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9"/>
  </p:notesMasterIdLst>
  <p:sldIdLst>
    <p:sldId id="256" r:id="rId2"/>
    <p:sldId id="262" r:id="rId3"/>
    <p:sldId id="267" r:id="rId4"/>
    <p:sldId id="321" r:id="rId5"/>
    <p:sldId id="322" r:id="rId6"/>
    <p:sldId id="272" r:id="rId7"/>
    <p:sldId id="269" r:id="rId8"/>
  </p:sldIdLst>
  <p:sldSz cx="9144000" cy="5143500" type="screen16x9"/>
  <p:notesSz cx="6858000" cy="9144000"/>
  <p:embeddedFontLst>
    <p:embeddedFont>
      <p:font typeface="Londrina Solid" panose="020B0604020202020204" charset="0"/>
      <p:regular r:id="rId10"/>
    </p:embeddedFont>
    <p:embeddedFont>
      <p:font typeface="Roboto" panose="02000000000000000000" pitchFamily="2" charset="0"/>
      <p:regular r:id="rId11"/>
      <p:bold r:id="rId12"/>
      <p:italic r:id="rId13"/>
      <p:boldItalic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5AA272-10C9-4321-91C3-EFC5E8106894}">
  <a:tblStyle styleId="{A75AA272-10C9-4321-91C3-EFC5E81068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10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088d17cd7e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088d17cd7e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870773aab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870773aab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g109840f46ad_0_4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0" name="Google Shape;1610;g109840f46ad_0_4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g109840f46ad_0_4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0" name="Google Shape;1610;g109840f46ad_0_4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287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g109840f46ad_0_4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0" name="Google Shape;1610;g109840f46ad_0_4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50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6"/>
        <p:cNvGrpSpPr/>
        <p:nvPr/>
      </p:nvGrpSpPr>
      <p:grpSpPr>
        <a:xfrm>
          <a:off x="0" y="0"/>
          <a:ext cx="0" cy="0"/>
          <a:chOff x="0" y="0"/>
          <a:chExt cx="0" cy="0"/>
        </a:xfrm>
      </p:grpSpPr>
      <p:sp>
        <p:nvSpPr>
          <p:cNvPr id="2027" name="Google Shape;2027;g1089594a55c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8" name="Google Shape;2028;g1089594a55c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109840f46ad_0_4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2" name="Google Shape;1722;g109840f46ad_0_4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130450" y="765944"/>
            <a:ext cx="3618900" cy="3183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rgbClr val="191919"/>
              </a:buClr>
              <a:buSzPts val="5200"/>
              <a:buNone/>
              <a:defRPr sz="60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43700" y="3972269"/>
            <a:ext cx="3992400" cy="3558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428100" y="1975326"/>
            <a:ext cx="152613" cy="16406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3402657">
            <a:off x="6279177" y="294729"/>
            <a:ext cx="153105" cy="16459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4571280">
            <a:off x="513686" y="498863"/>
            <a:ext cx="542880" cy="110095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2004209" flipH="1">
            <a:off x="8124101" y="3848259"/>
            <a:ext cx="542914" cy="1101026"/>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91283" y="3415544"/>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481850" y="313860"/>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3402657">
            <a:off x="462361" y="4635362"/>
            <a:ext cx="153105" cy="16459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680941" flipH="1">
            <a:off x="8039034" y="-15508"/>
            <a:ext cx="542908" cy="1101014"/>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3402657">
            <a:off x="8471328" y="1264243"/>
            <a:ext cx="153105" cy="16459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318101" y="2997593"/>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3402657">
            <a:off x="4683328" y="3396431"/>
            <a:ext cx="153105" cy="16459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3402657">
            <a:off x="7702753" y="4635356"/>
            <a:ext cx="153105" cy="16459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035400" y="1704510"/>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BLANK_1_1_1_1_1_1_1_1_1_1">
    <p:spTree>
      <p:nvGrpSpPr>
        <p:cNvPr id="1" name="Shape 608"/>
        <p:cNvGrpSpPr/>
        <p:nvPr/>
      </p:nvGrpSpPr>
      <p:grpSpPr>
        <a:xfrm>
          <a:off x="0" y="0"/>
          <a:ext cx="0" cy="0"/>
          <a:chOff x="0" y="0"/>
          <a:chExt cx="0" cy="0"/>
        </a:xfrm>
      </p:grpSpPr>
      <p:pic>
        <p:nvPicPr>
          <p:cNvPr id="609" name="Google Shape;609;p43"/>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610" name="Google Shape;610;p43"/>
          <p:cNvSpPr/>
          <p:nvPr/>
        </p:nvSpPr>
        <p:spPr>
          <a:xfrm rot="-5912491" flipH="1">
            <a:off x="8135299" y="4762"/>
            <a:ext cx="542997" cy="110119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flipH="1">
            <a:off x="7438881" y="3584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rot="834266" flipH="1">
            <a:off x="8681735" y="984945"/>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flipH="1">
            <a:off x="214531" y="11300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rot="1964114" flipH="1">
            <a:off x="1313574" y="226500"/>
            <a:ext cx="152721" cy="16417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3"/>
          <p:cNvSpPr/>
          <p:nvPr/>
        </p:nvSpPr>
        <p:spPr>
          <a:xfrm rot="10800000">
            <a:off x="8172306" y="4762986"/>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3"/>
          <p:cNvSpPr/>
          <p:nvPr/>
        </p:nvSpPr>
        <p:spPr>
          <a:xfrm rot="9965734">
            <a:off x="8681735" y="4249711"/>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rot="8835886">
            <a:off x="990474" y="4744067"/>
            <a:ext cx="152721" cy="16417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rot="5912491">
            <a:off x="456549" y="4762"/>
            <a:ext cx="542997" cy="110119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rot="2700000">
            <a:off x="322718" y="3876521"/>
            <a:ext cx="542946" cy="1101090"/>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5"/>
        <p:cNvGrpSpPr/>
        <p:nvPr/>
      </p:nvGrpSpPr>
      <p:grpSpPr>
        <a:xfrm>
          <a:off x="0" y="0"/>
          <a:ext cx="0" cy="0"/>
          <a:chOff x="0" y="0"/>
          <a:chExt cx="0" cy="0"/>
        </a:xfrm>
      </p:grpSpPr>
      <p:pic>
        <p:nvPicPr>
          <p:cNvPr id="86" name="Google Shape;86;p7"/>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87" name="Google Shape;87;p7"/>
          <p:cNvSpPr txBox="1">
            <a:spLocks noGrp="1"/>
          </p:cNvSpPr>
          <p:nvPr>
            <p:ph type="title"/>
          </p:nvPr>
        </p:nvSpPr>
        <p:spPr>
          <a:xfrm>
            <a:off x="946700" y="922400"/>
            <a:ext cx="2415300" cy="216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8" name="Google Shape;88;p7"/>
          <p:cNvSpPr txBox="1">
            <a:spLocks noGrp="1"/>
          </p:cNvSpPr>
          <p:nvPr>
            <p:ph type="body" idx="1"/>
          </p:nvPr>
        </p:nvSpPr>
        <p:spPr>
          <a:xfrm>
            <a:off x="715100" y="3086800"/>
            <a:ext cx="2878500" cy="11343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Clr>
                <a:schemeClr val="accent2"/>
              </a:buClr>
              <a:buSzPts val="1400"/>
              <a:buChar char="●"/>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89" name="Google Shape;89;p7"/>
          <p:cNvSpPr/>
          <p:nvPr/>
        </p:nvSpPr>
        <p:spPr>
          <a:xfrm rot="5825275">
            <a:off x="490660" y="-15523"/>
            <a:ext cx="542927" cy="1101051"/>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flipH="1">
            <a:off x="1608993" y="2361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rot="2830679" flipH="1">
            <a:off x="367337" y="1275753"/>
            <a:ext cx="152760" cy="16422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flipH="1">
            <a:off x="555843" y="45453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3"/>
        <p:cNvGrpSpPr/>
        <p:nvPr/>
      </p:nvGrpSpPr>
      <p:grpSpPr>
        <a:xfrm>
          <a:off x="0" y="0"/>
          <a:ext cx="0" cy="0"/>
          <a:chOff x="0" y="0"/>
          <a:chExt cx="0" cy="0"/>
        </a:xfrm>
      </p:grpSpPr>
      <p:pic>
        <p:nvPicPr>
          <p:cNvPr id="94" name="Google Shape;94;p8"/>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95" name="Google Shape;95;p8"/>
          <p:cNvSpPr txBox="1">
            <a:spLocks noGrp="1"/>
          </p:cNvSpPr>
          <p:nvPr>
            <p:ph type="title"/>
          </p:nvPr>
        </p:nvSpPr>
        <p:spPr>
          <a:xfrm>
            <a:off x="1918050" y="1542000"/>
            <a:ext cx="5307900" cy="2211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9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96" name="Google Shape;96;p8"/>
          <p:cNvSpPr/>
          <p:nvPr/>
        </p:nvSpPr>
        <p:spPr>
          <a:xfrm rot="-5584455" flipH="1">
            <a:off x="7330305" y="2302084"/>
            <a:ext cx="542908" cy="1101014"/>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rot="1807755">
            <a:off x="1424197" y="3041143"/>
            <a:ext cx="543098" cy="1101399"/>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rot="-2700000">
            <a:off x="1134397" y="2694375"/>
            <a:ext cx="152309" cy="163735"/>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7305700" y="38209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rot="-2484460">
            <a:off x="6996602" y="2172828"/>
            <a:ext cx="152608" cy="16405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2420225" y="401154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rot="-2700000">
            <a:off x="3432322" y="490590"/>
            <a:ext cx="152309" cy="163735"/>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rot="-6559251" flipH="1">
            <a:off x="4300596" y="96329"/>
            <a:ext cx="542809" cy="110081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rot="-757635">
            <a:off x="5672714" y="719121"/>
            <a:ext cx="152436" cy="163873"/>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5"/>
        <p:cNvGrpSpPr/>
        <p:nvPr/>
      </p:nvGrpSpPr>
      <p:grpSpPr>
        <a:xfrm>
          <a:off x="0" y="0"/>
          <a:ext cx="0" cy="0"/>
          <a:chOff x="0" y="0"/>
          <a:chExt cx="0" cy="0"/>
        </a:xfrm>
      </p:grpSpPr>
      <p:pic>
        <p:nvPicPr>
          <p:cNvPr id="106" name="Google Shape;106;p9"/>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107" name="Google Shape;107;p9"/>
          <p:cNvSpPr txBox="1">
            <a:spLocks noGrp="1"/>
          </p:cNvSpPr>
          <p:nvPr>
            <p:ph type="subTitle" idx="1"/>
          </p:nvPr>
        </p:nvSpPr>
        <p:spPr>
          <a:xfrm>
            <a:off x="715100" y="2056011"/>
            <a:ext cx="3481500" cy="191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9"/>
          <p:cNvSpPr txBox="1">
            <a:spLocks noGrp="1"/>
          </p:cNvSpPr>
          <p:nvPr>
            <p:ph type="title"/>
          </p:nvPr>
        </p:nvSpPr>
        <p:spPr>
          <a:xfrm>
            <a:off x="718969" y="1175589"/>
            <a:ext cx="3481500" cy="8805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9"/>
          <p:cNvSpPr/>
          <p:nvPr/>
        </p:nvSpPr>
        <p:spPr>
          <a:xfrm rot="-4571280" flipH="1">
            <a:off x="7948819" y="134701"/>
            <a:ext cx="542880" cy="110095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rot="5189389" flipH="1">
            <a:off x="906937" y="3972158"/>
            <a:ext cx="542888" cy="110097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rot="5825275">
            <a:off x="624660" y="-126810"/>
            <a:ext cx="542927" cy="1101051"/>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rot="-2515187">
            <a:off x="365743" y="886249"/>
            <a:ext cx="152529" cy="16397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a:off x="1974075" y="47009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rot="-834266">
            <a:off x="1779796" y="417795"/>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rot="-2515187">
            <a:off x="7238893" y="265062"/>
            <a:ext cx="152529" cy="16397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a:off x="8391025" y="124984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rot="-2515187">
            <a:off x="8515793" y="4682112"/>
            <a:ext cx="152529" cy="16397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rot="4325600" flipH="1">
            <a:off x="5481161" y="2296910"/>
            <a:ext cx="182206" cy="195876"/>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2F2F2">
            <a:alpha val="0"/>
          </a:srgbClr>
        </a:solidFill>
        <a:effectLst/>
      </p:bgPr>
    </p:bg>
    <p:spTree>
      <p:nvGrpSpPr>
        <p:cNvPr id="1" name="Shape 13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 name="Shape 187"/>
        <p:cNvGrpSpPr/>
        <p:nvPr/>
      </p:nvGrpSpPr>
      <p:grpSpPr>
        <a:xfrm>
          <a:off x="0" y="0"/>
          <a:ext cx="0" cy="0"/>
          <a:chOff x="0" y="0"/>
          <a:chExt cx="0" cy="0"/>
        </a:xfrm>
      </p:grpSpPr>
      <p:pic>
        <p:nvPicPr>
          <p:cNvPr id="188" name="Google Shape;188;p15"/>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189" name="Google Shape;189;p15"/>
          <p:cNvSpPr txBox="1">
            <a:spLocks noGrp="1"/>
          </p:cNvSpPr>
          <p:nvPr>
            <p:ph type="title"/>
          </p:nvPr>
        </p:nvSpPr>
        <p:spPr>
          <a:xfrm>
            <a:off x="2457450" y="2774550"/>
            <a:ext cx="5897400" cy="794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6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90" name="Google Shape;190;p15"/>
          <p:cNvSpPr txBox="1">
            <a:spLocks noGrp="1"/>
          </p:cNvSpPr>
          <p:nvPr>
            <p:ph type="title" idx="2" hasCustomPrompt="1"/>
          </p:nvPr>
        </p:nvSpPr>
        <p:spPr>
          <a:xfrm>
            <a:off x="6350900" y="1089450"/>
            <a:ext cx="2004000" cy="12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500">
                <a:solidFill>
                  <a:schemeClr val="dk2"/>
                </a:solidFill>
              </a:defRPr>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191" name="Google Shape;191;p15"/>
          <p:cNvSpPr txBox="1">
            <a:spLocks noGrp="1"/>
          </p:cNvSpPr>
          <p:nvPr>
            <p:ph type="subTitle" idx="1"/>
          </p:nvPr>
        </p:nvSpPr>
        <p:spPr>
          <a:xfrm>
            <a:off x="4620450" y="3669213"/>
            <a:ext cx="3674100" cy="516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solidFill>
                  <a:schemeClr val="lt2"/>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92" name="Google Shape;192;p15"/>
          <p:cNvSpPr/>
          <p:nvPr/>
        </p:nvSpPr>
        <p:spPr>
          <a:xfrm rot="6559251">
            <a:off x="472217" y="-15396"/>
            <a:ext cx="542809" cy="110081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rot="-5922413" flipH="1">
            <a:off x="4983021" y="73182"/>
            <a:ext cx="542974" cy="1101146"/>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rot="2926236">
            <a:off x="557810" y="4049294"/>
            <a:ext cx="543028" cy="110125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rot="2700000" flipH="1">
            <a:off x="4109814" y="336812"/>
            <a:ext cx="152309" cy="163735"/>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flipH="1">
            <a:off x="236240" y="3788310"/>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rot="1530609" flipH="1">
            <a:off x="476440" y="1078722"/>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rot="2484460" flipH="1">
            <a:off x="1457584" y="336653"/>
            <a:ext cx="152608" cy="16405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flipH="1">
            <a:off x="5055890" y="1502310"/>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rot="-2700000">
            <a:off x="7566089" y="453125"/>
            <a:ext cx="152309" cy="163735"/>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8655755" y="1883310"/>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rot="-503222">
            <a:off x="7566081" y="4781182"/>
            <a:ext cx="152310" cy="163737"/>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rot="-2079336" flipH="1">
            <a:off x="8254602" y="4168920"/>
            <a:ext cx="542842" cy="1100878"/>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72"/>
        <p:cNvGrpSpPr/>
        <p:nvPr/>
      </p:nvGrpSpPr>
      <p:grpSpPr>
        <a:xfrm>
          <a:off x="0" y="0"/>
          <a:ext cx="0" cy="0"/>
          <a:chOff x="0" y="0"/>
          <a:chExt cx="0" cy="0"/>
        </a:xfrm>
      </p:grpSpPr>
      <p:pic>
        <p:nvPicPr>
          <p:cNvPr id="573" name="Google Shape;573;p40"/>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574" name="Google Shape;574;p40"/>
          <p:cNvSpPr/>
          <p:nvPr/>
        </p:nvSpPr>
        <p:spPr>
          <a:xfrm rot="4571280">
            <a:off x="555011" y="196876"/>
            <a:ext cx="542880" cy="110095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0"/>
          <p:cNvSpPr/>
          <p:nvPr/>
        </p:nvSpPr>
        <p:spPr>
          <a:xfrm rot="-5825275" flipH="1">
            <a:off x="8090760" y="183390"/>
            <a:ext cx="542927" cy="1101051"/>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0"/>
          <p:cNvSpPr/>
          <p:nvPr/>
        </p:nvSpPr>
        <p:spPr>
          <a:xfrm rot="2166447">
            <a:off x="8488131" y="1472125"/>
            <a:ext cx="152433" cy="163869"/>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0"/>
          <p:cNvSpPr/>
          <p:nvPr/>
        </p:nvSpPr>
        <p:spPr>
          <a:xfrm rot="-1530609">
            <a:off x="8411869" y="4731747"/>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0"/>
          <p:cNvSpPr/>
          <p:nvPr/>
        </p:nvSpPr>
        <p:spPr>
          <a:xfrm rot="-1530609">
            <a:off x="1304919" y="163172"/>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0"/>
          <p:cNvSpPr/>
          <p:nvPr/>
        </p:nvSpPr>
        <p:spPr>
          <a:xfrm rot="-392423">
            <a:off x="302078" y="4196950"/>
            <a:ext cx="152640" cy="16409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0"/>
          <p:cNvSpPr/>
          <p:nvPr/>
        </p:nvSpPr>
        <p:spPr>
          <a:xfrm>
            <a:off x="267600" y="166517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0"/>
          <p:cNvSpPr/>
          <p:nvPr/>
        </p:nvSpPr>
        <p:spPr>
          <a:xfrm>
            <a:off x="630975" y="475054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0"/>
          <p:cNvSpPr/>
          <p:nvPr/>
        </p:nvSpPr>
        <p:spPr>
          <a:xfrm rot="804576">
            <a:off x="8674099" y="4218663"/>
            <a:ext cx="221923" cy="126538"/>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83" name="Google Shape;583;p40"/>
          <p:cNvSpPr/>
          <p:nvPr/>
        </p:nvSpPr>
        <p:spPr>
          <a:xfrm>
            <a:off x="7665575" y="22599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584"/>
        <p:cNvGrpSpPr/>
        <p:nvPr/>
      </p:nvGrpSpPr>
      <p:grpSpPr>
        <a:xfrm>
          <a:off x="0" y="0"/>
          <a:ext cx="0" cy="0"/>
          <a:chOff x="0" y="0"/>
          <a:chExt cx="0" cy="0"/>
        </a:xfrm>
      </p:grpSpPr>
      <p:pic>
        <p:nvPicPr>
          <p:cNvPr id="585" name="Google Shape;585;p41"/>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586" name="Google Shape;586;p41"/>
          <p:cNvSpPr/>
          <p:nvPr/>
        </p:nvSpPr>
        <p:spPr>
          <a:xfrm rot="5912491">
            <a:off x="402452" y="-58626"/>
            <a:ext cx="542997" cy="110119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1"/>
          <p:cNvSpPr/>
          <p:nvPr/>
        </p:nvSpPr>
        <p:spPr>
          <a:xfrm rot="-2926236" flipH="1">
            <a:off x="7979956" y="3932219"/>
            <a:ext cx="543028" cy="110125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1"/>
          <p:cNvSpPr/>
          <p:nvPr/>
        </p:nvSpPr>
        <p:spPr>
          <a:xfrm rot="-6972750" flipH="1">
            <a:off x="8218078" y="-15694"/>
            <a:ext cx="543095" cy="1101393"/>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1"/>
          <p:cNvSpPr/>
          <p:nvPr/>
        </p:nvSpPr>
        <p:spPr>
          <a:xfrm>
            <a:off x="1496475" y="3584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rot="-834266">
            <a:off x="322471" y="984945"/>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8568425" y="12062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rot="-1964114">
            <a:off x="7690653" y="226500"/>
            <a:ext cx="152721" cy="16417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rot="3197591">
            <a:off x="554768" y="3932085"/>
            <a:ext cx="543160" cy="1101524"/>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rot="-1964114">
            <a:off x="8602866" y="3917963"/>
            <a:ext cx="152721" cy="16417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288038" y="376334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596"/>
        <p:cNvGrpSpPr/>
        <p:nvPr/>
      </p:nvGrpSpPr>
      <p:grpSpPr>
        <a:xfrm>
          <a:off x="0" y="0"/>
          <a:ext cx="0" cy="0"/>
          <a:chOff x="0" y="0"/>
          <a:chExt cx="0" cy="0"/>
        </a:xfrm>
      </p:grpSpPr>
      <p:pic>
        <p:nvPicPr>
          <p:cNvPr id="597" name="Google Shape;597;p42"/>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598" name="Google Shape;598;p42"/>
          <p:cNvSpPr/>
          <p:nvPr/>
        </p:nvSpPr>
        <p:spPr>
          <a:xfrm rot="5912491">
            <a:off x="478652" y="4762"/>
            <a:ext cx="542997" cy="110119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2"/>
          <p:cNvSpPr/>
          <p:nvPr/>
        </p:nvSpPr>
        <p:spPr>
          <a:xfrm>
            <a:off x="1496475" y="3584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2"/>
          <p:cNvSpPr/>
          <p:nvPr/>
        </p:nvSpPr>
        <p:spPr>
          <a:xfrm rot="-834266">
            <a:off x="322471" y="984945"/>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2"/>
          <p:cNvSpPr/>
          <p:nvPr/>
        </p:nvSpPr>
        <p:spPr>
          <a:xfrm>
            <a:off x="8720825" y="11300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2"/>
          <p:cNvSpPr/>
          <p:nvPr/>
        </p:nvSpPr>
        <p:spPr>
          <a:xfrm rot="-1964114">
            <a:off x="7690653" y="226500"/>
            <a:ext cx="152721" cy="16417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2"/>
          <p:cNvSpPr/>
          <p:nvPr/>
        </p:nvSpPr>
        <p:spPr>
          <a:xfrm rot="10800000" flipH="1">
            <a:off x="763050" y="4762986"/>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2"/>
          <p:cNvSpPr/>
          <p:nvPr/>
        </p:nvSpPr>
        <p:spPr>
          <a:xfrm rot="-9965734" flipH="1">
            <a:off x="322471" y="4249711"/>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2"/>
          <p:cNvSpPr/>
          <p:nvPr/>
        </p:nvSpPr>
        <p:spPr>
          <a:xfrm rot="-8835886" flipH="1">
            <a:off x="8013753" y="4744067"/>
            <a:ext cx="152721" cy="16417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2"/>
          <p:cNvSpPr/>
          <p:nvPr/>
        </p:nvSpPr>
        <p:spPr>
          <a:xfrm rot="-5912491" flipH="1">
            <a:off x="8157402" y="4762"/>
            <a:ext cx="542997" cy="110119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2"/>
          <p:cNvSpPr/>
          <p:nvPr/>
        </p:nvSpPr>
        <p:spPr>
          <a:xfrm rot="-2700000" flipH="1">
            <a:off x="8291284" y="3876521"/>
            <a:ext cx="542946" cy="1101090"/>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48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Londrina Solid"/>
              <a:buNone/>
              <a:defRPr sz="3500">
                <a:solidFill>
                  <a:schemeClr val="dk1"/>
                </a:solidFill>
                <a:latin typeface="Londrina Solid"/>
                <a:ea typeface="Londrina Solid"/>
                <a:cs typeface="Londrina Solid"/>
                <a:sym typeface="Londrina Soli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1pPr>
            <a:lvl2pPr marL="914400" lvl="1" indent="-31750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00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8" r:id="rId5"/>
    <p:sldLayoutId id="2147483661" r:id="rId6"/>
    <p:sldLayoutId id="2147483686" r:id="rId7"/>
    <p:sldLayoutId id="2147483687" r:id="rId8"/>
    <p:sldLayoutId id="2147483688" r:id="rId9"/>
    <p:sldLayoutId id="214748368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2" name="Google Shape;632;p47"/>
          <p:cNvSpPr txBox="1">
            <a:spLocks noGrp="1"/>
          </p:cNvSpPr>
          <p:nvPr>
            <p:ph type="ctrTitle"/>
          </p:nvPr>
        </p:nvSpPr>
        <p:spPr>
          <a:xfrm>
            <a:off x="1130449" y="765944"/>
            <a:ext cx="3921203" cy="318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dk1"/>
                </a:solidFill>
              </a:rPr>
              <a:t>Disaster Risk Reduction </a:t>
            </a:r>
            <a:endParaRPr dirty="0">
              <a:solidFill>
                <a:schemeClr val="dk1"/>
              </a:solidFill>
            </a:endParaRPr>
          </a:p>
        </p:txBody>
      </p:sp>
      <p:sp>
        <p:nvSpPr>
          <p:cNvPr id="633" name="Google Shape;633;p47"/>
          <p:cNvSpPr/>
          <p:nvPr/>
        </p:nvSpPr>
        <p:spPr>
          <a:xfrm>
            <a:off x="7739653" y="1933422"/>
            <a:ext cx="241164" cy="116424"/>
          </a:xfrm>
          <a:custGeom>
            <a:avLst/>
            <a:gdLst/>
            <a:ahLst/>
            <a:cxnLst/>
            <a:rect l="l" t="t" r="r" b="b"/>
            <a:pathLst>
              <a:path w="4466" h="2156" extrusionOk="0">
                <a:moveTo>
                  <a:pt x="4465" y="1"/>
                </a:moveTo>
                <a:cubicBezTo>
                  <a:pt x="4465" y="1"/>
                  <a:pt x="2546" y="1230"/>
                  <a:pt x="900" y="1230"/>
                </a:cubicBezTo>
                <a:cubicBezTo>
                  <a:pt x="701" y="1230"/>
                  <a:pt x="506" y="1212"/>
                  <a:pt x="319" y="1172"/>
                </a:cubicBezTo>
                <a:cubicBezTo>
                  <a:pt x="176" y="1617"/>
                  <a:pt x="1" y="2128"/>
                  <a:pt x="1" y="2128"/>
                </a:cubicBezTo>
                <a:cubicBezTo>
                  <a:pt x="80" y="2147"/>
                  <a:pt x="179" y="2156"/>
                  <a:pt x="293" y="2156"/>
                </a:cubicBezTo>
                <a:cubicBezTo>
                  <a:pt x="1441" y="2156"/>
                  <a:pt x="4135" y="1246"/>
                  <a:pt x="4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47"/>
          <p:cNvGrpSpPr/>
          <p:nvPr/>
        </p:nvGrpSpPr>
        <p:grpSpPr>
          <a:xfrm>
            <a:off x="5350290" y="2341152"/>
            <a:ext cx="2666568" cy="2275152"/>
            <a:chOff x="2615525" y="578925"/>
            <a:chExt cx="4026224" cy="3435229"/>
          </a:xfrm>
        </p:grpSpPr>
        <p:sp>
          <p:nvSpPr>
            <p:cNvPr id="635" name="Google Shape;635;p47"/>
            <p:cNvSpPr/>
            <p:nvPr/>
          </p:nvSpPr>
          <p:spPr>
            <a:xfrm>
              <a:off x="2615525" y="578925"/>
              <a:ext cx="4026224" cy="3435229"/>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grpSp>
          <p:nvGrpSpPr>
            <p:cNvPr id="636" name="Google Shape;636;p47"/>
            <p:cNvGrpSpPr/>
            <p:nvPr/>
          </p:nvGrpSpPr>
          <p:grpSpPr>
            <a:xfrm>
              <a:off x="2712350" y="578928"/>
              <a:ext cx="3711088" cy="3418140"/>
              <a:chOff x="2733124" y="578922"/>
              <a:chExt cx="3690055" cy="3393032"/>
            </a:xfrm>
          </p:grpSpPr>
          <p:sp>
            <p:nvSpPr>
              <p:cNvPr id="637" name="Google Shape;637;p47"/>
              <p:cNvSpPr/>
              <p:nvPr/>
            </p:nvSpPr>
            <p:spPr>
              <a:xfrm rot="-189680">
                <a:off x="4087797" y="593892"/>
                <a:ext cx="554184" cy="409496"/>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38" name="Google Shape;638;p47"/>
              <p:cNvSpPr/>
              <p:nvPr/>
            </p:nvSpPr>
            <p:spPr>
              <a:xfrm>
                <a:off x="5136029" y="940532"/>
                <a:ext cx="282701" cy="247927"/>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39" name="Google Shape;639;p47"/>
              <p:cNvSpPr/>
              <p:nvPr/>
            </p:nvSpPr>
            <p:spPr>
              <a:xfrm>
                <a:off x="4675135" y="773421"/>
                <a:ext cx="181322" cy="89816"/>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40" name="Google Shape;640;p47"/>
              <p:cNvSpPr/>
              <p:nvPr/>
            </p:nvSpPr>
            <p:spPr>
              <a:xfrm>
                <a:off x="5111596" y="1045491"/>
                <a:ext cx="130279" cy="111881"/>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41" name="Google Shape;641;p47"/>
              <p:cNvSpPr/>
              <p:nvPr/>
            </p:nvSpPr>
            <p:spPr>
              <a:xfrm>
                <a:off x="5077163" y="578928"/>
                <a:ext cx="1346016" cy="2888872"/>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42" name="Google Shape;642;p47"/>
              <p:cNvSpPr/>
              <p:nvPr/>
            </p:nvSpPr>
            <p:spPr>
              <a:xfrm>
                <a:off x="2733124" y="732285"/>
                <a:ext cx="1368427" cy="2001511"/>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43" name="Google Shape;643;p47"/>
              <p:cNvSpPr/>
              <p:nvPr/>
            </p:nvSpPr>
            <p:spPr>
              <a:xfrm>
                <a:off x="3509925" y="2552450"/>
                <a:ext cx="1345990" cy="1419505"/>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44" name="Google Shape;644;p47"/>
              <p:cNvSpPr/>
              <p:nvPr/>
            </p:nvSpPr>
            <p:spPr>
              <a:xfrm>
                <a:off x="3270981" y="2270952"/>
                <a:ext cx="245711" cy="94174"/>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45" name="Google Shape;645;p47"/>
              <p:cNvSpPr/>
              <p:nvPr/>
            </p:nvSpPr>
            <p:spPr>
              <a:xfrm>
                <a:off x="3569849" y="2340225"/>
                <a:ext cx="258305" cy="80126"/>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46" name="Google Shape;646;p47"/>
              <p:cNvSpPr/>
              <p:nvPr/>
            </p:nvSpPr>
            <p:spPr>
              <a:xfrm>
                <a:off x="3944935" y="1341028"/>
                <a:ext cx="142873" cy="82889"/>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47" name="Google Shape;647;p47"/>
              <p:cNvSpPr/>
              <p:nvPr/>
            </p:nvSpPr>
            <p:spPr>
              <a:xfrm rot="-1196854">
                <a:off x="6103052" y="1430637"/>
                <a:ext cx="82659" cy="19028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grpSp>
      </p:grpSp>
      <p:grpSp>
        <p:nvGrpSpPr>
          <p:cNvPr id="648" name="Google Shape;648;p47"/>
          <p:cNvGrpSpPr/>
          <p:nvPr/>
        </p:nvGrpSpPr>
        <p:grpSpPr>
          <a:xfrm>
            <a:off x="5191123" y="527198"/>
            <a:ext cx="3121801" cy="2075300"/>
            <a:chOff x="6479905" y="535000"/>
            <a:chExt cx="1785008" cy="1186632"/>
          </a:xfrm>
        </p:grpSpPr>
        <p:grpSp>
          <p:nvGrpSpPr>
            <p:cNvPr id="649" name="Google Shape;649;p47"/>
            <p:cNvGrpSpPr/>
            <p:nvPr/>
          </p:nvGrpSpPr>
          <p:grpSpPr>
            <a:xfrm>
              <a:off x="6479905" y="535000"/>
              <a:ext cx="1785008" cy="1186632"/>
              <a:chOff x="6479905" y="535000"/>
              <a:chExt cx="1785008" cy="1186632"/>
            </a:xfrm>
          </p:grpSpPr>
          <p:grpSp>
            <p:nvGrpSpPr>
              <p:cNvPr id="650" name="Google Shape;650;p47"/>
              <p:cNvGrpSpPr/>
              <p:nvPr/>
            </p:nvGrpSpPr>
            <p:grpSpPr>
              <a:xfrm>
                <a:off x="6479905" y="535000"/>
                <a:ext cx="1785008" cy="1186632"/>
                <a:chOff x="6363580" y="288400"/>
                <a:chExt cx="1785008" cy="1186632"/>
              </a:xfrm>
            </p:grpSpPr>
            <p:sp>
              <p:nvSpPr>
                <p:cNvPr id="651" name="Google Shape;651;p47"/>
                <p:cNvSpPr/>
                <p:nvPr/>
              </p:nvSpPr>
              <p:spPr>
                <a:xfrm>
                  <a:off x="6902690" y="631375"/>
                  <a:ext cx="760223" cy="666803"/>
                </a:xfrm>
                <a:custGeom>
                  <a:avLst/>
                  <a:gdLst/>
                  <a:ahLst/>
                  <a:cxnLst/>
                  <a:rect l="l" t="t" r="r" b="b"/>
                  <a:pathLst>
                    <a:path w="22582" h="19807" extrusionOk="0">
                      <a:moveTo>
                        <a:pt x="9907" y="0"/>
                      </a:moveTo>
                      <a:cubicBezTo>
                        <a:pt x="8711" y="0"/>
                        <a:pt x="7644" y="2396"/>
                        <a:pt x="7714" y="3264"/>
                      </a:cubicBezTo>
                      <a:cubicBezTo>
                        <a:pt x="7809" y="4451"/>
                        <a:pt x="7531" y="6982"/>
                        <a:pt x="6733" y="6982"/>
                      </a:cubicBezTo>
                      <a:cubicBezTo>
                        <a:pt x="6516" y="6982"/>
                        <a:pt x="6261" y="6795"/>
                        <a:pt x="5964" y="6343"/>
                      </a:cubicBezTo>
                      <a:cubicBezTo>
                        <a:pt x="5362" y="5428"/>
                        <a:pt x="4670" y="4943"/>
                        <a:pt x="4211" y="4943"/>
                      </a:cubicBezTo>
                      <a:cubicBezTo>
                        <a:pt x="3610" y="4943"/>
                        <a:pt x="3410" y="5772"/>
                        <a:pt x="4334" y="7551"/>
                      </a:cubicBezTo>
                      <a:cubicBezTo>
                        <a:pt x="5618" y="10024"/>
                        <a:pt x="4204" y="10287"/>
                        <a:pt x="3546" y="10287"/>
                      </a:cubicBezTo>
                      <a:cubicBezTo>
                        <a:pt x="3368" y="10287"/>
                        <a:pt x="3246" y="10268"/>
                        <a:pt x="3246" y="10268"/>
                      </a:cubicBezTo>
                      <a:cubicBezTo>
                        <a:pt x="2595" y="9883"/>
                        <a:pt x="2138" y="9712"/>
                        <a:pt x="1842" y="9712"/>
                      </a:cubicBezTo>
                      <a:cubicBezTo>
                        <a:pt x="1" y="9712"/>
                        <a:pt x="4431" y="16373"/>
                        <a:pt x="7291" y="19807"/>
                      </a:cubicBezTo>
                      <a:lnTo>
                        <a:pt x="14958" y="19686"/>
                      </a:lnTo>
                      <a:cubicBezTo>
                        <a:pt x="17586" y="18322"/>
                        <a:pt x="17414" y="16971"/>
                        <a:pt x="18802" y="16325"/>
                      </a:cubicBezTo>
                      <a:cubicBezTo>
                        <a:pt x="22582" y="14566"/>
                        <a:pt x="22169" y="12587"/>
                        <a:pt x="21169" y="12587"/>
                      </a:cubicBezTo>
                      <a:cubicBezTo>
                        <a:pt x="20934" y="12587"/>
                        <a:pt x="20666" y="12696"/>
                        <a:pt x="20412" y="12944"/>
                      </a:cubicBezTo>
                      <a:cubicBezTo>
                        <a:pt x="19342" y="13991"/>
                        <a:pt x="18557" y="14401"/>
                        <a:pt x="18054" y="14401"/>
                      </a:cubicBezTo>
                      <a:cubicBezTo>
                        <a:pt x="16778" y="14401"/>
                        <a:pt x="17313" y="11766"/>
                        <a:pt x="19607" y="10207"/>
                      </a:cubicBezTo>
                      <a:cubicBezTo>
                        <a:pt x="22194" y="8450"/>
                        <a:pt x="21696" y="5941"/>
                        <a:pt x="20602" y="5941"/>
                      </a:cubicBezTo>
                      <a:cubicBezTo>
                        <a:pt x="20251" y="5941"/>
                        <a:pt x="19838" y="6200"/>
                        <a:pt x="19447" y="6827"/>
                      </a:cubicBezTo>
                      <a:cubicBezTo>
                        <a:pt x="18579" y="8216"/>
                        <a:pt x="17248" y="9120"/>
                        <a:pt x="16501" y="9120"/>
                      </a:cubicBezTo>
                      <a:cubicBezTo>
                        <a:pt x="15674" y="9120"/>
                        <a:pt x="15564" y="8009"/>
                        <a:pt x="17595" y="5217"/>
                      </a:cubicBezTo>
                      <a:cubicBezTo>
                        <a:pt x="19789" y="2199"/>
                        <a:pt x="19614" y="831"/>
                        <a:pt x="18733" y="831"/>
                      </a:cubicBezTo>
                      <a:cubicBezTo>
                        <a:pt x="18063" y="831"/>
                        <a:pt x="16983" y="1623"/>
                        <a:pt x="16226" y="3084"/>
                      </a:cubicBezTo>
                      <a:cubicBezTo>
                        <a:pt x="15543" y="4537"/>
                        <a:pt x="14162" y="6990"/>
                        <a:pt x="13222" y="6990"/>
                      </a:cubicBezTo>
                      <a:cubicBezTo>
                        <a:pt x="12834" y="6990"/>
                        <a:pt x="12521" y="6573"/>
                        <a:pt x="12363" y="5498"/>
                      </a:cubicBezTo>
                      <a:cubicBezTo>
                        <a:pt x="11744" y="1306"/>
                        <a:pt x="10791" y="0"/>
                        <a:pt x="99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7"/>
                <p:cNvSpPr/>
                <p:nvPr/>
              </p:nvSpPr>
              <p:spPr>
                <a:xfrm>
                  <a:off x="7086935" y="628884"/>
                  <a:ext cx="112441" cy="267536"/>
                </a:xfrm>
                <a:custGeom>
                  <a:avLst/>
                  <a:gdLst/>
                  <a:ahLst/>
                  <a:cxnLst/>
                  <a:rect l="l" t="t" r="r" b="b"/>
                  <a:pathLst>
                    <a:path w="3340" h="7947" extrusionOk="0">
                      <a:moveTo>
                        <a:pt x="1452" y="1"/>
                      </a:moveTo>
                      <a:cubicBezTo>
                        <a:pt x="1348" y="1"/>
                        <a:pt x="1243" y="47"/>
                        <a:pt x="1138" y="146"/>
                      </a:cubicBezTo>
                      <a:cubicBezTo>
                        <a:pt x="0" y="1219"/>
                        <a:pt x="1463" y="4894"/>
                        <a:pt x="2463" y="7947"/>
                      </a:cubicBezTo>
                      <a:cubicBezTo>
                        <a:pt x="3339" y="4512"/>
                        <a:pt x="2471" y="1"/>
                        <a:pt x="1452" y="1"/>
                      </a:cubicBezTo>
                      <a:close/>
                    </a:path>
                  </a:pathLst>
                </a:custGeom>
                <a:solidFill>
                  <a:srgbClr val="FFE2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7"/>
                <p:cNvSpPr/>
                <p:nvPr/>
              </p:nvSpPr>
              <p:spPr>
                <a:xfrm>
                  <a:off x="7379277" y="587241"/>
                  <a:ext cx="91030" cy="222492"/>
                </a:xfrm>
                <a:custGeom>
                  <a:avLst/>
                  <a:gdLst/>
                  <a:ahLst/>
                  <a:cxnLst/>
                  <a:rect l="l" t="t" r="r" b="b"/>
                  <a:pathLst>
                    <a:path w="2704" h="6609" extrusionOk="0">
                      <a:moveTo>
                        <a:pt x="1631" y="1"/>
                      </a:moveTo>
                      <a:cubicBezTo>
                        <a:pt x="1576" y="1"/>
                        <a:pt x="1514" y="15"/>
                        <a:pt x="1443" y="45"/>
                      </a:cubicBezTo>
                      <a:cubicBezTo>
                        <a:pt x="0" y="651"/>
                        <a:pt x="350" y="3399"/>
                        <a:pt x="221" y="6609"/>
                      </a:cubicBezTo>
                      <a:cubicBezTo>
                        <a:pt x="960" y="5367"/>
                        <a:pt x="2703" y="1"/>
                        <a:pt x="1631" y="1"/>
                      </a:cubicBezTo>
                      <a:close/>
                    </a:path>
                  </a:pathLst>
                </a:custGeom>
                <a:solidFill>
                  <a:srgbClr val="FFE2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7"/>
                <p:cNvSpPr/>
                <p:nvPr/>
              </p:nvSpPr>
              <p:spPr>
                <a:xfrm>
                  <a:off x="7131911" y="657903"/>
                  <a:ext cx="306251" cy="712318"/>
                </a:xfrm>
                <a:custGeom>
                  <a:avLst/>
                  <a:gdLst/>
                  <a:ahLst/>
                  <a:cxnLst/>
                  <a:rect l="l" t="t" r="r" b="b"/>
                  <a:pathLst>
                    <a:path w="9097" h="21159" extrusionOk="0">
                      <a:moveTo>
                        <a:pt x="9096" y="1"/>
                      </a:moveTo>
                      <a:lnTo>
                        <a:pt x="0" y="1692"/>
                      </a:lnTo>
                      <a:cubicBezTo>
                        <a:pt x="970" y="10589"/>
                        <a:pt x="1750" y="16164"/>
                        <a:pt x="1006" y="20689"/>
                      </a:cubicBezTo>
                      <a:lnTo>
                        <a:pt x="7254" y="21158"/>
                      </a:lnTo>
                      <a:cubicBezTo>
                        <a:pt x="7181" y="14181"/>
                        <a:pt x="7682" y="7830"/>
                        <a:pt x="9096" y="1"/>
                      </a:cubicBezTo>
                      <a:close/>
                    </a:path>
                  </a:pathLst>
                </a:custGeom>
                <a:solidFill>
                  <a:srgbClr val="FFE2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7"/>
                <p:cNvSpPr/>
                <p:nvPr/>
              </p:nvSpPr>
              <p:spPr>
                <a:xfrm>
                  <a:off x="7337803" y="990744"/>
                  <a:ext cx="199869" cy="347928"/>
                </a:xfrm>
                <a:custGeom>
                  <a:avLst/>
                  <a:gdLst/>
                  <a:ahLst/>
                  <a:cxnLst/>
                  <a:rect l="l" t="t" r="r" b="b"/>
                  <a:pathLst>
                    <a:path w="5937" h="10335" extrusionOk="0">
                      <a:moveTo>
                        <a:pt x="3950" y="1"/>
                      </a:moveTo>
                      <a:cubicBezTo>
                        <a:pt x="3884" y="1"/>
                        <a:pt x="3812" y="10"/>
                        <a:pt x="3731" y="29"/>
                      </a:cubicBezTo>
                      <a:cubicBezTo>
                        <a:pt x="1233" y="627"/>
                        <a:pt x="1067" y="5171"/>
                        <a:pt x="1" y="10335"/>
                      </a:cubicBezTo>
                      <a:cubicBezTo>
                        <a:pt x="1558" y="8488"/>
                        <a:pt x="5937" y="1"/>
                        <a:pt x="39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7332012" y="1052788"/>
                  <a:ext cx="59991" cy="100456"/>
                </a:xfrm>
                <a:custGeom>
                  <a:avLst/>
                  <a:gdLst/>
                  <a:ahLst/>
                  <a:cxnLst/>
                  <a:rect l="l" t="t" r="r" b="b"/>
                  <a:pathLst>
                    <a:path w="1782" h="2984" extrusionOk="0">
                      <a:moveTo>
                        <a:pt x="1480" y="1"/>
                      </a:moveTo>
                      <a:cubicBezTo>
                        <a:pt x="1038" y="1"/>
                        <a:pt x="0" y="2217"/>
                        <a:pt x="82" y="2984"/>
                      </a:cubicBezTo>
                      <a:lnTo>
                        <a:pt x="1422" y="2429"/>
                      </a:lnTo>
                      <a:cubicBezTo>
                        <a:pt x="1782" y="627"/>
                        <a:pt x="1715" y="1"/>
                        <a:pt x="14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7102623" y="925065"/>
                  <a:ext cx="66488" cy="145029"/>
                </a:xfrm>
                <a:custGeom>
                  <a:avLst/>
                  <a:gdLst/>
                  <a:ahLst/>
                  <a:cxnLst/>
                  <a:rect l="l" t="t" r="r" b="b"/>
                  <a:pathLst>
                    <a:path w="1975" h="4308" extrusionOk="0">
                      <a:moveTo>
                        <a:pt x="843" y="0"/>
                      </a:moveTo>
                      <a:cubicBezTo>
                        <a:pt x="787" y="0"/>
                        <a:pt x="730" y="30"/>
                        <a:pt x="672" y="94"/>
                      </a:cubicBezTo>
                      <a:cubicBezTo>
                        <a:pt x="0" y="844"/>
                        <a:pt x="1081" y="2403"/>
                        <a:pt x="1891" y="4308"/>
                      </a:cubicBezTo>
                      <a:cubicBezTo>
                        <a:pt x="1975" y="3416"/>
                        <a:pt x="1448" y="0"/>
                        <a:pt x="8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p:nvPr/>
              </p:nvSpPr>
              <p:spPr>
                <a:xfrm>
                  <a:off x="7068723" y="1079181"/>
                  <a:ext cx="136478" cy="294872"/>
                </a:xfrm>
                <a:custGeom>
                  <a:avLst/>
                  <a:gdLst/>
                  <a:ahLst/>
                  <a:cxnLst/>
                  <a:rect l="l" t="t" r="r" b="b"/>
                  <a:pathLst>
                    <a:path w="4054" h="8759" extrusionOk="0">
                      <a:moveTo>
                        <a:pt x="1695" y="0"/>
                      </a:moveTo>
                      <a:cubicBezTo>
                        <a:pt x="1576" y="0"/>
                        <a:pt x="1456" y="67"/>
                        <a:pt x="1337" y="211"/>
                      </a:cubicBezTo>
                      <a:cubicBezTo>
                        <a:pt x="1" y="1824"/>
                        <a:pt x="2116" y="4868"/>
                        <a:pt x="3950" y="8759"/>
                      </a:cubicBezTo>
                      <a:cubicBezTo>
                        <a:pt x="4054" y="6908"/>
                        <a:pt x="2910" y="0"/>
                        <a:pt x="1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7"/>
                <p:cNvSpPr/>
                <p:nvPr/>
              </p:nvSpPr>
              <p:spPr>
                <a:xfrm>
                  <a:off x="7121576" y="410703"/>
                  <a:ext cx="119039" cy="257201"/>
                </a:xfrm>
                <a:custGeom>
                  <a:avLst/>
                  <a:gdLst/>
                  <a:ahLst/>
                  <a:cxnLst/>
                  <a:rect l="l" t="t" r="r" b="b"/>
                  <a:pathLst>
                    <a:path w="3536" h="7640" extrusionOk="0">
                      <a:moveTo>
                        <a:pt x="1479" y="1"/>
                      </a:moveTo>
                      <a:cubicBezTo>
                        <a:pt x="1375" y="1"/>
                        <a:pt x="1271" y="59"/>
                        <a:pt x="1167" y="184"/>
                      </a:cubicBezTo>
                      <a:cubicBezTo>
                        <a:pt x="0" y="1591"/>
                        <a:pt x="1846" y="4246"/>
                        <a:pt x="3444" y="7639"/>
                      </a:cubicBezTo>
                      <a:cubicBezTo>
                        <a:pt x="3535" y="6024"/>
                        <a:pt x="2538" y="1"/>
                        <a:pt x="1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7"/>
                <p:cNvSpPr/>
                <p:nvPr/>
              </p:nvSpPr>
              <p:spPr>
                <a:xfrm>
                  <a:off x="7353457" y="339907"/>
                  <a:ext cx="149708" cy="244745"/>
                </a:xfrm>
                <a:custGeom>
                  <a:avLst/>
                  <a:gdLst/>
                  <a:ahLst/>
                  <a:cxnLst/>
                  <a:rect l="l" t="t" r="r" b="b"/>
                  <a:pathLst>
                    <a:path w="4447" h="7270" extrusionOk="0">
                      <a:moveTo>
                        <a:pt x="2999" y="1"/>
                      </a:moveTo>
                      <a:cubicBezTo>
                        <a:pt x="2956" y="1"/>
                        <a:pt x="2908" y="6"/>
                        <a:pt x="2857" y="17"/>
                      </a:cubicBezTo>
                      <a:cubicBezTo>
                        <a:pt x="1069" y="392"/>
                        <a:pt x="861" y="3619"/>
                        <a:pt x="1" y="7270"/>
                      </a:cubicBezTo>
                      <a:cubicBezTo>
                        <a:pt x="1147" y="5983"/>
                        <a:pt x="4447" y="1"/>
                        <a:pt x="2999" y="1"/>
                      </a:cubicBezTo>
                      <a:close/>
                    </a:path>
                  </a:pathLst>
                </a:custGeom>
                <a:solidFill>
                  <a:srgbClr val="EB5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7"/>
                <p:cNvSpPr/>
                <p:nvPr/>
              </p:nvSpPr>
              <p:spPr>
                <a:xfrm>
                  <a:off x="7621122" y="699748"/>
                  <a:ext cx="127254" cy="59924"/>
                </a:xfrm>
                <a:custGeom>
                  <a:avLst/>
                  <a:gdLst/>
                  <a:ahLst/>
                  <a:cxnLst/>
                  <a:rect l="l" t="t" r="r" b="b"/>
                  <a:pathLst>
                    <a:path w="3780" h="1780" extrusionOk="0">
                      <a:moveTo>
                        <a:pt x="2789" y="0"/>
                      </a:moveTo>
                      <a:cubicBezTo>
                        <a:pt x="1952" y="0"/>
                        <a:pt x="760" y="610"/>
                        <a:pt x="1" y="1779"/>
                      </a:cubicBezTo>
                      <a:cubicBezTo>
                        <a:pt x="832" y="1191"/>
                        <a:pt x="1674" y="1094"/>
                        <a:pt x="2350" y="1094"/>
                      </a:cubicBezTo>
                      <a:cubicBezTo>
                        <a:pt x="2678" y="1094"/>
                        <a:pt x="2966" y="1117"/>
                        <a:pt x="3195" y="1117"/>
                      </a:cubicBezTo>
                      <a:cubicBezTo>
                        <a:pt x="3565" y="1117"/>
                        <a:pt x="3780" y="1058"/>
                        <a:pt x="3752" y="747"/>
                      </a:cubicBezTo>
                      <a:cubicBezTo>
                        <a:pt x="3707" y="245"/>
                        <a:pt x="3319" y="0"/>
                        <a:pt x="2789" y="0"/>
                      </a:cubicBezTo>
                      <a:close/>
                    </a:path>
                  </a:pathLst>
                </a:custGeom>
                <a:solidFill>
                  <a:srgbClr val="FAB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p:nvPr/>
              </p:nvSpPr>
              <p:spPr>
                <a:xfrm>
                  <a:off x="7354298" y="719273"/>
                  <a:ext cx="110152" cy="256965"/>
                </a:xfrm>
                <a:custGeom>
                  <a:avLst/>
                  <a:gdLst/>
                  <a:ahLst/>
                  <a:cxnLst/>
                  <a:rect l="l" t="t" r="r" b="b"/>
                  <a:pathLst>
                    <a:path w="3272" h="7633" extrusionOk="0">
                      <a:moveTo>
                        <a:pt x="1982" y="0"/>
                      </a:moveTo>
                      <a:cubicBezTo>
                        <a:pt x="1922" y="0"/>
                        <a:pt x="1854" y="14"/>
                        <a:pt x="1778" y="42"/>
                      </a:cubicBezTo>
                      <a:cubicBezTo>
                        <a:pt x="63" y="673"/>
                        <a:pt x="324" y="3896"/>
                        <a:pt x="1" y="7633"/>
                      </a:cubicBezTo>
                      <a:cubicBezTo>
                        <a:pt x="934" y="6216"/>
                        <a:pt x="3272" y="0"/>
                        <a:pt x="19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7"/>
                <p:cNvSpPr/>
                <p:nvPr/>
              </p:nvSpPr>
              <p:spPr>
                <a:xfrm>
                  <a:off x="7356520" y="495942"/>
                  <a:ext cx="107593" cy="257773"/>
                </a:xfrm>
                <a:custGeom>
                  <a:avLst/>
                  <a:gdLst/>
                  <a:ahLst/>
                  <a:cxnLst/>
                  <a:rect l="l" t="t" r="r" b="b"/>
                  <a:pathLst>
                    <a:path w="3196" h="7657" extrusionOk="0">
                      <a:moveTo>
                        <a:pt x="1916" y="1"/>
                      </a:moveTo>
                      <a:cubicBezTo>
                        <a:pt x="1855" y="1"/>
                        <a:pt x="1785" y="15"/>
                        <a:pt x="1707" y="44"/>
                      </a:cubicBezTo>
                      <a:cubicBezTo>
                        <a:pt x="0" y="695"/>
                        <a:pt x="301" y="3916"/>
                        <a:pt x="24" y="7656"/>
                      </a:cubicBezTo>
                      <a:cubicBezTo>
                        <a:pt x="938" y="6230"/>
                        <a:pt x="3195" y="1"/>
                        <a:pt x="1916" y="1"/>
                      </a:cubicBezTo>
                      <a:close/>
                    </a:path>
                  </a:pathLst>
                </a:custGeom>
                <a:solidFill>
                  <a:srgbClr val="FAB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7"/>
                <p:cNvSpPr/>
                <p:nvPr/>
              </p:nvSpPr>
              <p:spPr>
                <a:xfrm>
                  <a:off x="7104306" y="530785"/>
                  <a:ext cx="133078" cy="295747"/>
                </a:xfrm>
                <a:custGeom>
                  <a:avLst/>
                  <a:gdLst/>
                  <a:ahLst/>
                  <a:cxnLst/>
                  <a:rect l="l" t="t" r="r" b="b"/>
                  <a:pathLst>
                    <a:path w="3953" h="8785" extrusionOk="0">
                      <a:moveTo>
                        <a:pt x="2279" y="0"/>
                      </a:moveTo>
                      <a:cubicBezTo>
                        <a:pt x="2177" y="0"/>
                        <a:pt x="2068" y="28"/>
                        <a:pt x="1953" y="86"/>
                      </a:cubicBezTo>
                      <a:cubicBezTo>
                        <a:pt x="1" y="1080"/>
                        <a:pt x="1977" y="4597"/>
                        <a:pt x="3440" y="8784"/>
                      </a:cubicBezTo>
                      <a:cubicBezTo>
                        <a:pt x="3952" y="7083"/>
                        <a:pt x="3914" y="0"/>
                        <a:pt x="22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7"/>
                <p:cNvSpPr/>
                <p:nvPr/>
              </p:nvSpPr>
              <p:spPr>
                <a:xfrm>
                  <a:off x="7618597" y="842586"/>
                  <a:ext cx="266425" cy="170917"/>
                </a:xfrm>
                <a:custGeom>
                  <a:avLst/>
                  <a:gdLst/>
                  <a:ahLst/>
                  <a:cxnLst/>
                  <a:rect l="l" t="t" r="r" b="b"/>
                  <a:pathLst>
                    <a:path w="7914" h="5077" extrusionOk="0">
                      <a:moveTo>
                        <a:pt x="5612" y="1"/>
                      </a:moveTo>
                      <a:cubicBezTo>
                        <a:pt x="5193" y="1"/>
                        <a:pt x="4090" y="935"/>
                        <a:pt x="4090" y="935"/>
                      </a:cubicBezTo>
                      <a:cubicBezTo>
                        <a:pt x="3835" y="325"/>
                        <a:pt x="3550" y="90"/>
                        <a:pt x="3278" y="90"/>
                      </a:cubicBezTo>
                      <a:cubicBezTo>
                        <a:pt x="2600" y="90"/>
                        <a:pt x="1997" y="1541"/>
                        <a:pt x="2098" y="2298"/>
                      </a:cubicBezTo>
                      <a:cubicBezTo>
                        <a:pt x="2215" y="3173"/>
                        <a:pt x="715" y="4493"/>
                        <a:pt x="183" y="4930"/>
                      </a:cubicBezTo>
                      <a:lnTo>
                        <a:pt x="183" y="4930"/>
                      </a:lnTo>
                      <a:cubicBezTo>
                        <a:pt x="1525" y="3868"/>
                        <a:pt x="2273" y="3588"/>
                        <a:pt x="2857" y="3588"/>
                      </a:cubicBezTo>
                      <a:cubicBezTo>
                        <a:pt x="3376" y="3588"/>
                        <a:pt x="3766" y="3808"/>
                        <a:pt x="4329" y="3901"/>
                      </a:cubicBezTo>
                      <a:cubicBezTo>
                        <a:pt x="4509" y="3930"/>
                        <a:pt x="4662" y="3944"/>
                        <a:pt x="4790" y="3944"/>
                      </a:cubicBezTo>
                      <a:cubicBezTo>
                        <a:pt x="6046" y="3944"/>
                        <a:pt x="4944" y="2653"/>
                        <a:pt x="4944" y="2653"/>
                      </a:cubicBezTo>
                      <a:lnTo>
                        <a:pt x="4944" y="2653"/>
                      </a:lnTo>
                      <a:cubicBezTo>
                        <a:pt x="5086" y="2659"/>
                        <a:pt x="5217" y="2661"/>
                        <a:pt x="5336" y="2661"/>
                      </a:cubicBezTo>
                      <a:cubicBezTo>
                        <a:pt x="7914" y="2661"/>
                        <a:pt x="5251" y="1393"/>
                        <a:pt x="5251" y="1393"/>
                      </a:cubicBezTo>
                      <a:cubicBezTo>
                        <a:pt x="5867" y="333"/>
                        <a:pt x="5861" y="1"/>
                        <a:pt x="5612" y="1"/>
                      </a:cubicBezTo>
                      <a:close/>
                      <a:moveTo>
                        <a:pt x="183" y="4930"/>
                      </a:moveTo>
                      <a:cubicBezTo>
                        <a:pt x="123" y="4977"/>
                        <a:pt x="62" y="5026"/>
                        <a:pt x="0" y="5077"/>
                      </a:cubicBezTo>
                      <a:cubicBezTo>
                        <a:pt x="0" y="5077"/>
                        <a:pt x="69" y="5024"/>
                        <a:pt x="183" y="4930"/>
                      </a:cubicBezTo>
                      <a:close/>
                    </a:path>
                  </a:pathLst>
                </a:custGeom>
                <a:solidFill>
                  <a:srgbClr val="C4C1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7"/>
                <p:cNvSpPr/>
                <p:nvPr/>
              </p:nvSpPr>
              <p:spPr>
                <a:xfrm>
                  <a:off x="6742111" y="946543"/>
                  <a:ext cx="240873" cy="205491"/>
                </a:xfrm>
                <a:custGeom>
                  <a:avLst/>
                  <a:gdLst/>
                  <a:ahLst/>
                  <a:cxnLst/>
                  <a:rect l="l" t="t" r="r" b="b"/>
                  <a:pathLst>
                    <a:path w="7155" h="6104" extrusionOk="0">
                      <a:moveTo>
                        <a:pt x="2455" y="0"/>
                      </a:moveTo>
                      <a:cubicBezTo>
                        <a:pt x="2099" y="0"/>
                        <a:pt x="1983" y="1287"/>
                        <a:pt x="1983" y="1287"/>
                      </a:cubicBezTo>
                      <a:cubicBezTo>
                        <a:pt x="1318" y="1004"/>
                        <a:pt x="932" y="892"/>
                        <a:pt x="737" y="892"/>
                      </a:cubicBezTo>
                      <a:cubicBezTo>
                        <a:pt x="0" y="892"/>
                        <a:pt x="1962" y="2476"/>
                        <a:pt x="1962" y="2476"/>
                      </a:cubicBezTo>
                      <a:cubicBezTo>
                        <a:pt x="492" y="3448"/>
                        <a:pt x="2463" y="4344"/>
                        <a:pt x="3554" y="4344"/>
                      </a:cubicBezTo>
                      <a:cubicBezTo>
                        <a:pt x="3681" y="4344"/>
                        <a:pt x="3796" y="4332"/>
                        <a:pt x="3892" y="4306"/>
                      </a:cubicBezTo>
                      <a:cubicBezTo>
                        <a:pt x="3944" y="4293"/>
                        <a:pt x="4001" y="4286"/>
                        <a:pt x="4061" y="4286"/>
                      </a:cubicBezTo>
                      <a:cubicBezTo>
                        <a:pt x="4885" y="4286"/>
                        <a:pt x="6418" y="5491"/>
                        <a:pt x="6959" y="5938"/>
                      </a:cubicBezTo>
                      <a:lnTo>
                        <a:pt x="6959" y="5938"/>
                      </a:lnTo>
                      <a:cubicBezTo>
                        <a:pt x="4247" y="3625"/>
                        <a:pt x="4650" y="2917"/>
                        <a:pt x="4650" y="2916"/>
                      </a:cubicBezTo>
                      <a:cubicBezTo>
                        <a:pt x="4302" y="1532"/>
                        <a:pt x="3928" y="1206"/>
                        <a:pt x="3653" y="1206"/>
                      </a:cubicBezTo>
                      <a:cubicBezTo>
                        <a:pt x="3408" y="1206"/>
                        <a:pt x="3241" y="1465"/>
                        <a:pt x="3241" y="1465"/>
                      </a:cubicBezTo>
                      <a:cubicBezTo>
                        <a:pt x="2899" y="361"/>
                        <a:pt x="2643" y="0"/>
                        <a:pt x="2455" y="0"/>
                      </a:cubicBezTo>
                      <a:close/>
                      <a:moveTo>
                        <a:pt x="6959" y="5938"/>
                      </a:moveTo>
                      <a:cubicBezTo>
                        <a:pt x="7023" y="5992"/>
                        <a:pt x="7088" y="6047"/>
                        <a:pt x="7155" y="6103"/>
                      </a:cubicBezTo>
                      <a:cubicBezTo>
                        <a:pt x="7155" y="6103"/>
                        <a:pt x="7083" y="6040"/>
                        <a:pt x="6959" y="5938"/>
                      </a:cubicBezTo>
                      <a:close/>
                    </a:path>
                  </a:pathLst>
                </a:custGeom>
                <a:solidFill>
                  <a:srgbClr val="C4C1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7"/>
                <p:cNvSpPr/>
                <p:nvPr/>
              </p:nvSpPr>
              <p:spPr>
                <a:xfrm>
                  <a:off x="7160324" y="556303"/>
                  <a:ext cx="260197" cy="736792"/>
                </a:xfrm>
                <a:custGeom>
                  <a:avLst/>
                  <a:gdLst/>
                  <a:ahLst/>
                  <a:cxnLst/>
                  <a:rect l="l" t="t" r="r" b="b"/>
                  <a:pathLst>
                    <a:path w="7729" h="21886" extrusionOk="0">
                      <a:moveTo>
                        <a:pt x="7729" y="1"/>
                      </a:moveTo>
                      <a:lnTo>
                        <a:pt x="1" y="2054"/>
                      </a:lnTo>
                      <a:cubicBezTo>
                        <a:pt x="1049" y="9002"/>
                        <a:pt x="1332" y="14296"/>
                        <a:pt x="1420" y="21885"/>
                      </a:cubicBezTo>
                      <a:lnTo>
                        <a:pt x="5163" y="21795"/>
                      </a:lnTo>
                      <a:cubicBezTo>
                        <a:pt x="5449" y="14701"/>
                        <a:pt x="6260" y="8823"/>
                        <a:pt x="7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7"/>
                <p:cNvSpPr/>
                <p:nvPr/>
              </p:nvSpPr>
              <p:spPr>
                <a:xfrm>
                  <a:off x="7215937" y="508196"/>
                  <a:ext cx="174452" cy="783890"/>
                </a:xfrm>
                <a:custGeom>
                  <a:avLst/>
                  <a:gdLst/>
                  <a:ahLst/>
                  <a:cxnLst/>
                  <a:rect l="l" t="t" r="r" b="b"/>
                  <a:pathLst>
                    <a:path w="5182" h="23285" extrusionOk="0">
                      <a:moveTo>
                        <a:pt x="5182" y="0"/>
                      </a:moveTo>
                      <a:lnTo>
                        <a:pt x="0" y="818"/>
                      </a:lnTo>
                      <a:cubicBezTo>
                        <a:pt x="637" y="9942"/>
                        <a:pt x="1217" y="18612"/>
                        <a:pt x="733" y="23284"/>
                      </a:cubicBezTo>
                      <a:lnTo>
                        <a:pt x="2544" y="23163"/>
                      </a:lnTo>
                      <a:cubicBezTo>
                        <a:pt x="2704" y="17762"/>
                        <a:pt x="3868" y="9187"/>
                        <a:pt x="5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7"/>
                <p:cNvSpPr/>
                <p:nvPr/>
              </p:nvSpPr>
              <p:spPr>
                <a:xfrm>
                  <a:off x="7164397" y="1123989"/>
                  <a:ext cx="220539" cy="176203"/>
                </a:xfrm>
                <a:custGeom>
                  <a:avLst/>
                  <a:gdLst/>
                  <a:ahLst/>
                  <a:cxnLst/>
                  <a:rect l="l" t="t" r="r" b="b"/>
                  <a:pathLst>
                    <a:path w="6551" h="5234" extrusionOk="0">
                      <a:moveTo>
                        <a:pt x="5532" y="1"/>
                      </a:moveTo>
                      <a:cubicBezTo>
                        <a:pt x="4997" y="1"/>
                        <a:pt x="4420" y="252"/>
                        <a:pt x="4266" y="806"/>
                      </a:cubicBezTo>
                      <a:cubicBezTo>
                        <a:pt x="4050" y="1587"/>
                        <a:pt x="3407" y="2254"/>
                        <a:pt x="2906" y="2254"/>
                      </a:cubicBezTo>
                      <a:cubicBezTo>
                        <a:pt x="2709" y="2254"/>
                        <a:pt x="2535" y="2151"/>
                        <a:pt x="2416" y="1913"/>
                      </a:cubicBezTo>
                      <a:cubicBezTo>
                        <a:pt x="2204" y="1491"/>
                        <a:pt x="1751" y="1309"/>
                        <a:pt x="1276" y="1309"/>
                      </a:cubicBezTo>
                      <a:cubicBezTo>
                        <a:pt x="800" y="1309"/>
                        <a:pt x="302" y="1491"/>
                        <a:pt x="1" y="1792"/>
                      </a:cubicBezTo>
                      <a:lnTo>
                        <a:pt x="725" y="5174"/>
                      </a:lnTo>
                      <a:lnTo>
                        <a:pt x="5494" y="5233"/>
                      </a:lnTo>
                      <a:lnTo>
                        <a:pt x="6551" y="645"/>
                      </a:lnTo>
                      <a:cubicBezTo>
                        <a:pt x="6521" y="231"/>
                        <a:pt x="6045" y="1"/>
                        <a:pt x="5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7"/>
                <p:cNvSpPr/>
                <p:nvPr/>
              </p:nvSpPr>
              <p:spPr>
                <a:xfrm>
                  <a:off x="7169817" y="288400"/>
                  <a:ext cx="279150" cy="265213"/>
                </a:xfrm>
                <a:custGeom>
                  <a:avLst/>
                  <a:gdLst/>
                  <a:ahLst/>
                  <a:cxnLst/>
                  <a:rect l="l" t="t" r="r" b="b"/>
                  <a:pathLst>
                    <a:path w="8292" h="7878" extrusionOk="0">
                      <a:moveTo>
                        <a:pt x="4444" y="1"/>
                      </a:moveTo>
                      <a:cubicBezTo>
                        <a:pt x="4152" y="1"/>
                        <a:pt x="3900" y="423"/>
                        <a:pt x="3612" y="1680"/>
                      </a:cubicBezTo>
                      <a:cubicBezTo>
                        <a:pt x="3554" y="4571"/>
                        <a:pt x="3057" y="5424"/>
                        <a:pt x="2447" y="5424"/>
                      </a:cubicBezTo>
                      <a:cubicBezTo>
                        <a:pt x="1568" y="5424"/>
                        <a:pt x="455" y="3651"/>
                        <a:pt x="86" y="3651"/>
                      </a:cubicBezTo>
                      <a:cubicBezTo>
                        <a:pt x="50" y="3651"/>
                        <a:pt x="22" y="3667"/>
                        <a:pt x="1" y="3703"/>
                      </a:cubicBezTo>
                      <a:lnTo>
                        <a:pt x="1490" y="7878"/>
                      </a:lnTo>
                      <a:lnTo>
                        <a:pt x="6078" y="7274"/>
                      </a:lnTo>
                      <a:lnTo>
                        <a:pt x="8291" y="1589"/>
                      </a:lnTo>
                      <a:lnTo>
                        <a:pt x="8291" y="1589"/>
                      </a:lnTo>
                      <a:cubicBezTo>
                        <a:pt x="7967" y="1711"/>
                        <a:pt x="7670" y="1763"/>
                        <a:pt x="7397" y="1763"/>
                      </a:cubicBezTo>
                      <a:cubicBezTo>
                        <a:pt x="5809" y="1763"/>
                        <a:pt x="5042" y="1"/>
                        <a:pt x="4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7"/>
                <p:cNvSpPr/>
                <p:nvPr/>
              </p:nvSpPr>
              <p:spPr>
                <a:xfrm>
                  <a:off x="7319152" y="833935"/>
                  <a:ext cx="65344" cy="152435"/>
                </a:xfrm>
                <a:custGeom>
                  <a:avLst/>
                  <a:gdLst/>
                  <a:ahLst/>
                  <a:cxnLst/>
                  <a:rect l="l" t="t" r="r" b="b"/>
                  <a:pathLst>
                    <a:path w="1941" h="4528" extrusionOk="0">
                      <a:moveTo>
                        <a:pt x="1175" y="0"/>
                      </a:moveTo>
                      <a:cubicBezTo>
                        <a:pt x="1140" y="0"/>
                        <a:pt x="1099" y="8"/>
                        <a:pt x="1054" y="25"/>
                      </a:cubicBezTo>
                      <a:cubicBezTo>
                        <a:pt x="37" y="399"/>
                        <a:pt x="192" y="2311"/>
                        <a:pt x="0" y="4527"/>
                      </a:cubicBezTo>
                      <a:cubicBezTo>
                        <a:pt x="554" y="3687"/>
                        <a:pt x="1941" y="0"/>
                        <a:pt x="1175" y="0"/>
                      </a:cubicBezTo>
                      <a:close/>
                    </a:path>
                  </a:pathLst>
                </a:custGeom>
                <a:solidFill>
                  <a:srgbClr val="EB5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7"/>
                <p:cNvSpPr/>
                <p:nvPr/>
              </p:nvSpPr>
              <p:spPr>
                <a:xfrm>
                  <a:off x="7163152" y="627167"/>
                  <a:ext cx="105203" cy="404754"/>
                </a:xfrm>
                <a:custGeom>
                  <a:avLst/>
                  <a:gdLst/>
                  <a:ahLst/>
                  <a:cxnLst/>
                  <a:rect l="l" t="t" r="r" b="b"/>
                  <a:pathLst>
                    <a:path w="3125" h="12023" extrusionOk="0">
                      <a:moveTo>
                        <a:pt x="1580" y="0"/>
                      </a:moveTo>
                      <a:cubicBezTo>
                        <a:pt x="1516" y="0"/>
                        <a:pt x="1450" y="28"/>
                        <a:pt x="1381" y="88"/>
                      </a:cubicBezTo>
                      <a:cubicBezTo>
                        <a:pt x="1" y="1285"/>
                        <a:pt x="2212" y="6167"/>
                        <a:pt x="2754" y="12023"/>
                      </a:cubicBezTo>
                      <a:cubicBezTo>
                        <a:pt x="3124" y="10377"/>
                        <a:pt x="2798" y="0"/>
                        <a:pt x="1580" y="0"/>
                      </a:cubicBezTo>
                      <a:close/>
                    </a:path>
                  </a:pathLst>
                </a:custGeom>
                <a:solidFill>
                  <a:srgbClr val="EB5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7"/>
                <p:cNvSpPr/>
                <p:nvPr/>
              </p:nvSpPr>
              <p:spPr>
                <a:xfrm>
                  <a:off x="7475019" y="486314"/>
                  <a:ext cx="133852" cy="160683"/>
                </a:xfrm>
                <a:custGeom>
                  <a:avLst/>
                  <a:gdLst/>
                  <a:ahLst/>
                  <a:cxnLst/>
                  <a:rect l="l" t="t" r="r" b="b"/>
                  <a:pathLst>
                    <a:path w="3976" h="4773" extrusionOk="0">
                      <a:moveTo>
                        <a:pt x="2370" y="0"/>
                      </a:moveTo>
                      <a:cubicBezTo>
                        <a:pt x="1358" y="0"/>
                        <a:pt x="277" y="2034"/>
                        <a:pt x="0" y="4772"/>
                      </a:cubicBezTo>
                      <a:cubicBezTo>
                        <a:pt x="1158" y="2361"/>
                        <a:pt x="3975" y="792"/>
                        <a:pt x="2760" y="107"/>
                      </a:cubicBezTo>
                      <a:cubicBezTo>
                        <a:pt x="2633" y="35"/>
                        <a:pt x="2502" y="0"/>
                        <a:pt x="2370" y="0"/>
                      </a:cubicBezTo>
                      <a:close/>
                    </a:path>
                  </a:pathLst>
                </a:custGeom>
                <a:solidFill>
                  <a:srgbClr val="F8A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7"/>
                <p:cNvSpPr/>
                <p:nvPr/>
              </p:nvSpPr>
              <p:spPr>
                <a:xfrm rot="380919">
                  <a:off x="6382608" y="1057184"/>
                  <a:ext cx="680752" cy="381379"/>
                </a:xfrm>
                <a:custGeom>
                  <a:avLst/>
                  <a:gdLst/>
                  <a:ahLst/>
                  <a:cxnLst/>
                  <a:rect l="l" t="t" r="r" b="b"/>
                  <a:pathLst>
                    <a:path w="20222" h="11329" extrusionOk="0">
                      <a:moveTo>
                        <a:pt x="7939" y="1"/>
                      </a:moveTo>
                      <a:cubicBezTo>
                        <a:pt x="7562" y="1"/>
                        <a:pt x="7057" y="870"/>
                        <a:pt x="6392" y="3489"/>
                      </a:cubicBezTo>
                      <a:cubicBezTo>
                        <a:pt x="6392" y="3489"/>
                        <a:pt x="4523" y="2696"/>
                        <a:pt x="3307" y="2696"/>
                      </a:cubicBezTo>
                      <a:cubicBezTo>
                        <a:pt x="2129" y="2696"/>
                        <a:pt x="1563" y="3440"/>
                        <a:pt x="3900" y="6370"/>
                      </a:cubicBezTo>
                      <a:cubicBezTo>
                        <a:pt x="3900" y="6370"/>
                        <a:pt x="0" y="10358"/>
                        <a:pt x="2808" y="10358"/>
                      </a:cubicBezTo>
                      <a:cubicBezTo>
                        <a:pt x="3628" y="10358"/>
                        <a:pt x="5020" y="10017"/>
                        <a:pt x="7248" y="9139"/>
                      </a:cubicBezTo>
                      <a:lnTo>
                        <a:pt x="7248" y="9139"/>
                      </a:lnTo>
                      <a:cubicBezTo>
                        <a:pt x="7248" y="9139"/>
                        <a:pt x="6551" y="11328"/>
                        <a:pt x="7563" y="11328"/>
                      </a:cubicBezTo>
                      <a:cubicBezTo>
                        <a:pt x="8172" y="11328"/>
                        <a:pt x="9401" y="10535"/>
                        <a:pt x="11773" y="7992"/>
                      </a:cubicBezTo>
                      <a:cubicBezTo>
                        <a:pt x="11773" y="7992"/>
                        <a:pt x="11975" y="9194"/>
                        <a:pt x="12815" y="9194"/>
                      </a:cubicBezTo>
                      <a:cubicBezTo>
                        <a:pt x="13384" y="9194"/>
                        <a:pt x="14247" y="8640"/>
                        <a:pt x="15538" y="6783"/>
                      </a:cubicBezTo>
                      <a:cubicBezTo>
                        <a:pt x="15538" y="6783"/>
                        <a:pt x="18651" y="5471"/>
                        <a:pt x="20222" y="5084"/>
                      </a:cubicBezTo>
                      <a:lnTo>
                        <a:pt x="20222" y="5084"/>
                      </a:lnTo>
                      <a:cubicBezTo>
                        <a:pt x="20221" y="5084"/>
                        <a:pt x="18936" y="5200"/>
                        <a:pt x="17474" y="5200"/>
                      </a:cubicBezTo>
                      <a:cubicBezTo>
                        <a:pt x="15927" y="5200"/>
                        <a:pt x="14182" y="5070"/>
                        <a:pt x="13555" y="4535"/>
                      </a:cubicBezTo>
                      <a:cubicBezTo>
                        <a:pt x="12728" y="3830"/>
                        <a:pt x="12530" y="332"/>
                        <a:pt x="11386" y="332"/>
                      </a:cubicBezTo>
                      <a:cubicBezTo>
                        <a:pt x="10840" y="332"/>
                        <a:pt x="10079" y="1127"/>
                        <a:pt x="8931" y="3401"/>
                      </a:cubicBezTo>
                      <a:cubicBezTo>
                        <a:pt x="8931" y="3401"/>
                        <a:pt x="8685" y="1"/>
                        <a:pt x="79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7"/>
                <p:cNvSpPr/>
                <p:nvPr/>
              </p:nvSpPr>
              <p:spPr>
                <a:xfrm rot="380919">
                  <a:off x="6376172" y="1172667"/>
                  <a:ext cx="680786" cy="265508"/>
                </a:xfrm>
                <a:custGeom>
                  <a:avLst/>
                  <a:gdLst/>
                  <a:ahLst/>
                  <a:cxnLst/>
                  <a:rect l="l" t="t" r="r" b="b"/>
                  <a:pathLst>
                    <a:path w="20223" h="7887" extrusionOk="0">
                      <a:moveTo>
                        <a:pt x="2288" y="1"/>
                      </a:moveTo>
                      <a:cubicBezTo>
                        <a:pt x="2296" y="554"/>
                        <a:pt x="2738" y="1470"/>
                        <a:pt x="3901" y="2929"/>
                      </a:cubicBezTo>
                      <a:cubicBezTo>
                        <a:pt x="3901" y="2929"/>
                        <a:pt x="0" y="6916"/>
                        <a:pt x="2809" y="6916"/>
                      </a:cubicBezTo>
                      <a:cubicBezTo>
                        <a:pt x="3629" y="6916"/>
                        <a:pt x="5021" y="6576"/>
                        <a:pt x="7249" y="5698"/>
                      </a:cubicBezTo>
                      <a:lnTo>
                        <a:pt x="7249" y="5698"/>
                      </a:lnTo>
                      <a:cubicBezTo>
                        <a:pt x="7249" y="5698"/>
                        <a:pt x="6552" y="7887"/>
                        <a:pt x="7564" y="7887"/>
                      </a:cubicBezTo>
                      <a:cubicBezTo>
                        <a:pt x="8173" y="7887"/>
                        <a:pt x="9402" y="7093"/>
                        <a:pt x="11774" y="4551"/>
                      </a:cubicBezTo>
                      <a:cubicBezTo>
                        <a:pt x="11774" y="4551"/>
                        <a:pt x="11976" y="5752"/>
                        <a:pt x="12815" y="5752"/>
                      </a:cubicBezTo>
                      <a:cubicBezTo>
                        <a:pt x="13384" y="5752"/>
                        <a:pt x="14247" y="5199"/>
                        <a:pt x="15538" y="3341"/>
                      </a:cubicBezTo>
                      <a:cubicBezTo>
                        <a:pt x="15538" y="3341"/>
                        <a:pt x="18652" y="2029"/>
                        <a:pt x="20223" y="1642"/>
                      </a:cubicBezTo>
                      <a:lnTo>
                        <a:pt x="20223" y="1642"/>
                      </a:lnTo>
                      <a:cubicBezTo>
                        <a:pt x="20223" y="1642"/>
                        <a:pt x="20122" y="1650"/>
                        <a:pt x="19950" y="1663"/>
                      </a:cubicBezTo>
                      <a:cubicBezTo>
                        <a:pt x="18410" y="2291"/>
                        <a:pt x="16284" y="2643"/>
                        <a:pt x="13860" y="2643"/>
                      </a:cubicBezTo>
                      <a:cubicBezTo>
                        <a:pt x="12654" y="2643"/>
                        <a:pt x="11373" y="2556"/>
                        <a:pt x="10054" y="2373"/>
                      </a:cubicBezTo>
                      <a:cubicBezTo>
                        <a:pt x="6994" y="1947"/>
                        <a:pt x="4273" y="1079"/>
                        <a:pt x="2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7"/>
                <p:cNvSpPr/>
                <p:nvPr/>
              </p:nvSpPr>
              <p:spPr>
                <a:xfrm>
                  <a:off x="7473605" y="1125638"/>
                  <a:ext cx="674983" cy="305039"/>
                </a:xfrm>
                <a:custGeom>
                  <a:avLst/>
                  <a:gdLst/>
                  <a:ahLst/>
                  <a:cxnLst/>
                  <a:rect l="l" t="t" r="r" b="b"/>
                  <a:pathLst>
                    <a:path w="20050" h="9061" extrusionOk="0">
                      <a:moveTo>
                        <a:pt x="401" y="4996"/>
                      </a:moveTo>
                      <a:cubicBezTo>
                        <a:pt x="269" y="5001"/>
                        <a:pt x="135" y="5006"/>
                        <a:pt x="0" y="5012"/>
                      </a:cubicBezTo>
                      <a:cubicBezTo>
                        <a:pt x="0" y="5012"/>
                        <a:pt x="146" y="5009"/>
                        <a:pt x="401" y="4996"/>
                      </a:cubicBezTo>
                      <a:close/>
                      <a:moveTo>
                        <a:pt x="12744" y="1"/>
                      </a:moveTo>
                      <a:cubicBezTo>
                        <a:pt x="11104" y="1"/>
                        <a:pt x="9227" y="686"/>
                        <a:pt x="8414" y="2524"/>
                      </a:cubicBezTo>
                      <a:cubicBezTo>
                        <a:pt x="7536" y="4510"/>
                        <a:pt x="1954" y="4920"/>
                        <a:pt x="401" y="4996"/>
                      </a:cubicBezTo>
                      <a:lnTo>
                        <a:pt x="401" y="4996"/>
                      </a:lnTo>
                      <a:cubicBezTo>
                        <a:pt x="837" y="4981"/>
                        <a:pt x="1255" y="4974"/>
                        <a:pt x="1653" y="4974"/>
                      </a:cubicBezTo>
                      <a:cubicBezTo>
                        <a:pt x="7684" y="4974"/>
                        <a:pt x="9452" y="6604"/>
                        <a:pt x="9453" y="6604"/>
                      </a:cubicBezTo>
                      <a:cubicBezTo>
                        <a:pt x="11320" y="8524"/>
                        <a:pt x="12598" y="9061"/>
                        <a:pt x="13445" y="9061"/>
                      </a:cubicBezTo>
                      <a:cubicBezTo>
                        <a:pt x="14521" y="9061"/>
                        <a:pt x="14898" y="8192"/>
                        <a:pt x="14898" y="8192"/>
                      </a:cubicBezTo>
                      <a:cubicBezTo>
                        <a:pt x="16201" y="8736"/>
                        <a:pt x="17071" y="8958"/>
                        <a:pt x="17624" y="8958"/>
                      </a:cubicBezTo>
                      <a:cubicBezTo>
                        <a:pt x="20050" y="8958"/>
                        <a:pt x="16377" y="4689"/>
                        <a:pt x="16377" y="4689"/>
                      </a:cubicBezTo>
                      <a:cubicBezTo>
                        <a:pt x="20047" y="2877"/>
                        <a:pt x="18926" y="2495"/>
                        <a:pt x="17327" y="2495"/>
                      </a:cubicBezTo>
                      <a:cubicBezTo>
                        <a:pt x="16162" y="2495"/>
                        <a:pt x="14742" y="2698"/>
                        <a:pt x="14742" y="2698"/>
                      </a:cubicBezTo>
                      <a:cubicBezTo>
                        <a:pt x="16832" y="1314"/>
                        <a:pt x="15015" y="1"/>
                        <a:pt x="12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7"/>
                <p:cNvSpPr/>
                <p:nvPr/>
              </p:nvSpPr>
              <p:spPr>
                <a:xfrm>
                  <a:off x="7473605" y="1294163"/>
                  <a:ext cx="4477" cy="236"/>
                </a:xfrm>
                <a:custGeom>
                  <a:avLst/>
                  <a:gdLst/>
                  <a:ahLst/>
                  <a:cxnLst/>
                  <a:rect l="l" t="t" r="r" b="b"/>
                  <a:pathLst>
                    <a:path w="133" h="7" extrusionOk="0">
                      <a:moveTo>
                        <a:pt x="132" y="1"/>
                      </a:moveTo>
                      <a:cubicBezTo>
                        <a:pt x="84" y="3"/>
                        <a:pt x="48" y="4"/>
                        <a:pt x="26" y="5"/>
                      </a:cubicBezTo>
                      <a:lnTo>
                        <a:pt x="26" y="5"/>
                      </a:lnTo>
                      <a:cubicBezTo>
                        <a:pt x="62" y="4"/>
                        <a:pt x="96" y="3"/>
                        <a:pt x="132" y="1"/>
                      </a:cubicBezTo>
                      <a:close/>
                      <a:moveTo>
                        <a:pt x="26" y="5"/>
                      </a:moveTo>
                      <a:lnTo>
                        <a:pt x="26" y="5"/>
                      </a:lnTo>
                      <a:cubicBezTo>
                        <a:pt x="17" y="5"/>
                        <a:pt x="9" y="6"/>
                        <a:pt x="0" y="6"/>
                      </a:cubicBezTo>
                      <a:cubicBezTo>
                        <a:pt x="0" y="6"/>
                        <a:pt x="9" y="6"/>
                        <a:pt x="26" y="5"/>
                      </a:cubicBezTo>
                      <a:close/>
                    </a:path>
                  </a:pathLst>
                </a:custGeom>
                <a:solidFill>
                  <a:srgbClr val="C4C1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7"/>
                <p:cNvSpPr/>
                <p:nvPr/>
              </p:nvSpPr>
              <p:spPr>
                <a:xfrm>
                  <a:off x="7696800" y="1215556"/>
                  <a:ext cx="451751" cy="215119"/>
                </a:xfrm>
                <a:custGeom>
                  <a:avLst/>
                  <a:gdLst/>
                  <a:ahLst/>
                  <a:cxnLst/>
                  <a:rect l="l" t="t" r="r" b="b"/>
                  <a:pathLst>
                    <a:path w="13419" h="6390" extrusionOk="0">
                      <a:moveTo>
                        <a:pt x="11999" y="1"/>
                      </a:moveTo>
                      <a:lnTo>
                        <a:pt x="11999" y="1"/>
                      </a:lnTo>
                      <a:cubicBezTo>
                        <a:pt x="10352" y="1692"/>
                        <a:pt x="6536" y="2875"/>
                        <a:pt x="2090" y="2875"/>
                      </a:cubicBezTo>
                      <a:cubicBezTo>
                        <a:pt x="1375" y="2875"/>
                        <a:pt x="677" y="2844"/>
                        <a:pt x="0" y="2786"/>
                      </a:cubicBezTo>
                      <a:lnTo>
                        <a:pt x="0" y="2786"/>
                      </a:lnTo>
                      <a:cubicBezTo>
                        <a:pt x="2097" y="3267"/>
                        <a:pt x="2822" y="3931"/>
                        <a:pt x="2822" y="3931"/>
                      </a:cubicBezTo>
                      <a:cubicBezTo>
                        <a:pt x="4690" y="5852"/>
                        <a:pt x="5968" y="6390"/>
                        <a:pt x="6814" y="6390"/>
                      </a:cubicBezTo>
                      <a:cubicBezTo>
                        <a:pt x="7890" y="6390"/>
                        <a:pt x="8267" y="5521"/>
                        <a:pt x="8267" y="5521"/>
                      </a:cubicBezTo>
                      <a:cubicBezTo>
                        <a:pt x="9570" y="6065"/>
                        <a:pt x="10440" y="6287"/>
                        <a:pt x="10993" y="6287"/>
                      </a:cubicBezTo>
                      <a:cubicBezTo>
                        <a:pt x="13419" y="6287"/>
                        <a:pt x="9746" y="2018"/>
                        <a:pt x="9746" y="2018"/>
                      </a:cubicBezTo>
                      <a:cubicBezTo>
                        <a:pt x="12158" y="828"/>
                        <a:pt x="12500" y="255"/>
                        <a:pt x="11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7"/>
                <p:cNvSpPr/>
                <p:nvPr/>
              </p:nvSpPr>
              <p:spPr>
                <a:xfrm>
                  <a:off x="7668454" y="1280798"/>
                  <a:ext cx="235554" cy="97427"/>
                </a:xfrm>
                <a:custGeom>
                  <a:avLst/>
                  <a:gdLst/>
                  <a:ahLst/>
                  <a:cxnLst/>
                  <a:rect l="l" t="t" r="r" b="b"/>
                  <a:pathLst>
                    <a:path w="6997" h="2894" extrusionOk="0">
                      <a:moveTo>
                        <a:pt x="3595" y="0"/>
                      </a:moveTo>
                      <a:cubicBezTo>
                        <a:pt x="2049" y="0"/>
                        <a:pt x="123" y="211"/>
                        <a:pt x="0" y="666"/>
                      </a:cubicBezTo>
                      <a:cubicBezTo>
                        <a:pt x="2234" y="1420"/>
                        <a:pt x="3641" y="2395"/>
                        <a:pt x="4437" y="2719"/>
                      </a:cubicBezTo>
                      <a:cubicBezTo>
                        <a:pt x="4717" y="2833"/>
                        <a:pt x="5071" y="2893"/>
                        <a:pt x="5420" y="2893"/>
                      </a:cubicBezTo>
                      <a:cubicBezTo>
                        <a:pt x="6062" y="2893"/>
                        <a:pt x="6688" y="2689"/>
                        <a:pt x="6810" y="2237"/>
                      </a:cubicBezTo>
                      <a:cubicBezTo>
                        <a:pt x="6997" y="1538"/>
                        <a:pt x="6572" y="663"/>
                        <a:pt x="5415" y="176"/>
                      </a:cubicBezTo>
                      <a:cubicBezTo>
                        <a:pt x="5139" y="61"/>
                        <a:pt x="4422" y="0"/>
                        <a:pt x="3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7"/>
                <p:cNvSpPr/>
                <p:nvPr/>
              </p:nvSpPr>
              <p:spPr>
                <a:xfrm>
                  <a:off x="7169447" y="1141797"/>
                  <a:ext cx="49420" cy="100658"/>
                </a:xfrm>
                <a:custGeom>
                  <a:avLst/>
                  <a:gdLst/>
                  <a:ahLst/>
                  <a:cxnLst/>
                  <a:rect l="l" t="t" r="r" b="b"/>
                  <a:pathLst>
                    <a:path w="1468" h="2990" extrusionOk="0">
                      <a:moveTo>
                        <a:pt x="565" y="1"/>
                      </a:moveTo>
                      <a:cubicBezTo>
                        <a:pt x="522" y="1"/>
                        <a:pt x="480" y="25"/>
                        <a:pt x="440" y="78"/>
                      </a:cubicBezTo>
                      <a:cubicBezTo>
                        <a:pt x="1" y="652"/>
                        <a:pt x="773" y="1673"/>
                        <a:pt x="1458" y="2990"/>
                      </a:cubicBezTo>
                      <a:cubicBezTo>
                        <a:pt x="1468" y="2353"/>
                        <a:pt x="983" y="1"/>
                        <a:pt x="565" y="1"/>
                      </a:cubicBezTo>
                      <a:close/>
                    </a:path>
                  </a:pathLst>
                </a:custGeom>
                <a:solidFill>
                  <a:srgbClr val="EB5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7"/>
                <p:cNvSpPr/>
                <p:nvPr/>
              </p:nvSpPr>
              <p:spPr>
                <a:xfrm>
                  <a:off x="7261149" y="1023736"/>
                  <a:ext cx="43697" cy="96450"/>
                </a:xfrm>
                <a:custGeom>
                  <a:avLst/>
                  <a:gdLst/>
                  <a:ahLst/>
                  <a:cxnLst/>
                  <a:rect l="l" t="t" r="r" b="b"/>
                  <a:pathLst>
                    <a:path w="1298" h="2865" extrusionOk="0">
                      <a:moveTo>
                        <a:pt x="774" y="1"/>
                      </a:moveTo>
                      <a:cubicBezTo>
                        <a:pt x="746" y="1"/>
                        <a:pt x="714" y="8"/>
                        <a:pt x="679" y="22"/>
                      </a:cubicBezTo>
                      <a:cubicBezTo>
                        <a:pt x="0" y="304"/>
                        <a:pt x="363" y="1515"/>
                        <a:pt x="440" y="2864"/>
                      </a:cubicBezTo>
                      <a:cubicBezTo>
                        <a:pt x="747" y="2330"/>
                        <a:pt x="1297" y="1"/>
                        <a:pt x="7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7"/>
                <p:cNvSpPr/>
                <p:nvPr/>
              </p:nvSpPr>
              <p:spPr>
                <a:xfrm>
                  <a:off x="7838460" y="1189736"/>
                  <a:ext cx="158562" cy="53931"/>
                </a:xfrm>
                <a:custGeom>
                  <a:avLst/>
                  <a:gdLst/>
                  <a:ahLst/>
                  <a:cxnLst/>
                  <a:rect l="l" t="t" r="r" b="b"/>
                  <a:pathLst>
                    <a:path w="4710" h="1602" extrusionOk="0">
                      <a:moveTo>
                        <a:pt x="4710" y="0"/>
                      </a:moveTo>
                      <a:lnTo>
                        <a:pt x="4710" y="0"/>
                      </a:lnTo>
                      <a:cubicBezTo>
                        <a:pt x="4709" y="0"/>
                        <a:pt x="3048" y="773"/>
                        <a:pt x="1528" y="773"/>
                      </a:cubicBezTo>
                      <a:cubicBezTo>
                        <a:pt x="1149" y="773"/>
                        <a:pt x="778" y="725"/>
                        <a:pt x="444" y="605"/>
                      </a:cubicBezTo>
                      <a:cubicBezTo>
                        <a:pt x="243" y="1027"/>
                        <a:pt x="1" y="1509"/>
                        <a:pt x="1" y="1509"/>
                      </a:cubicBezTo>
                      <a:cubicBezTo>
                        <a:pt x="163" y="1571"/>
                        <a:pt x="416" y="1602"/>
                        <a:pt x="724" y="1602"/>
                      </a:cubicBezTo>
                      <a:cubicBezTo>
                        <a:pt x="2018" y="1602"/>
                        <a:pt x="4271" y="1057"/>
                        <a:pt x="47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7"/>
                <p:cNvSpPr/>
                <p:nvPr/>
              </p:nvSpPr>
              <p:spPr>
                <a:xfrm>
                  <a:off x="7856201" y="1252015"/>
                  <a:ext cx="192934" cy="113586"/>
                </a:xfrm>
                <a:custGeom>
                  <a:avLst/>
                  <a:gdLst/>
                  <a:ahLst/>
                  <a:cxnLst/>
                  <a:rect l="l" t="t" r="r" b="b"/>
                  <a:pathLst>
                    <a:path w="5731" h="3374" extrusionOk="0">
                      <a:moveTo>
                        <a:pt x="1904" y="0"/>
                      </a:moveTo>
                      <a:cubicBezTo>
                        <a:pt x="1038" y="0"/>
                        <a:pt x="258" y="179"/>
                        <a:pt x="167" y="699"/>
                      </a:cubicBezTo>
                      <a:cubicBezTo>
                        <a:pt x="0" y="1648"/>
                        <a:pt x="2354" y="2813"/>
                        <a:pt x="3449" y="3149"/>
                      </a:cubicBezTo>
                      <a:cubicBezTo>
                        <a:pt x="3886" y="3283"/>
                        <a:pt x="4285" y="3373"/>
                        <a:pt x="4617" y="3373"/>
                      </a:cubicBezTo>
                      <a:cubicBezTo>
                        <a:pt x="5117" y="3373"/>
                        <a:pt x="5465" y="3169"/>
                        <a:pt x="5564" y="2600"/>
                      </a:cubicBezTo>
                      <a:cubicBezTo>
                        <a:pt x="5731" y="1652"/>
                        <a:pt x="4977" y="610"/>
                        <a:pt x="3882" y="273"/>
                      </a:cubicBezTo>
                      <a:cubicBezTo>
                        <a:pt x="3388" y="122"/>
                        <a:pt x="2616" y="0"/>
                        <a:pt x="1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7"/>
                <p:cNvSpPr/>
                <p:nvPr/>
              </p:nvSpPr>
              <p:spPr>
                <a:xfrm>
                  <a:off x="7729757" y="1143178"/>
                  <a:ext cx="207141" cy="128230"/>
                </a:xfrm>
                <a:custGeom>
                  <a:avLst/>
                  <a:gdLst/>
                  <a:ahLst/>
                  <a:cxnLst/>
                  <a:rect l="l" t="t" r="r" b="b"/>
                  <a:pathLst>
                    <a:path w="6153" h="3809" extrusionOk="0">
                      <a:moveTo>
                        <a:pt x="4066" y="1"/>
                      </a:moveTo>
                      <a:cubicBezTo>
                        <a:pt x="3591" y="1"/>
                        <a:pt x="3093" y="140"/>
                        <a:pt x="2662" y="424"/>
                      </a:cubicBezTo>
                      <a:cubicBezTo>
                        <a:pt x="1707" y="1055"/>
                        <a:pt x="1" y="2830"/>
                        <a:pt x="627" y="3562"/>
                      </a:cubicBezTo>
                      <a:cubicBezTo>
                        <a:pt x="776" y="3736"/>
                        <a:pt x="1025" y="3808"/>
                        <a:pt x="1331" y="3808"/>
                      </a:cubicBezTo>
                      <a:cubicBezTo>
                        <a:pt x="2311" y="3808"/>
                        <a:pt x="3876" y="3070"/>
                        <a:pt x="4604" y="2589"/>
                      </a:cubicBezTo>
                      <a:cubicBezTo>
                        <a:pt x="5559" y="1958"/>
                        <a:pt x="6153" y="1339"/>
                        <a:pt x="5527" y="608"/>
                      </a:cubicBezTo>
                      <a:cubicBezTo>
                        <a:pt x="5183" y="207"/>
                        <a:pt x="4642" y="1"/>
                        <a:pt x="4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7"/>
                <p:cNvSpPr/>
                <p:nvPr/>
              </p:nvSpPr>
              <p:spPr>
                <a:xfrm>
                  <a:off x="7304273" y="638646"/>
                  <a:ext cx="59856" cy="76992"/>
                </a:xfrm>
                <a:custGeom>
                  <a:avLst/>
                  <a:gdLst/>
                  <a:ahLst/>
                  <a:cxnLst/>
                  <a:rect l="l" t="t" r="r" b="b"/>
                  <a:pathLst>
                    <a:path w="1778" h="2287" extrusionOk="0">
                      <a:moveTo>
                        <a:pt x="649" y="1"/>
                      </a:moveTo>
                      <a:cubicBezTo>
                        <a:pt x="79" y="1"/>
                        <a:pt x="1" y="1179"/>
                        <a:pt x="456" y="2286"/>
                      </a:cubicBezTo>
                      <a:cubicBezTo>
                        <a:pt x="456" y="2286"/>
                        <a:pt x="1777" y="40"/>
                        <a:pt x="663" y="1"/>
                      </a:cubicBezTo>
                      <a:cubicBezTo>
                        <a:pt x="658" y="1"/>
                        <a:pt x="653" y="1"/>
                        <a:pt x="6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7"/>
                <p:cNvSpPr/>
                <p:nvPr/>
              </p:nvSpPr>
              <p:spPr>
                <a:xfrm rot="380919">
                  <a:off x="6500309" y="1190794"/>
                  <a:ext cx="221879" cy="146034"/>
                </a:xfrm>
                <a:custGeom>
                  <a:avLst/>
                  <a:gdLst/>
                  <a:ahLst/>
                  <a:cxnLst/>
                  <a:rect l="l" t="t" r="r" b="b"/>
                  <a:pathLst>
                    <a:path w="6591" h="4338" extrusionOk="0">
                      <a:moveTo>
                        <a:pt x="4816" y="0"/>
                      </a:moveTo>
                      <a:cubicBezTo>
                        <a:pt x="4134" y="0"/>
                        <a:pt x="3292" y="234"/>
                        <a:pt x="2469" y="695"/>
                      </a:cubicBezTo>
                      <a:cubicBezTo>
                        <a:pt x="902" y="1572"/>
                        <a:pt x="0" y="2944"/>
                        <a:pt x="456" y="3758"/>
                      </a:cubicBezTo>
                      <a:cubicBezTo>
                        <a:pt x="673" y="4146"/>
                        <a:pt x="1157" y="4337"/>
                        <a:pt x="1774" y="4337"/>
                      </a:cubicBezTo>
                      <a:cubicBezTo>
                        <a:pt x="2456" y="4337"/>
                        <a:pt x="3298" y="4104"/>
                        <a:pt x="4121" y="3644"/>
                      </a:cubicBezTo>
                      <a:cubicBezTo>
                        <a:pt x="5689" y="2766"/>
                        <a:pt x="6590" y="1393"/>
                        <a:pt x="6134" y="579"/>
                      </a:cubicBezTo>
                      <a:cubicBezTo>
                        <a:pt x="5918" y="192"/>
                        <a:pt x="5433" y="0"/>
                        <a:pt x="48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7"/>
                <p:cNvSpPr/>
                <p:nvPr/>
              </p:nvSpPr>
              <p:spPr>
                <a:xfrm>
                  <a:off x="7621122" y="681266"/>
                  <a:ext cx="129004" cy="78406"/>
                </a:xfrm>
                <a:custGeom>
                  <a:avLst/>
                  <a:gdLst/>
                  <a:ahLst/>
                  <a:cxnLst/>
                  <a:rect l="l" t="t" r="r" b="b"/>
                  <a:pathLst>
                    <a:path w="3832" h="2329" extrusionOk="0">
                      <a:moveTo>
                        <a:pt x="3752" y="1296"/>
                      </a:moveTo>
                      <a:cubicBezTo>
                        <a:pt x="3635" y="1"/>
                        <a:pt x="1241" y="419"/>
                        <a:pt x="1" y="2328"/>
                      </a:cubicBezTo>
                      <a:cubicBezTo>
                        <a:pt x="1889" y="991"/>
                        <a:pt x="3832" y="2194"/>
                        <a:pt x="3752" y="12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7"/>
                <p:cNvSpPr/>
                <p:nvPr/>
              </p:nvSpPr>
              <p:spPr>
                <a:xfrm>
                  <a:off x="7618597" y="1009361"/>
                  <a:ext cx="5184" cy="4141"/>
                </a:xfrm>
                <a:custGeom>
                  <a:avLst/>
                  <a:gdLst/>
                  <a:ahLst/>
                  <a:cxnLst/>
                  <a:rect l="l" t="t" r="r" b="b"/>
                  <a:pathLst>
                    <a:path w="154" h="123" extrusionOk="0">
                      <a:moveTo>
                        <a:pt x="154" y="1"/>
                      </a:moveTo>
                      <a:cubicBezTo>
                        <a:pt x="103" y="41"/>
                        <a:pt x="52" y="81"/>
                        <a:pt x="0" y="122"/>
                      </a:cubicBezTo>
                      <a:cubicBezTo>
                        <a:pt x="0" y="123"/>
                        <a:pt x="57" y="78"/>
                        <a:pt x="154" y="1"/>
                      </a:cubicBezTo>
                      <a:close/>
                    </a:path>
                  </a:pathLst>
                </a:custGeom>
                <a:solidFill>
                  <a:srgbClr val="B67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7"/>
                <p:cNvSpPr/>
                <p:nvPr/>
              </p:nvSpPr>
              <p:spPr>
                <a:xfrm>
                  <a:off x="7623748" y="793874"/>
                  <a:ext cx="269791" cy="215523"/>
                </a:xfrm>
                <a:custGeom>
                  <a:avLst/>
                  <a:gdLst/>
                  <a:ahLst/>
                  <a:cxnLst/>
                  <a:rect l="l" t="t" r="r" b="b"/>
                  <a:pathLst>
                    <a:path w="8014" h="6402" extrusionOk="0">
                      <a:moveTo>
                        <a:pt x="1945" y="3745"/>
                      </a:moveTo>
                      <a:cubicBezTo>
                        <a:pt x="2064" y="4638"/>
                        <a:pt x="502" y="5992"/>
                        <a:pt x="1" y="6402"/>
                      </a:cubicBezTo>
                      <a:cubicBezTo>
                        <a:pt x="2558" y="4370"/>
                        <a:pt x="2973" y="5151"/>
                        <a:pt x="4176" y="5348"/>
                      </a:cubicBezTo>
                      <a:cubicBezTo>
                        <a:pt x="6128" y="5668"/>
                        <a:pt x="4791" y="4100"/>
                        <a:pt x="4791" y="4100"/>
                      </a:cubicBezTo>
                      <a:cubicBezTo>
                        <a:pt x="8013" y="4228"/>
                        <a:pt x="5098" y="2840"/>
                        <a:pt x="5098" y="2840"/>
                      </a:cubicBezTo>
                      <a:cubicBezTo>
                        <a:pt x="6748" y="1"/>
                        <a:pt x="3937" y="2382"/>
                        <a:pt x="3937" y="2382"/>
                      </a:cubicBezTo>
                      <a:cubicBezTo>
                        <a:pt x="3048" y="257"/>
                        <a:pt x="1804" y="2683"/>
                        <a:pt x="1945" y="37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7"/>
                <p:cNvSpPr/>
                <p:nvPr/>
              </p:nvSpPr>
              <p:spPr>
                <a:xfrm>
                  <a:off x="6977795" y="1147588"/>
                  <a:ext cx="5184" cy="4444"/>
                </a:xfrm>
                <a:custGeom>
                  <a:avLst/>
                  <a:gdLst/>
                  <a:ahLst/>
                  <a:cxnLst/>
                  <a:rect l="l" t="t" r="r" b="b"/>
                  <a:pathLst>
                    <a:path w="154" h="132" extrusionOk="0">
                      <a:moveTo>
                        <a:pt x="0" y="0"/>
                      </a:moveTo>
                      <a:cubicBezTo>
                        <a:pt x="51" y="44"/>
                        <a:pt x="101" y="87"/>
                        <a:pt x="154" y="131"/>
                      </a:cubicBezTo>
                      <a:cubicBezTo>
                        <a:pt x="154" y="131"/>
                        <a:pt x="97" y="81"/>
                        <a:pt x="0" y="0"/>
                      </a:cubicBezTo>
                      <a:close/>
                    </a:path>
                  </a:pathLst>
                </a:custGeom>
                <a:solidFill>
                  <a:srgbClr val="B67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7"/>
                <p:cNvSpPr/>
                <p:nvPr/>
              </p:nvSpPr>
              <p:spPr>
                <a:xfrm>
                  <a:off x="6702320" y="888505"/>
                  <a:ext cx="275514" cy="259120"/>
                </a:xfrm>
                <a:custGeom>
                  <a:avLst/>
                  <a:gdLst/>
                  <a:ahLst/>
                  <a:cxnLst/>
                  <a:rect l="l" t="t" r="r" b="b"/>
                  <a:pathLst>
                    <a:path w="8184" h="7697" extrusionOk="0">
                      <a:moveTo>
                        <a:pt x="3144" y="4200"/>
                      </a:moveTo>
                      <a:cubicBezTo>
                        <a:pt x="1503" y="5285"/>
                        <a:pt x="4150" y="6274"/>
                        <a:pt x="5074" y="6030"/>
                      </a:cubicBezTo>
                      <a:cubicBezTo>
                        <a:pt x="5856" y="5824"/>
                        <a:pt x="7648" y="7251"/>
                        <a:pt x="8183" y="7696"/>
                      </a:cubicBezTo>
                      <a:cubicBezTo>
                        <a:pt x="5427" y="5357"/>
                        <a:pt x="5832" y="4640"/>
                        <a:pt x="5832" y="4640"/>
                      </a:cubicBezTo>
                      <a:cubicBezTo>
                        <a:pt x="5173" y="2022"/>
                        <a:pt x="4423" y="3189"/>
                        <a:pt x="4423" y="3189"/>
                      </a:cubicBezTo>
                      <a:cubicBezTo>
                        <a:pt x="3435" y="0"/>
                        <a:pt x="3164" y="3011"/>
                        <a:pt x="3164" y="3011"/>
                      </a:cubicBezTo>
                      <a:cubicBezTo>
                        <a:pt x="1" y="1662"/>
                        <a:pt x="3144" y="4200"/>
                        <a:pt x="3144" y="420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7"/>
                <p:cNvSpPr/>
                <p:nvPr/>
              </p:nvSpPr>
              <p:spPr>
                <a:xfrm>
                  <a:off x="7475019" y="468876"/>
                  <a:ext cx="133852" cy="178122"/>
                </a:xfrm>
                <a:custGeom>
                  <a:avLst/>
                  <a:gdLst/>
                  <a:ahLst/>
                  <a:cxnLst/>
                  <a:rect l="l" t="t" r="r" b="b"/>
                  <a:pathLst>
                    <a:path w="3976" h="5291" extrusionOk="0">
                      <a:moveTo>
                        <a:pt x="0" y="5290"/>
                      </a:moveTo>
                      <a:cubicBezTo>
                        <a:pt x="1158" y="2879"/>
                        <a:pt x="3975" y="1310"/>
                        <a:pt x="2760" y="625"/>
                      </a:cubicBezTo>
                      <a:cubicBezTo>
                        <a:pt x="1653" y="1"/>
                        <a:pt x="313" y="2195"/>
                        <a:pt x="0" y="529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7"/>
                <p:cNvSpPr/>
                <p:nvPr/>
              </p:nvSpPr>
              <p:spPr>
                <a:xfrm rot="2700000">
                  <a:off x="6979638" y="1182519"/>
                  <a:ext cx="82977" cy="88205"/>
                </a:xfrm>
                <a:custGeom>
                  <a:avLst/>
                  <a:gdLst/>
                  <a:ahLst/>
                  <a:cxnLst/>
                  <a:rect l="l" t="t" r="r" b="b"/>
                  <a:pathLst>
                    <a:path w="2873" h="3054" extrusionOk="0">
                      <a:moveTo>
                        <a:pt x="1309" y="1618"/>
                      </a:moveTo>
                      <a:cubicBezTo>
                        <a:pt x="1619" y="906"/>
                        <a:pt x="1954" y="638"/>
                        <a:pt x="2872" y="836"/>
                      </a:cubicBezTo>
                      <a:cubicBezTo>
                        <a:pt x="2141" y="1"/>
                        <a:pt x="429" y="494"/>
                        <a:pt x="215" y="1774"/>
                      </a:cubicBezTo>
                      <a:cubicBezTo>
                        <a:pt x="1" y="3054"/>
                        <a:pt x="998" y="2331"/>
                        <a:pt x="1309" y="16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 name="Google Shape;694;p47"/>
              <p:cNvSpPr/>
              <p:nvPr/>
            </p:nvSpPr>
            <p:spPr>
              <a:xfrm>
                <a:off x="7210363" y="1469513"/>
                <a:ext cx="343109" cy="195637"/>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 name="Google Shape;695;p47"/>
            <p:cNvSpPr/>
            <p:nvPr/>
          </p:nvSpPr>
          <p:spPr>
            <a:xfrm>
              <a:off x="7298650" y="1445424"/>
              <a:ext cx="208725" cy="119013"/>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 name="Google Shape;696;p47"/>
          <p:cNvSpPr/>
          <p:nvPr/>
        </p:nvSpPr>
        <p:spPr>
          <a:xfrm rot="-2700000" flipH="1">
            <a:off x="7130147" y="2158165"/>
            <a:ext cx="145111" cy="154253"/>
          </a:xfrm>
          <a:custGeom>
            <a:avLst/>
            <a:gdLst/>
            <a:ahLst/>
            <a:cxnLst/>
            <a:rect l="l" t="t" r="r" b="b"/>
            <a:pathLst>
              <a:path w="2873" h="3054" extrusionOk="0">
                <a:moveTo>
                  <a:pt x="1309" y="1618"/>
                </a:moveTo>
                <a:cubicBezTo>
                  <a:pt x="1619" y="906"/>
                  <a:pt x="1954" y="638"/>
                  <a:pt x="2872" y="836"/>
                </a:cubicBezTo>
                <a:cubicBezTo>
                  <a:pt x="2141" y="1"/>
                  <a:pt x="429" y="494"/>
                  <a:pt x="215" y="1774"/>
                </a:cubicBezTo>
                <a:cubicBezTo>
                  <a:pt x="1" y="3054"/>
                  <a:pt x="998" y="2331"/>
                  <a:pt x="1309" y="16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 name="Google Shape;697;p47"/>
          <p:cNvGrpSpPr/>
          <p:nvPr/>
        </p:nvGrpSpPr>
        <p:grpSpPr>
          <a:xfrm rot="464805" flipH="1">
            <a:off x="5039955" y="514713"/>
            <a:ext cx="1158071" cy="774155"/>
            <a:chOff x="6562100" y="781949"/>
            <a:chExt cx="1449415" cy="968914"/>
          </a:xfrm>
        </p:grpSpPr>
        <p:sp>
          <p:nvSpPr>
            <p:cNvPr id="698" name="Google Shape;698;p47"/>
            <p:cNvSpPr/>
            <p:nvPr/>
          </p:nvSpPr>
          <p:spPr>
            <a:xfrm>
              <a:off x="6562100" y="1194107"/>
              <a:ext cx="729607" cy="556757"/>
            </a:xfrm>
            <a:custGeom>
              <a:avLst/>
              <a:gdLst/>
              <a:ahLst/>
              <a:cxnLst/>
              <a:rect l="l" t="t" r="r" b="b"/>
              <a:pathLst>
                <a:path w="22802" h="17400" extrusionOk="0">
                  <a:moveTo>
                    <a:pt x="10547" y="0"/>
                  </a:moveTo>
                  <a:cubicBezTo>
                    <a:pt x="8129" y="0"/>
                    <a:pt x="5878" y="1106"/>
                    <a:pt x="3524" y="3072"/>
                  </a:cubicBezTo>
                  <a:lnTo>
                    <a:pt x="3521" y="3077"/>
                  </a:lnTo>
                  <a:cubicBezTo>
                    <a:pt x="1597" y="5423"/>
                    <a:pt x="58" y="8169"/>
                    <a:pt x="31" y="11142"/>
                  </a:cubicBezTo>
                  <a:cubicBezTo>
                    <a:pt x="0" y="14568"/>
                    <a:pt x="2477" y="16924"/>
                    <a:pt x="5786" y="17320"/>
                  </a:cubicBezTo>
                  <a:cubicBezTo>
                    <a:pt x="6238" y="17374"/>
                    <a:pt x="6691" y="17400"/>
                    <a:pt x="7143" y="17400"/>
                  </a:cubicBezTo>
                  <a:cubicBezTo>
                    <a:pt x="9048" y="17400"/>
                    <a:pt x="10948" y="16942"/>
                    <a:pt x="12775" y="16231"/>
                  </a:cubicBezTo>
                  <a:cubicBezTo>
                    <a:pt x="18947" y="12895"/>
                    <a:pt x="22802" y="6132"/>
                    <a:pt x="16527" y="2060"/>
                  </a:cubicBezTo>
                  <a:cubicBezTo>
                    <a:pt x="14354" y="650"/>
                    <a:pt x="12401" y="0"/>
                    <a:pt x="105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7"/>
            <p:cNvSpPr/>
            <p:nvPr/>
          </p:nvSpPr>
          <p:spPr>
            <a:xfrm>
              <a:off x="6601425" y="1194107"/>
              <a:ext cx="690282" cy="545045"/>
            </a:xfrm>
            <a:custGeom>
              <a:avLst/>
              <a:gdLst/>
              <a:ahLst/>
              <a:cxnLst/>
              <a:rect l="l" t="t" r="r" b="b"/>
              <a:pathLst>
                <a:path w="21573" h="17034" extrusionOk="0">
                  <a:moveTo>
                    <a:pt x="9319" y="0"/>
                  </a:moveTo>
                  <a:cubicBezTo>
                    <a:pt x="6900" y="0"/>
                    <a:pt x="4649" y="1106"/>
                    <a:pt x="2295" y="3074"/>
                  </a:cubicBezTo>
                  <a:lnTo>
                    <a:pt x="2292" y="3077"/>
                  </a:lnTo>
                  <a:cubicBezTo>
                    <a:pt x="1410" y="4151"/>
                    <a:pt x="613" y="5310"/>
                    <a:pt x="1" y="6537"/>
                  </a:cubicBezTo>
                  <a:cubicBezTo>
                    <a:pt x="1465" y="4259"/>
                    <a:pt x="5827" y="1763"/>
                    <a:pt x="9262" y="1763"/>
                  </a:cubicBezTo>
                  <a:cubicBezTo>
                    <a:pt x="10398" y="1763"/>
                    <a:pt x="11432" y="2036"/>
                    <a:pt x="12227" y="2680"/>
                  </a:cubicBezTo>
                  <a:cubicBezTo>
                    <a:pt x="20704" y="9556"/>
                    <a:pt x="9649" y="16623"/>
                    <a:pt x="8981" y="17033"/>
                  </a:cubicBezTo>
                  <a:cubicBezTo>
                    <a:pt x="9847" y="16832"/>
                    <a:pt x="10704" y="16559"/>
                    <a:pt x="11546" y="16231"/>
                  </a:cubicBezTo>
                  <a:cubicBezTo>
                    <a:pt x="17718" y="12895"/>
                    <a:pt x="21573" y="6132"/>
                    <a:pt x="15298" y="2060"/>
                  </a:cubicBezTo>
                  <a:cubicBezTo>
                    <a:pt x="13125" y="650"/>
                    <a:pt x="11172" y="0"/>
                    <a:pt x="9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7"/>
            <p:cNvSpPr/>
            <p:nvPr/>
          </p:nvSpPr>
          <p:spPr>
            <a:xfrm>
              <a:off x="6674826" y="813050"/>
              <a:ext cx="1152934" cy="900410"/>
            </a:xfrm>
            <a:custGeom>
              <a:avLst/>
              <a:gdLst/>
              <a:ahLst/>
              <a:cxnLst/>
              <a:rect l="l" t="t" r="r" b="b"/>
              <a:pathLst>
                <a:path w="36032" h="28140" extrusionOk="0">
                  <a:moveTo>
                    <a:pt x="27592" y="0"/>
                  </a:moveTo>
                  <a:cubicBezTo>
                    <a:pt x="26183" y="2081"/>
                    <a:pt x="24160" y="3616"/>
                    <a:pt x="22174" y="5163"/>
                  </a:cubicBezTo>
                  <a:cubicBezTo>
                    <a:pt x="19966" y="6880"/>
                    <a:pt x="17529" y="8660"/>
                    <a:pt x="14892" y="9662"/>
                  </a:cubicBezTo>
                  <a:cubicBezTo>
                    <a:pt x="14375" y="9858"/>
                    <a:pt x="13821" y="10013"/>
                    <a:pt x="13373" y="10013"/>
                  </a:cubicBezTo>
                  <a:cubicBezTo>
                    <a:pt x="12694" y="10013"/>
                    <a:pt x="12261" y="9656"/>
                    <a:pt x="12576" y="8546"/>
                  </a:cubicBezTo>
                  <a:cubicBezTo>
                    <a:pt x="13436" y="5520"/>
                    <a:pt x="16494" y="2880"/>
                    <a:pt x="18637" y="664"/>
                  </a:cubicBezTo>
                  <a:lnTo>
                    <a:pt x="18637" y="664"/>
                  </a:lnTo>
                  <a:cubicBezTo>
                    <a:pt x="13195" y="4076"/>
                    <a:pt x="7593" y="7466"/>
                    <a:pt x="2909" y="11903"/>
                  </a:cubicBezTo>
                  <a:cubicBezTo>
                    <a:pt x="1935" y="12826"/>
                    <a:pt x="924" y="13858"/>
                    <a:pt x="1" y="14983"/>
                  </a:cubicBezTo>
                  <a:cubicBezTo>
                    <a:pt x="2355" y="13016"/>
                    <a:pt x="4606" y="11910"/>
                    <a:pt x="7024" y="11910"/>
                  </a:cubicBezTo>
                  <a:cubicBezTo>
                    <a:pt x="8878" y="11910"/>
                    <a:pt x="10831" y="12560"/>
                    <a:pt x="13004" y="13970"/>
                  </a:cubicBezTo>
                  <a:cubicBezTo>
                    <a:pt x="19279" y="18041"/>
                    <a:pt x="15424" y="24804"/>
                    <a:pt x="9252" y="28140"/>
                  </a:cubicBezTo>
                  <a:cubicBezTo>
                    <a:pt x="11850" y="27126"/>
                    <a:pt x="14304" y="25594"/>
                    <a:pt x="16431" y="24116"/>
                  </a:cubicBezTo>
                  <a:cubicBezTo>
                    <a:pt x="23764" y="19025"/>
                    <a:pt x="29902" y="12325"/>
                    <a:pt x="36032" y="5894"/>
                  </a:cubicBezTo>
                  <a:lnTo>
                    <a:pt x="36032" y="5894"/>
                  </a:lnTo>
                  <a:cubicBezTo>
                    <a:pt x="33042" y="8084"/>
                    <a:pt x="32687" y="8700"/>
                    <a:pt x="29622" y="10781"/>
                  </a:cubicBezTo>
                  <a:cubicBezTo>
                    <a:pt x="28509" y="11532"/>
                    <a:pt x="26578" y="13239"/>
                    <a:pt x="25121" y="13254"/>
                  </a:cubicBezTo>
                  <a:cubicBezTo>
                    <a:pt x="25111" y="13254"/>
                    <a:pt x="25101" y="13254"/>
                    <a:pt x="25091" y="13254"/>
                  </a:cubicBezTo>
                  <a:cubicBezTo>
                    <a:pt x="23147" y="13254"/>
                    <a:pt x="25420" y="11470"/>
                    <a:pt x="26047" y="11013"/>
                  </a:cubicBezTo>
                  <a:lnTo>
                    <a:pt x="26047" y="11013"/>
                  </a:lnTo>
                  <a:cubicBezTo>
                    <a:pt x="24998" y="11717"/>
                    <a:pt x="22084" y="13971"/>
                    <a:pt x="20422" y="13971"/>
                  </a:cubicBezTo>
                  <a:cubicBezTo>
                    <a:pt x="20220" y="13971"/>
                    <a:pt x="20035" y="13938"/>
                    <a:pt x="19876" y="13864"/>
                  </a:cubicBezTo>
                  <a:cubicBezTo>
                    <a:pt x="18494" y="13220"/>
                    <a:pt x="21097" y="11080"/>
                    <a:pt x="21721" y="10605"/>
                  </a:cubicBezTo>
                  <a:lnTo>
                    <a:pt x="21721" y="10605"/>
                  </a:lnTo>
                  <a:cubicBezTo>
                    <a:pt x="21225" y="10881"/>
                    <a:pt x="19714" y="11936"/>
                    <a:pt x="18829" y="11936"/>
                  </a:cubicBezTo>
                  <a:cubicBezTo>
                    <a:pt x="18677" y="11936"/>
                    <a:pt x="18543" y="11905"/>
                    <a:pt x="18437" y="11833"/>
                  </a:cubicBezTo>
                  <a:cubicBezTo>
                    <a:pt x="17522" y="11221"/>
                    <a:pt x="19384" y="10005"/>
                    <a:pt x="19833" y="9549"/>
                  </a:cubicBezTo>
                  <a:cubicBezTo>
                    <a:pt x="23002" y="6337"/>
                    <a:pt x="23820" y="5574"/>
                    <a:pt x="27592" y="0"/>
                  </a:cubicBezTo>
                  <a:close/>
                </a:path>
              </a:pathLst>
            </a:custGeom>
            <a:solidFill>
              <a:srgbClr val="EA57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7"/>
            <p:cNvSpPr/>
            <p:nvPr/>
          </p:nvSpPr>
          <p:spPr>
            <a:xfrm>
              <a:off x="6674826" y="813050"/>
              <a:ext cx="1152934" cy="900410"/>
            </a:xfrm>
            <a:custGeom>
              <a:avLst/>
              <a:gdLst/>
              <a:ahLst/>
              <a:cxnLst/>
              <a:rect l="l" t="t" r="r" b="b"/>
              <a:pathLst>
                <a:path w="36032" h="28140" extrusionOk="0">
                  <a:moveTo>
                    <a:pt x="22174" y="5163"/>
                  </a:moveTo>
                  <a:cubicBezTo>
                    <a:pt x="24160" y="3616"/>
                    <a:pt x="26183" y="2081"/>
                    <a:pt x="27592" y="0"/>
                  </a:cubicBezTo>
                  <a:cubicBezTo>
                    <a:pt x="23820" y="5574"/>
                    <a:pt x="23002" y="6337"/>
                    <a:pt x="19833" y="9549"/>
                  </a:cubicBezTo>
                  <a:cubicBezTo>
                    <a:pt x="19384" y="10005"/>
                    <a:pt x="17522" y="11221"/>
                    <a:pt x="18437" y="11833"/>
                  </a:cubicBezTo>
                  <a:cubicBezTo>
                    <a:pt x="19164" y="12322"/>
                    <a:pt x="21139" y="10929"/>
                    <a:pt x="21721" y="10605"/>
                  </a:cubicBezTo>
                  <a:cubicBezTo>
                    <a:pt x="21097" y="11080"/>
                    <a:pt x="18494" y="13220"/>
                    <a:pt x="19876" y="13864"/>
                  </a:cubicBezTo>
                  <a:cubicBezTo>
                    <a:pt x="21345" y="14545"/>
                    <a:pt x="24870" y="11803"/>
                    <a:pt x="26047" y="11013"/>
                  </a:cubicBezTo>
                  <a:cubicBezTo>
                    <a:pt x="25417" y="11472"/>
                    <a:pt x="23124" y="13272"/>
                    <a:pt x="25121" y="13254"/>
                  </a:cubicBezTo>
                  <a:cubicBezTo>
                    <a:pt x="26578" y="13239"/>
                    <a:pt x="28509" y="11532"/>
                    <a:pt x="29622" y="10781"/>
                  </a:cubicBezTo>
                  <a:cubicBezTo>
                    <a:pt x="32687" y="8700"/>
                    <a:pt x="33042" y="8084"/>
                    <a:pt x="36032" y="5894"/>
                  </a:cubicBezTo>
                  <a:cubicBezTo>
                    <a:pt x="29902" y="12325"/>
                    <a:pt x="23764" y="19025"/>
                    <a:pt x="16431" y="24116"/>
                  </a:cubicBezTo>
                  <a:cubicBezTo>
                    <a:pt x="14304" y="25594"/>
                    <a:pt x="11850" y="27126"/>
                    <a:pt x="9252" y="28140"/>
                  </a:cubicBezTo>
                  <a:cubicBezTo>
                    <a:pt x="15424" y="24804"/>
                    <a:pt x="19279" y="18041"/>
                    <a:pt x="13004" y="13970"/>
                  </a:cubicBezTo>
                  <a:cubicBezTo>
                    <a:pt x="7995" y="10721"/>
                    <a:pt x="4160" y="11508"/>
                    <a:pt x="1" y="14983"/>
                  </a:cubicBezTo>
                  <a:cubicBezTo>
                    <a:pt x="924" y="13858"/>
                    <a:pt x="1935" y="12826"/>
                    <a:pt x="2909" y="11903"/>
                  </a:cubicBezTo>
                  <a:cubicBezTo>
                    <a:pt x="7593" y="7466"/>
                    <a:pt x="13195" y="4076"/>
                    <a:pt x="18637" y="664"/>
                  </a:cubicBezTo>
                  <a:cubicBezTo>
                    <a:pt x="16494" y="2880"/>
                    <a:pt x="13436" y="5520"/>
                    <a:pt x="12576" y="8546"/>
                  </a:cubicBezTo>
                  <a:cubicBezTo>
                    <a:pt x="12052" y="10389"/>
                    <a:pt x="13593" y="10155"/>
                    <a:pt x="14892" y="9662"/>
                  </a:cubicBezTo>
                  <a:cubicBezTo>
                    <a:pt x="17529" y="8660"/>
                    <a:pt x="19966" y="6880"/>
                    <a:pt x="22174" y="51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7"/>
            <p:cNvSpPr/>
            <p:nvPr/>
          </p:nvSpPr>
          <p:spPr>
            <a:xfrm>
              <a:off x="7487268" y="1165373"/>
              <a:ext cx="21022" cy="16575"/>
            </a:xfrm>
            <a:custGeom>
              <a:avLst/>
              <a:gdLst/>
              <a:ahLst/>
              <a:cxnLst/>
              <a:rect l="l" t="t" r="r" b="b"/>
              <a:pathLst>
                <a:path w="657" h="518" extrusionOk="0">
                  <a:moveTo>
                    <a:pt x="656" y="1"/>
                  </a:moveTo>
                  <a:cubicBezTo>
                    <a:pt x="503" y="105"/>
                    <a:pt x="306" y="244"/>
                    <a:pt x="81" y="402"/>
                  </a:cubicBezTo>
                  <a:cubicBezTo>
                    <a:pt x="54" y="441"/>
                    <a:pt x="27" y="479"/>
                    <a:pt x="0" y="518"/>
                  </a:cubicBezTo>
                  <a:cubicBezTo>
                    <a:pt x="261" y="297"/>
                    <a:pt x="506" y="111"/>
                    <a:pt x="656" y="1"/>
                  </a:cubicBezTo>
                  <a:close/>
                </a:path>
              </a:pathLst>
            </a:custGeom>
            <a:solidFill>
              <a:srgbClr val="7C5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7"/>
            <p:cNvSpPr/>
            <p:nvPr/>
          </p:nvSpPr>
          <p:spPr>
            <a:xfrm>
              <a:off x="6674826" y="1120257"/>
              <a:ext cx="710249" cy="593202"/>
            </a:xfrm>
            <a:custGeom>
              <a:avLst/>
              <a:gdLst/>
              <a:ahLst/>
              <a:cxnLst/>
              <a:rect l="l" t="t" r="r" b="b"/>
              <a:pathLst>
                <a:path w="22197" h="18539" extrusionOk="0">
                  <a:moveTo>
                    <a:pt x="8863" y="1"/>
                  </a:moveTo>
                  <a:cubicBezTo>
                    <a:pt x="7282" y="1"/>
                    <a:pt x="5437" y="523"/>
                    <a:pt x="3402" y="1848"/>
                  </a:cubicBezTo>
                  <a:cubicBezTo>
                    <a:pt x="3237" y="1999"/>
                    <a:pt x="3071" y="2148"/>
                    <a:pt x="2909" y="2302"/>
                  </a:cubicBezTo>
                  <a:cubicBezTo>
                    <a:pt x="1935" y="3225"/>
                    <a:pt x="924" y="4256"/>
                    <a:pt x="1" y="5382"/>
                  </a:cubicBezTo>
                  <a:cubicBezTo>
                    <a:pt x="2356" y="3415"/>
                    <a:pt x="4606" y="2309"/>
                    <a:pt x="7025" y="2309"/>
                  </a:cubicBezTo>
                  <a:cubicBezTo>
                    <a:pt x="8878" y="2309"/>
                    <a:pt x="10831" y="2958"/>
                    <a:pt x="13004" y="4368"/>
                  </a:cubicBezTo>
                  <a:cubicBezTo>
                    <a:pt x="19279" y="8440"/>
                    <a:pt x="15424" y="15203"/>
                    <a:pt x="9252" y="18539"/>
                  </a:cubicBezTo>
                  <a:cubicBezTo>
                    <a:pt x="11850" y="17525"/>
                    <a:pt x="14305" y="15993"/>
                    <a:pt x="16431" y="14515"/>
                  </a:cubicBezTo>
                  <a:cubicBezTo>
                    <a:pt x="17252" y="13945"/>
                    <a:pt x="18056" y="13352"/>
                    <a:pt x="18849" y="12743"/>
                  </a:cubicBezTo>
                  <a:cubicBezTo>
                    <a:pt x="19313" y="11867"/>
                    <a:pt x="22196" y="5309"/>
                    <a:pt x="15230" y="5309"/>
                  </a:cubicBezTo>
                  <a:cubicBezTo>
                    <a:pt x="15036" y="5309"/>
                    <a:pt x="14834" y="5314"/>
                    <a:pt x="14625" y="5324"/>
                  </a:cubicBezTo>
                  <a:cubicBezTo>
                    <a:pt x="15053" y="3178"/>
                    <a:pt x="12763" y="1"/>
                    <a:pt x="88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7"/>
            <p:cNvSpPr/>
            <p:nvPr/>
          </p:nvSpPr>
          <p:spPr>
            <a:xfrm>
              <a:off x="7494275" y="781949"/>
              <a:ext cx="276522" cy="317607"/>
            </a:xfrm>
            <a:custGeom>
              <a:avLst/>
              <a:gdLst/>
              <a:ahLst/>
              <a:cxnLst/>
              <a:rect l="l" t="t" r="r" b="b"/>
              <a:pathLst>
                <a:path w="8642" h="9926" extrusionOk="0">
                  <a:moveTo>
                    <a:pt x="8641" y="0"/>
                  </a:moveTo>
                  <a:cubicBezTo>
                    <a:pt x="8579" y="142"/>
                    <a:pt x="7544" y="2453"/>
                    <a:pt x="4512" y="5087"/>
                  </a:cubicBezTo>
                  <a:cubicBezTo>
                    <a:pt x="1385" y="7803"/>
                    <a:pt x="1" y="8337"/>
                    <a:pt x="395" y="9569"/>
                  </a:cubicBezTo>
                  <a:cubicBezTo>
                    <a:pt x="472" y="9809"/>
                    <a:pt x="670" y="9926"/>
                    <a:pt x="957" y="9926"/>
                  </a:cubicBezTo>
                  <a:cubicBezTo>
                    <a:pt x="2574" y="9926"/>
                    <a:pt x="7021" y="6234"/>
                    <a:pt x="8641" y="0"/>
                  </a:cubicBezTo>
                  <a:close/>
                </a:path>
              </a:pathLst>
            </a:custGeom>
            <a:solidFill>
              <a:srgbClr val="EA57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7"/>
            <p:cNvSpPr/>
            <p:nvPr/>
          </p:nvSpPr>
          <p:spPr>
            <a:xfrm>
              <a:off x="7494275" y="781949"/>
              <a:ext cx="276522" cy="357092"/>
            </a:xfrm>
            <a:custGeom>
              <a:avLst/>
              <a:gdLst/>
              <a:ahLst/>
              <a:cxnLst/>
              <a:rect l="l" t="t" r="r" b="b"/>
              <a:pathLst>
                <a:path w="8642" h="11160" extrusionOk="0">
                  <a:moveTo>
                    <a:pt x="4512" y="5087"/>
                  </a:moveTo>
                  <a:cubicBezTo>
                    <a:pt x="7544" y="2453"/>
                    <a:pt x="8579" y="142"/>
                    <a:pt x="8641" y="0"/>
                  </a:cubicBezTo>
                  <a:cubicBezTo>
                    <a:pt x="6733" y="7343"/>
                    <a:pt x="902" y="11159"/>
                    <a:pt x="395" y="9569"/>
                  </a:cubicBezTo>
                  <a:cubicBezTo>
                    <a:pt x="1" y="8337"/>
                    <a:pt x="1385" y="7803"/>
                    <a:pt x="4512" y="50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7"/>
            <p:cNvSpPr/>
            <p:nvPr/>
          </p:nvSpPr>
          <p:spPr>
            <a:xfrm>
              <a:off x="7129763" y="813146"/>
              <a:ext cx="260492" cy="241293"/>
            </a:xfrm>
            <a:custGeom>
              <a:avLst/>
              <a:gdLst/>
              <a:ahLst/>
              <a:cxnLst/>
              <a:rect l="l" t="t" r="r" b="b"/>
              <a:pathLst>
                <a:path w="8141" h="7541" extrusionOk="0">
                  <a:moveTo>
                    <a:pt x="8141" y="1"/>
                  </a:moveTo>
                  <a:cubicBezTo>
                    <a:pt x="8011" y="145"/>
                    <a:pt x="3890" y="4766"/>
                    <a:pt x="1513" y="6096"/>
                  </a:cubicBezTo>
                  <a:cubicBezTo>
                    <a:pt x="27" y="6928"/>
                    <a:pt x="1" y="7540"/>
                    <a:pt x="637" y="7540"/>
                  </a:cubicBezTo>
                  <a:cubicBezTo>
                    <a:pt x="1036" y="7540"/>
                    <a:pt x="1693" y="7301"/>
                    <a:pt x="2416" y="6726"/>
                  </a:cubicBezTo>
                  <a:cubicBezTo>
                    <a:pt x="4294" y="5231"/>
                    <a:pt x="6554" y="2853"/>
                    <a:pt x="8141" y="1"/>
                  </a:cubicBezTo>
                  <a:close/>
                </a:path>
              </a:pathLst>
            </a:custGeom>
            <a:solidFill>
              <a:srgbClr val="EA57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7"/>
            <p:cNvSpPr/>
            <p:nvPr/>
          </p:nvSpPr>
          <p:spPr>
            <a:xfrm>
              <a:off x="7100869" y="813146"/>
              <a:ext cx="289385" cy="263019"/>
            </a:xfrm>
            <a:custGeom>
              <a:avLst/>
              <a:gdLst/>
              <a:ahLst/>
              <a:cxnLst/>
              <a:rect l="l" t="t" r="r" b="b"/>
              <a:pathLst>
                <a:path w="9044" h="8220" extrusionOk="0">
                  <a:moveTo>
                    <a:pt x="2416" y="6096"/>
                  </a:moveTo>
                  <a:cubicBezTo>
                    <a:pt x="4793" y="4766"/>
                    <a:pt x="8914" y="145"/>
                    <a:pt x="9044" y="1"/>
                  </a:cubicBezTo>
                  <a:cubicBezTo>
                    <a:pt x="7457" y="2853"/>
                    <a:pt x="5197" y="5231"/>
                    <a:pt x="3319" y="6726"/>
                  </a:cubicBezTo>
                  <a:cubicBezTo>
                    <a:pt x="1442" y="8220"/>
                    <a:pt x="1" y="7449"/>
                    <a:pt x="2416" y="60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7"/>
            <p:cNvSpPr/>
            <p:nvPr/>
          </p:nvSpPr>
          <p:spPr>
            <a:xfrm>
              <a:off x="6601521" y="1308721"/>
              <a:ext cx="463900" cy="414240"/>
            </a:xfrm>
            <a:custGeom>
              <a:avLst/>
              <a:gdLst/>
              <a:ahLst/>
              <a:cxnLst/>
              <a:rect l="l" t="t" r="r" b="b"/>
              <a:pathLst>
                <a:path w="14498" h="12946" extrusionOk="0">
                  <a:moveTo>
                    <a:pt x="9596" y="1"/>
                  </a:moveTo>
                  <a:cubicBezTo>
                    <a:pt x="8276" y="1"/>
                    <a:pt x="2998" y="576"/>
                    <a:pt x="1524" y="2992"/>
                  </a:cubicBezTo>
                  <a:cubicBezTo>
                    <a:pt x="1" y="5489"/>
                    <a:pt x="507" y="11897"/>
                    <a:pt x="3812" y="12784"/>
                  </a:cubicBezTo>
                  <a:cubicBezTo>
                    <a:pt x="4221" y="12894"/>
                    <a:pt x="4651" y="12945"/>
                    <a:pt x="5095" y="12945"/>
                  </a:cubicBezTo>
                  <a:cubicBezTo>
                    <a:pt x="8269" y="12945"/>
                    <a:pt x="12107" y="10318"/>
                    <a:pt x="13456" y="7689"/>
                  </a:cubicBezTo>
                  <a:cubicBezTo>
                    <a:pt x="14498" y="5657"/>
                    <a:pt x="12990" y="1"/>
                    <a:pt x="9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7"/>
            <p:cNvSpPr/>
            <p:nvPr/>
          </p:nvSpPr>
          <p:spPr>
            <a:xfrm>
              <a:off x="6693324" y="1514623"/>
              <a:ext cx="131635" cy="112335"/>
            </a:xfrm>
            <a:custGeom>
              <a:avLst/>
              <a:gdLst/>
              <a:ahLst/>
              <a:cxnLst/>
              <a:rect l="l" t="t" r="r" b="b"/>
              <a:pathLst>
                <a:path w="3799" h="3242" extrusionOk="0">
                  <a:moveTo>
                    <a:pt x="2607" y="0"/>
                  </a:moveTo>
                  <a:cubicBezTo>
                    <a:pt x="1720" y="0"/>
                    <a:pt x="0" y="754"/>
                    <a:pt x="28" y="1956"/>
                  </a:cubicBezTo>
                  <a:cubicBezTo>
                    <a:pt x="42" y="2534"/>
                    <a:pt x="1036" y="3241"/>
                    <a:pt x="2002" y="3241"/>
                  </a:cubicBezTo>
                  <a:cubicBezTo>
                    <a:pt x="2373" y="3241"/>
                    <a:pt x="2739" y="3137"/>
                    <a:pt x="3045" y="2882"/>
                  </a:cubicBezTo>
                  <a:cubicBezTo>
                    <a:pt x="3664" y="2364"/>
                    <a:pt x="3798" y="777"/>
                    <a:pt x="3045" y="113"/>
                  </a:cubicBezTo>
                  <a:cubicBezTo>
                    <a:pt x="2958" y="37"/>
                    <a:pt x="2803" y="0"/>
                    <a:pt x="2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7"/>
            <p:cNvSpPr/>
            <p:nvPr/>
          </p:nvSpPr>
          <p:spPr>
            <a:xfrm>
              <a:off x="6929748" y="1502977"/>
              <a:ext cx="101272" cy="86553"/>
            </a:xfrm>
            <a:custGeom>
              <a:avLst/>
              <a:gdLst/>
              <a:ahLst/>
              <a:cxnLst/>
              <a:rect l="l" t="t" r="r" b="b"/>
              <a:pathLst>
                <a:path w="3165" h="2705" extrusionOk="0">
                  <a:moveTo>
                    <a:pt x="1645" y="1"/>
                  </a:moveTo>
                  <a:cubicBezTo>
                    <a:pt x="1114" y="1"/>
                    <a:pt x="536" y="208"/>
                    <a:pt x="279" y="727"/>
                  </a:cubicBezTo>
                  <a:cubicBezTo>
                    <a:pt x="1" y="1287"/>
                    <a:pt x="399" y="2456"/>
                    <a:pt x="1140" y="2693"/>
                  </a:cubicBezTo>
                  <a:cubicBezTo>
                    <a:pt x="1164" y="2700"/>
                    <a:pt x="1191" y="2704"/>
                    <a:pt x="1221" y="2704"/>
                  </a:cubicBezTo>
                  <a:cubicBezTo>
                    <a:pt x="1768" y="2704"/>
                    <a:pt x="3164" y="1423"/>
                    <a:pt x="2708" y="444"/>
                  </a:cubicBezTo>
                  <a:cubicBezTo>
                    <a:pt x="2582" y="175"/>
                    <a:pt x="2133" y="1"/>
                    <a:pt x="1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7"/>
            <p:cNvSpPr/>
            <p:nvPr/>
          </p:nvSpPr>
          <p:spPr>
            <a:xfrm>
              <a:off x="6798847" y="1361997"/>
              <a:ext cx="65339" cy="59995"/>
            </a:xfrm>
            <a:custGeom>
              <a:avLst/>
              <a:gdLst/>
              <a:ahLst/>
              <a:cxnLst/>
              <a:rect l="l" t="t" r="r" b="b"/>
              <a:pathLst>
                <a:path w="2042" h="1875" extrusionOk="0">
                  <a:moveTo>
                    <a:pt x="1060" y="1"/>
                  </a:moveTo>
                  <a:cubicBezTo>
                    <a:pt x="645" y="1"/>
                    <a:pt x="1" y="844"/>
                    <a:pt x="363" y="1469"/>
                  </a:cubicBezTo>
                  <a:cubicBezTo>
                    <a:pt x="501" y="1704"/>
                    <a:pt x="888" y="1874"/>
                    <a:pt x="1253" y="1874"/>
                  </a:cubicBezTo>
                  <a:cubicBezTo>
                    <a:pt x="1450" y="1874"/>
                    <a:pt x="1641" y="1825"/>
                    <a:pt x="1783" y="1710"/>
                  </a:cubicBezTo>
                  <a:cubicBezTo>
                    <a:pt x="2041" y="1500"/>
                    <a:pt x="1855" y="114"/>
                    <a:pt x="1102" y="4"/>
                  </a:cubicBezTo>
                  <a:cubicBezTo>
                    <a:pt x="1088" y="2"/>
                    <a:pt x="1074" y="1"/>
                    <a:pt x="1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7"/>
            <p:cNvSpPr/>
            <p:nvPr/>
          </p:nvSpPr>
          <p:spPr>
            <a:xfrm>
              <a:off x="7311091" y="1427591"/>
              <a:ext cx="360612" cy="249964"/>
            </a:xfrm>
            <a:custGeom>
              <a:avLst/>
              <a:gdLst/>
              <a:ahLst/>
              <a:cxnLst/>
              <a:rect l="l" t="t" r="r" b="b"/>
              <a:pathLst>
                <a:path w="11270" h="7812" extrusionOk="0">
                  <a:moveTo>
                    <a:pt x="6980" y="1"/>
                  </a:moveTo>
                  <a:cubicBezTo>
                    <a:pt x="5445" y="1"/>
                    <a:pt x="4023" y="1137"/>
                    <a:pt x="2476" y="2587"/>
                  </a:cubicBezTo>
                  <a:cubicBezTo>
                    <a:pt x="1227" y="4336"/>
                    <a:pt x="0" y="7352"/>
                    <a:pt x="3109" y="7757"/>
                  </a:cubicBezTo>
                  <a:cubicBezTo>
                    <a:pt x="3395" y="7794"/>
                    <a:pt x="3683" y="7812"/>
                    <a:pt x="3973" y="7812"/>
                  </a:cubicBezTo>
                  <a:cubicBezTo>
                    <a:pt x="5215" y="7812"/>
                    <a:pt x="6495" y="7487"/>
                    <a:pt x="7740" y="6976"/>
                  </a:cubicBezTo>
                  <a:cubicBezTo>
                    <a:pt x="11019" y="4774"/>
                    <a:pt x="11269" y="1288"/>
                    <a:pt x="8017" y="176"/>
                  </a:cubicBezTo>
                  <a:cubicBezTo>
                    <a:pt x="7664" y="56"/>
                    <a:pt x="7319" y="1"/>
                    <a:pt x="6980" y="1"/>
                  </a:cubicBezTo>
                  <a:close/>
                </a:path>
              </a:pathLst>
            </a:custGeom>
            <a:solidFill>
              <a:schemeClr val="accent2"/>
            </a:solidFill>
            <a:ln>
              <a:noFill/>
            </a:ln>
          </p:spPr>
          <p:txBody>
            <a:bodyPr spcFirstLastPara="1" wrap="square" lIns="91450" tIns="91425" rIns="91425" bIns="91425" anchor="ctr" anchorCtr="0">
              <a:noAutofit/>
            </a:bodyPr>
            <a:lstStyle/>
            <a:p>
              <a:pPr marL="0" lvl="0" indent="0" algn="l" rtl="0">
                <a:spcBef>
                  <a:spcPts val="0"/>
                </a:spcBef>
                <a:spcAft>
                  <a:spcPts val="0"/>
                </a:spcAft>
                <a:buNone/>
              </a:pPr>
              <a:endParaRPr/>
            </a:p>
          </p:txBody>
        </p:sp>
        <p:sp>
          <p:nvSpPr>
            <p:cNvPr id="713" name="Google Shape;713;p47"/>
            <p:cNvSpPr/>
            <p:nvPr/>
          </p:nvSpPr>
          <p:spPr>
            <a:xfrm>
              <a:off x="7420937" y="1427591"/>
              <a:ext cx="242125" cy="184050"/>
            </a:xfrm>
            <a:custGeom>
              <a:avLst/>
              <a:gdLst/>
              <a:ahLst/>
              <a:cxnLst/>
              <a:rect l="l" t="t" r="r" b="b"/>
              <a:pathLst>
                <a:path w="7567" h="5752" extrusionOk="0">
                  <a:moveTo>
                    <a:pt x="3548" y="1"/>
                  </a:moveTo>
                  <a:cubicBezTo>
                    <a:pt x="2334" y="1"/>
                    <a:pt x="1190" y="712"/>
                    <a:pt x="1" y="1726"/>
                  </a:cubicBezTo>
                  <a:cubicBezTo>
                    <a:pt x="626" y="1460"/>
                    <a:pt x="1281" y="1313"/>
                    <a:pt x="1932" y="1313"/>
                  </a:cubicBezTo>
                  <a:cubicBezTo>
                    <a:pt x="2741" y="1313"/>
                    <a:pt x="3545" y="1541"/>
                    <a:pt x="4276" y="2053"/>
                  </a:cubicBezTo>
                  <a:cubicBezTo>
                    <a:pt x="5651" y="3015"/>
                    <a:pt x="5959" y="4352"/>
                    <a:pt x="5718" y="5751"/>
                  </a:cubicBezTo>
                  <a:cubicBezTo>
                    <a:pt x="7567" y="3652"/>
                    <a:pt x="7280" y="1097"/>
                    <a:pt x="4584" y="176"/>
                  </a:cubicBezTo>
                  <a:cubicBezTo>
                    <a:pt x="4232" y="56"/>
                    <a:pt x="3887" y="1"/>
                    <a:pt x="3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7"/>
            <p:cNvSpPr/>
            <p:nvPr/>
          </p:nvSpPr>
          <p:spPr>
            <a:xfrm>
              <a:off x="7390284" y="1136543"/>
              <a:ext cx="621231" cy="514264"/>
            </a:xfrm>
            <a:custGeom>
              <a:avLst/>
              <a:gdLst/>
              <a:ahLst/>
              <a:cxnLst/>
              <a:rect l="l" t="t" r="r" b="b"/>
              <a:pathLst>
                <a:path w="19415" h="16072" extrusionOk="0">
                  <a:moveTo>
                    <a:pt x="19414" y="0"/>
                  </a:moveTo>
                  <a:lnTo>
                    <a:pt x="19414" y="0"/>
                  </a:lnTo>
                  <a:cubicBezTo>
                    <a:pt x="18817" y="670"/>
                    <a:pt x="14041" y="6290"/>
                    <a:pt x="12103" y="6290"/>
                  </a:cubicBezTo>
                  <a:cubicBezTo>
                    <a:pt x="11838" y="6290"/>
                    <a:pt x="11626" y="6184"/>
                    <a:pt x="11485" y="5946"/>
                  </a:cubicBezTo>
                  <a:cubicBezTo>
                    <a:pt x="10606" y="4456"/>
                    <a:pt x="13438" y="2610"/>
                    <a:pt x="14474" y="2218"/>
                  </a:cubicBezTo>
                  <a:lnTo>
                    <a:pt x="14474" y="2218"/>
                  </a:lnTo>
                  <a:cubicBezTo>
                    <a:pt x="8872" y="2990"/>
                    <a:pt x="3226" y="7171"/>
                    <a:pt x="1" y="11682"/>
                  </a:cubicBezTo>
                  <a:cubicBezTo>
                    <a:pt x="1547" y="10233"/>
                    <a:pt x="2970" y="9096"/>
                    <a:pt x="4504" y="9096"/>
                  </a:cubicBezTo>
                  <a:cubicBezTo>
                    <a:pt x="4844" y="9096"/>
                    <a:pt x="5189" y="9152"/>
                    <a:pt x="5542" y="9272"/>
                  </a:cubicBezTo>
                  <a:cubicBezTo>
                    <a:pt x="8794" y="10383"/>
                    <a:pt x="8544" y="13870"/>
                    <a:pt x="5265" y="16071"/>
                  </a:cubicBezTo>
                  <a:cubicBezTo>
                    <a:pt x="7409" y="15191"/>
                    <a:pt x="9439" y="13761"/>
                    <a:pt x="10963" y="12497"/>
                  </a:cubicBezTo>
                  <a:cubicBezTo>
                    <a:pt x="14983" y="9164"/>
                    <a:pt x="17335" y="4691"/>
                    <a:pt x="19414" y="0"/>
                  </a:cubicBezTo>
                  <a:close/>
                </a:path>
              </a:pathLst>
            </a:custGeom>
            <a:solidFill>
              <a:srgbClr val="EA57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7"/>
            <p:cNvSpPr/>
            <p:nvPr/>
          </p:nvSpPr>
          <p:spPr>
            <a:xfrm>
              <a:off x="7390284" y="1136543"/>
              <a:ext cx="621231" cy="514264"/>
            </a:xfrm>
            <a:custGeom>
              <a:avLst/>
              <a:gdLst/>
              <a:ahLst/>
              <a:cxnLst/>
              <a:rect l="l" t="t" r="r" b="b"/>
              <a:pathLst>
                <a:path w="19415" h="16072" extrusionOk="0">
                  <a:moveTo>
                    <a:pt x="11485" y="5946"/>
                  </a:moveTo>
                  <a:cubicBezTo>
                    <a:pt x="12655" y="7922"/>
                    <a:pt x="18735" y="761"/>
                    <a:pt x="19414" y="0"/>
                  </a:cubicBezTo>
                  <a:cubicBezTo>
                    <a:pt x="17335" y="4691"/>
                    <a:pt x="14983" y="9164"/>
                    <a:pt x="10963" y="12497"/>
                  </a:cubicBezTo>
                  <a:cubicBezTo>
                    <a:pt x="9439" y="13761"/>
                    <a:pt x="7409" y="15191"/>
                    <a:pt x="5265" y="16071"/>
                  </a:cubicBezTo>
                  <a:cubicBezTo>
                    <a:pt x="8544" y="13870"/>
                    <a:pt x="8794" y="10383"/>
                    <a:pt x="5542" y="9272"/>
                  </a:cubicBezTo>
                  <a:cubicBezTo>
                    <a:pt x="3593" y="8609"/>
                    <a:pt x="1889" y="9912"/>
                    <a:pt x="1" y="11682"/>
                  </a:cubicBezTo>
                  <a:cubicBezTo>
                    <a:pt x="3226" y="7171"/>
                    <a:pt x="8872" y="2990"/>
                    <a:pt x="14474" y="2218"/>
                  </a:cubicBezTo>
                  <a:cubicBezTo>
                    <a:pt x="13438" y="2610"/>
                    <a:pt x="10606" y="4456"/>
                    <a:pt x="11485" y="59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7"/>
            <p:cNvSpPr/>
            <p:nvPr/>
          </p:nvSpPr>
          <p:spPr>
            <a:xfrm>
              <a:off x="7390284" y="1361069"/>
              <a:ext cx="416063" cy="289769"/>
            </a:xfrm>
            <a:custGeom>
              <a:avLst/>
              <a:gdLst/>
              <a:ahLst/>
              <a:cxnLst/>
              <a:rect l="l" t="t" r="r" b="b"/>
              <a:pathLst>
                <a:path w="13003" h="9056" extrusionOk="0">
                  <a:moveTo>
                    <a:pt x="5858" y="0"/>
                  </a:moveTo>
                  <a:cubicBezTo>
                    <a:pt x="5324" y="0"/>
                    <a:pt x="4669" y="129"/>
                    <a:pt x="3871" y="441"/>
                  </a:cubicBezTo>
                  <a:cubicBezTo>
                    <a:pt x="2379" y="1742"/>
                    <a:pt x="1059" y="3186"/>
                    <a:pt x="1" y="4666"/>
                  </a:cubicBezTo>
                  <a:cubicBezTo>
                    <a:pt x="1548" y="3216"/>
                    <a:pt x="2970" y="2080"/>
                    <a:pt x="4505" y="2080"/>
                  </a:cubicBezTo>
                  <a:cubicBezTo>
                    <a:pt x="4844" y="2080"/>
                    <a:pt x="5189" y="2135"/>
                    <a:pt x="5542" y="2255"/>
                  </a:cubicBezTo>
                  <a:cubicBezTo>
                    <a:pt x="8794" y="3367"/>
                    <a:pt x="8544" y="6853"/>
                    <a:pt x="5265" y="9055"/>
                  </a:cubicBezTo>
                  <a:cubicBezTo>
                    <a:pt x="7409" y="8174"/>
                    <a:pt x="9439" y="6744"/>
                    <a:pt x="10963" y="5480"/>
                  </a:cubicBezTo>
                  <a:cubicBezTo>
                    <a:pt x="11684" y="4881"/>
                    <a:pt x="12366" y="4236"/>
                    <a:pt x="13003" y="3548"/>
                  </a:cubicBezTo>
                  <a:cubicBezTo>
                    <a:pt x="12656" y="2531"/>
                    <a:pt x="11423" y="1863"/>
                    <a:pt x="10130" y="1863"/>
                  </a:cubicBezTo>
                  <a:cubicBezTo>
                    <a:pt x="9368" y="1863"/>
                    <a:pt x="8585" y="2095"/>
                    <a:pt x="7950" y="2624"/>
                  </a:cubicBezTo>
                  <a:cubicBezTo>
                    <a:pt x="8189" y="1906"/>
                    <a:pt x="7914" y="0"/>
                    <a:pt x="5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7"/>
            <p:cNvSpPr/>
            <p:nvPr/>
          </p:nvSpPr>
          <p:spPr>
            <a:xfrm>
              <a:off x="7367278" y="1493250"/>
              <a:ext cx="228238" cy="156052"/>
            </a:xfrm>
            <a:custGeom>
              <a:avLst/>
              <a:gdLst/>
              <a:ahLst/>
              <a:cxnLst/>
              <a:rect l="l" t="t" r="r" b="b"/>
              <a:pathLst>
                <a:path w="7133" h="4877" extrusionOk="0">
                  <a:moveTo>
                    <a:pt x="4319" y="0"/>
                  </a:moveTo>
                  <a:cubicBezTo>
                    <a:pt x="3012" y="0"/>
                    <a:pt x="900" y="1307"/>
                    <a:pt x="397" y="3017"/>
                  </a:cubicBezTo>
                  <a:cubicBezTo>
                    <a:pt x="0" y="4366"/>
                    <a:pt x="1266" y="4876"/>
                    <a:pt x="2753" y="4876"/>
                  </a:cubicBezTo>
                  <a:cubicBezTo>
                    <a:pt x="4357" y="4876"/>
                    <a:pt x="6218" y="4283"/>
                    <a:pt x="6531" y="3507"/>
                  </a:cubicBezTo>
                  <a:cubicBezTo>
                    <a:pt x="7133" y="2012"/>
                    <a:pt x="5626" y="0"/>
                    <a:pt x="4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7"/>
            <p:cNvSpPr/>
            <p:nvPr/>
          </p:nvSpPr>
          <p:spPr>
            <a:xfrm>
              <a:off x="7402571" y="1558652"/>
              <a:ext cx="65371" cy="59963"/>
            </a:xfrm>
            <a:custGeom>
              <a:avLst/>
              <a:gdLst/>
              <a:ahLst/>
              <a:cxnLst/>
              <a:rect l="l" t="t" r="r" b="b"/>
              <a:pathLst>
                <a:path w="2043" h="1874" extrusionOk="0">
                  <a:moveTo>
                    <a:pt x="1062" y="1"/>
                  </a:moveTo>
                  <a:cubicBezTo>
                    <a:pt x="647" y="1"/>
                    <a:pt x="1" y="845"/>
                    <a:pt x="365" y="1468"/>
                  </a:cubicBezTo>
                  <a:cubicBezTo>
                    <a:pt x="503" y="1704"/>
                    <a:pt x="889" y="1874"/>
                    <a:pt x="1255" y="1874"/>
                  </a:cubicBezTo>
                  <a:cubicBezTo>
                    <a:pt x="1451" y="1874"/>
                    <a:pt x="1642" y="1824"/>
                    <a:pt x="1784" y="1709"/>
                  </a:cubicBezTo>
                  <a:cubicBezTo>
                    <a:pt x="2043" y="1501"/>
                    <a:pt x="1857" y="114"/>
                    <a:pt x="1102" y="4"/>
                  </a:cubicBezTo>
                  <a:cubicBezTo>
                    <a:pt x="1089" y="2"/>
                    <a:pt x="1075" y="1"/>
                    <a:pt x="10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7"/>
            <p:cNvSpPr/>
            <p:nvPr/>
          </p:nvSpPr>
          <p:spPr>
            <a:xfrm>
              <a:off x="7459750" y="1524991"/>
              <a:ext cx="27870" cy="23742"/>
            </a:xfrm>
            <a:custGeom>
              <a:avLst/>
              <a:gdLst/>
              <a:ahLst/>
              <a:cxnLst/>
              <a:rect l="l" t="t" r="r" b="b"/>
              <a:pathLst>
                <a:path w="871" h="742" extrusionOk="0">
                  <a:moveTo>
                    <a:pt x="556" y="1"/>
                  </a:moveTo>
                  <a:cubicBezTo>
                    <a:pt x="398" y="1"/>
                    <a:pt x="1" y="317"/>
                    <a:pt x="103" y="593"/>
                  </a:cubicBezTo>
                  <a:cubicBezTo>
                    <a:pt x="136" y="679"/>
                    <a:pt x="281" y="741"/>
                    <a:pt x="434" y="741"/>
                  </a:cubicBezTo>
                  <a:cubicBezTo>
                    <a:pt x="568" y="741"/>
                    <a:pt x="708" y="693"/>
                    <a:pt x="782" y="569"/>
                  </a:cubicBezTo>
                  <a:cubicBezTo>
                    <a:pt x="871" y="420"/>
                    <a:pt x="788" y="88"/>
                    <a:pt x="587" y="6"/>
                  </a:cubicBezTo>
                  <a:cubicBezTo>
                    <a:pt x="578" y="2"/>
                    <a:pt x="568" y="1"/>
                    <a:pt x="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1" name="Google Shape;1201;p53"/>
          <p:cNvSpPr/>
          <p:nvPr/>
        </p:nvSpPr>
        <p:spPr>
          <a:xfrm>
            <a:off x="7793042" y="3653695"/>
            <a:ext cx="152934" cy="170073"/>
          </a:xfrm>
          <a:custGeom>
            <a:avLst/>
            <a:gdLst/>
            <a:ahLst/>
            <a:cxnLst/>
            <a:rect l="l" t="t" r="r" b="b"/>
            <a:pathLst>
              <a:path w="3016" h="3354" extrusionOk="0">
                <a:moveTo>
                  <a:pt x="1820" y="0"/>
                </a:moveTo>
                <a:cubicBezTo>
                  <a:pt x="1747" y="0"/>
                  <a:pt x="1616" y="218"/>
                  <a:pt x="1393" y="835"/>
                </a:cubicBezTo>
                <a:cubicBezTo>
                  <a:pt x="1393" y="835"/>
                  <a:pt x="1170" y="504"/>
                  <a:pt x="1025" y="504"/>
                </a:cubicBezTo>
                <a:cubicBezTo>
                  <a:pt x="905" y="504"/>
                  <a:pt x="839" y="727"/>
                  <a:pt x="991" y="1540"/>
                </a:cubicBezTo>
                <a:cubicBezTo>
                  <a:pt x="991" y="1540"/>
                  <a:pt x="744" y="1380"/>
                  <a:pt x="544" y="1380"/>
                </a:cubicBezTo>
                <a:cubicBezTo>
                  <a:pt x="323" y="1380"/>
                  <a:pt x="161" y="1574"/>
                  <a:pt x="453" y="2390"/>
                </a:cubicBezTo>
                <a:cubicBezTo>
                  <a:pt x="453" y="2390"/>
                  <a:pt x="0" y="3195"/>
                  <a:pt x="1385" y="3351"/>
                </a:cubicBezTo>
                <a:cubicBezTo>
                  <a:pt x="1402" y="3353"/>
                  <a:pt x="1420" y="3353"/>
                  <a:pt x="1438" y="3353"/>
                </a:cubicBezTo>
                <a:cubicBezTo>
                  <a:pt x="2046" y="3353"/>
                  <a:pt x="3016" y="2283"/>
                  <a:pt x="1755" y="2283"/>
                </a:cubicBezTo>
                <a:cubicBezTo>
                  <a:pt x="1755" y="2283"/>
                  <a:pt x="2743" y="1034"/>
                  <a:pt x="2324" y="1034"/>
                </a:cubicBezTo>
                <a:cubicBezTo>
                  <a:pt x="2236" y="1034"/>
                  <a:pt x="2084" y="1090"/>
                  <a:pt x="1845" y="1226"/>
                </a:cubicBezTo>
                <a:cubicBezTo>
                  <a:pt x="1845" y="1226"/>
                  <a:pt x="1995" y="0"/>
                  <a:pt x="1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3"/>
          <p:cNvSpPr/>
          <p:nvPr/>
        </p:nvSpPr>
        <p:spPr>
          <a:xfrm>
            <a:off x="7841365" y="3793949"/>
            <a:ext cx="20891" cy="78799"/>
          </a:xfrm>
          <a:custGeom>
            <a:avLst/>
            <a:gdLst/>
            <a:ahLst/>
            <a:cxnLst/>
            <a:rect l="l" t="t" r="r" b="b"/>
            <a:pathLst>
              <a:path w="412" h="1554" extrusionOk="0">
                <a:moveTo>
                  <a:pt x="277" y="1"/>
                </a:moveTo>
                <a:cubicBezTo>
                  <a:pt x="208" y="598"/>
                  <a:pt x="137" y="1025"/>
                  <a:pt x="1" y="1529"/>
                </a:cubicBezTo>
                <a:lnTo>
                  <a:pt x="134" y="1553"/>
                </a:lnTo>
                <a:lnTo>
                  <a:pt x="411" y="25"/>
                </a:lnTo>
                <a:lnTo>
                  <a:pt x="2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 name="Google Shape;1203;p53"/>
          <p:cNvGrpSpPr/>
          <p:nvPr/>
        </p:nvGrpSpPr>
        <p:grpSpPr>
          <a:xfrm>
            <a:off x="4196611" y="891154"/>
            <a:ext cx="4232234" cy="3361191"/>
            <a:chOff x="3800475" y="706363"/>
            <a:chExt cx="4628427" cy="3675844"/>
          </a:xfrm>
        </p:grpSpPr>
        <p:sp>
          <p:nvSpPr>
            <p:cNvPr id="1204" name="Google Shape;1204;p53"/>
            <p:cNvSpPr/>
            <p:nvPr/>
          </p:nvSpPr>
          <p:spPr>
            <a:xfrm>
              <a:off x="7941091" y="3878160"/>
              <a:ext cx="487811" cy="298836"/>
            </a:xfrm>
            <a:custGeom>
              <a:avLst/>
              <a:gdLst/>
              <a:ahLst/>
              <a:cxnLst/>
              <a:rect l="l" t="t" r="r" b="b"/>
              <a:pathLst>
                <a:path w="10630" h="6512" extrusionOk="0">
                  <a:moveTo>
                    <a:pt x="138" y="0"/>
                  </a:moveTo>
                  <a:lnTo>
                    <a:pt x="0" y="4"/>
                  </a:lnTo>
                  <a:cubicBezTo>
                    <a:pt x="128" y="2779"/>
                    <a:pt x="2573" y="3110"/>
                    <a:pt x="6554" y="3422"/>
                  </a:cubicBezTo>
                  <a:cubicBezTo>
                    <a:pt x="10253" y="3710"/>
                    <a:pt x="10391" y="5344"/>
                    <a:pt x="10473" y="6320"/>
                  </a:cubicBezTo>
                  <a:cubicBezTo>
                    <a:pt x="10480" y="6387"/>
                    <a:pt x="10485" y="6451"/>
                    <a:pt x="10491" y="6511"/>
                  </a:cubicBezTo>
                  <a:lnTo>
                    <a:pt x="10629" y="6504"/>
                  </a:lnTo>
                  <a:cubicBezTo>
                    <a:pt x="10623" y="6444"/>
                    <a:pt x="10617" y="6380"/>
                    <a:pt x="10612" y="6313"/>
                  </a:cubicBezTo>
                  <a:cubicBezTo>
                    <a:pt x="10526" y="5311"/>
                    <a:pt x="10385" y="3636"/>
                    <a:pt x="6575" y="3338"/>
                  </a:cubicBezTo>
                  <a:cubicBezTo>
                    <a:pt x="2547" y="3025"/>
                    <a:pt x="262" y="2715"/>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3"/>
            <p:cNvSpPr/>
            <p:nvPr/>
          </p:nvSpPr>
          <p:spPr>
            <a:xfrm>
              <a:off x="7730432" y="2779647"/>
              <a:ext cx="625045" cy="615758"/>
            </a:xfrm>
            <a:custGeom>
              <a:avLst/>
              <a:gdLst/>
              <a:ahLst/>
              <a:cxnLst/>
              <a:rect l="l" t="t" r="r" b="b"/>
              <a:pathLst>
                <a:path w="10904" h="10742" extrusionOk="0">
                  <a:moveTo>
                    <a:pt x="138" y="0"/>
                  </a:moveTo>
                  <a:lnTo>
                    <a:pt x="0" y="8"/>
                  </a:lnTo>
                  <a:cubicBezTo>
                    <a:pt x="245" y="4586"/>
                    <a:pt x="2705" y="5132"/>
                    <a:pt x="6699" y="5644"/>
                  </a:cubicBezTo>
                  <a:cubicBezTo>
                    <a:pt x="10410" y="6120"/>
                    <a:pt x="10617" y="8815"/>
                    <a:pt x="10741" y="10426"/>
                  </a:cubicBezTo>
                  <a:cubicBezTo>
                    <a:pt x="10749" y="10537"/>
                    <a:pt x="10758" y="10642"/>
                    <a:pt x="10767" y="10742"/>
                  </a:cubicBezTo>
                  <a:lnTo>
                    <a:pt x="10904" y="10730"/>
                  </a:lnTo>
                  <a:cubicBezTo>
                    <a:pt x="10894" y="10631"/>
                    <a:pt x="10887" y="10525"/>
                    <a:pt x="10878" y="10415"/>
                  </a:cubicBezTo>
                  <a:cubicBezTo>
                    <a:pt x="10751" y="8763"/>
                    <a:pt x="10538" y="5998"/>
                    <a:pt x="6716" y="5508"/>
                  </a:cubicBezTo>
                  <a:cubicBezTo>
                    <a:pt x="2675" y="4989"/>
                    <a:pt x="377" y="4479"/>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3"/>
            <p:cNvSpPr/>
            <p:nvPr/>
          </p:nvSpPr>
          <p:spPr>
            <a:xfrm>
              <a:off x="5453764" y="3761633"/>
              <a:ext cx="280995" cy="378959"/>
            </a:xfrm>
            <a:custGeom>
              <a:avLst/>
              <a:gdLst/>
              <a:ahLst/>
              <a:cxnLst/>
              <a:rect l="l" t="t" r="r" b="b"/>
              <a:pathLst>
                <a:path w="4902" h="6611" extrusionOk="0">
                  <a:moveTo>
                    <a:pt x="2362" y="1060"/>
                  </a:moveTo>
                  <a:lnTo>
                    <a:pt x="2362" y="1060"/>
                  </a:lnTo>
                  <a:cubicBezTo>
                    <a:pt x="2233" y="1108"/>
                    <a:pt x="2135" y="1149"/>
                    <a:pt x="2135" y="1149"/>
                  </a:cubicBezTo>
                  <a:cubicBezTo>
                    <a:pt x="2170" y="1134"/>
                    <a:pt x="2202" y="1118"/>
                    <a:pt x="2235" y="1102"/>
                  </a:cubicBezTo>
                  <a:cubicBezTo>
                    <a:pt x="2280" y="1087"/>
                    <a:pt x="2321" y="1073"/>
                    <a:pt x="2362" y="1060"/>
                  </a:cubicBezTo>
                  <a:close/>
                  <a:moveTo>
                    <a:pt x="3024" y="4485"/>
                  </a:moveTo>
                  <a:lnTo>
                    <a:pt x="3024" y="4485"/>
                  </a:lnTo>
                  <a:cubicBezTo>
                    <a:pt x="2978" y="4876"/>
                    <a:pt x="2944" y="5259"/>
                    <a:pt x="2941" y="5567"/>
                  </a:cubicBezTo>
                  <a:lnTo>
                    <a:pt x="2797" y="5131"/>
                  </a:lnTo>
                  <a:lnTo>
                    <a:pt x="2797" y="5130"/>
                  </a:lnTo>
                  <a:cubicBezTo>
                    <a:pt x="2800" y="5129"/>
                    <a:pt x="2804" y="5127"/>
                    <a:pt x="2806" y="5126"/>
                  </a:cubicBezTo>
                  <a:cubicBezTo>
                    <a:pt x="2814" y="5122"/>
                    <a:pt x="2820" y="5116"/>
                    <a:pt x="2827" y="5111"/>
                  </a:cubicBezTo>
                  <a:cubicBezTo>
                    <a:pt x="2819" y="5076"/>
                    <a:pt x="2816" y="5041"/>
                    <a:pt x="2816" y="5004"/>
                  </a:cubicBezTo>
                  <a:lnTo>
                    <a:pt x="2816" y="4994"/>
                  </a:lnTo>
                  <a:cubicBezTo>
                    <a:pt x="2816" y="4961"/>
                    <a:pt x="2818" y="4927"/>
                    <a:pt x="2825" y="4893"/>
                  </a:cubicBezTo>
                  <a:cubicBezTo>
                    <a:pt x="2848" y="4753"/>
                    <a:pt x="2921" y="4617"/>
                    <a:pt x="3024" y="4485"/>
                  </a:cubicBezTo>
                  <a:close/>
                  <a:moveTo>
                    <a:pt x="3036" y="0"/>
                  </a:moveTo>
                  <a:cubicBezTo>
                    <a:pt x="2986" y="0"/>
                    <a:pt x="2927" y="7"/>
                    <a:pt x="2859" y="22"/>
                  </a:cubicBezTo>
                  <a:lnTo>
                    <a:pt x="2858" y="22"/>
                  </a:lnTo>
                  <a:cubicBezTo>
                    <a:pt x="2831" y="29"/>
                    <a:pt x="2802" y="36"/>
                    <a:pt x="2772" y="44"/>
                  </a:cubicBezTo>
                  <a:cubicBezTo>
                    <a:pt x="2770" y="45"/>
                    <a:pt x="2767" y="46"/>
                    <a:pt x="2765" y="46"/>
                  </a:cubicBezTo>
                  <a:cubicBezTo>
                    <a:pt x="2736" y="55"/>
                    <a:pt x="2707" y="64"/>
                    <a:pt x="2675" y="75"/>
                  </a:cubicBezTo>
                  <a:cubicBezTo>
                    <a:pt x="2671" y="76"/>
                    <a:pt x="2665" y="80"/>
                    <a:pt x="2659" y="81"/>
                  </a:cubicBezTo>
                  <a:cubicBezTo>
                    <a:pt x="2630" y="91"/>
                    <a:pt x="2601" y="102"/>
                    <a:pt x="2570" y="114"/>
                  </a:cubicBezTo>
                  <a:cubicBezTo>
                    <a:pt x="2560" y="119"/>
                    <a:pt x="2550" y="123"/>
                    <a:pt x="2540" y="127"/>
                  </a:cubicBezTo>
                  <a:cubicBezTo>
                    <a:pt x="2512" y="138"/>
                    <a:pt x="2483" y="150"/>
                    <a:pt x="2453" y="164"/>
                  </a:cubicBezTo>
                  <a:cubicBezTo>
                    <a:pt x="2439" y="170"/>
                    <a:pt x="2423" y="177"/>
                    <a:pt x="2408" y="184"/>
                  </a:cubicBezTo>
                  <a:cubicBezTo>
                    <a:pt x="2381" y="197"/>
                    <a:pt x="2354" y="209"/>
                    <a:pt x="2326" y="222"/>
                  </a:cubicBezTo>
                  <a:lnTo>
                    <a:pt x="2254" y="259"/>
                  </a:lnTo>
                  <a:cubicBezTo>
                    <a:pt x="2232" y="271"/>
                    <a:pt x="2211" y="281"/>
                    <a:pt x="2188" y="293"/>
                  </a:cubicBezTo>
                  <a:cubicBezTo>
                    <a:pt x="2140" y="318"/>
                    <a:pt x="2091" y="346"/>
                    <a:pt x="2039" y="375"/>
                  </a:cubicBezTo>
                  <a:cubicBezTo>
                    <a:pt x="1988" y="404"/>
                    <a:pt x="1938" y="433"/>
                    <a:pt x="1890" y="461"/>
                  </a:cubicBezTo>
                  <a:cubicBezTo>
                    <a:pt x="1874" y="471"/>
                    <a:pt x="1860" y="481"/>
                    <a:pt x="1845" y="489"/>
                  </a:cubicBezTo>
                  <a:cubicBezTo>
                    <a:pt x="1813" y="510"/>
                    <a:pt x="1780" y="529"/>
                    <a:pt x="1749" y="550"/>
                  </a:cubicBezTo>
                  <a:cubicBezTo>
                    <a:pt x="1732" y="561"/>
                    <a:pt x="1717" y="570"/>
                    <a:pt x="1699" y="582"/>
                  </a:cubicBezTo>
                  <a:cubicBezTo>
                    <a:pt x="1672" y="600"/>
                    <a:pt x="1644" y="618"/>
                    <a:pt x="1618" y="636"/>
                  </a:cubicBezTo>
                  <a:cubicBezTo>
                    <a:pt x="1601" y="648"/>
                    <a:pt x="1585" y="660"/>
                    <a:pt x="1567" y="671"/>
                  </a:cubicBezTo>
                  <a:cubicBezTo>
                    <a:pt x="1544" y="689"/>
                    <a:pt x="1519" y="707"/>
                    <a:pt x="1495" y="724"/>
                  </a:cubicBezTo>
                  <a:cubicBezTo>
                    <a:pt x="1479" y="736"/>
                    <a:pt x="1463" y="748"/>
                    <a:pt x="1446" y="760"/>
                  </a:cubicBezTo>
                  <a:cubicBezTo>
                    <a:pt x="1424" y="777"/>
                    <a:pt x="1402" y="794"/>
                    <a:pt x="1380" y="810"/>
                  </a:cubicBezTo>
                  <a:cubicBezTo>
                    <a:pt x="1365" y="823"/>
                    <a:pt x="1350" y="835"/>
                    <a:pt x="1335" y="848"/>
                  </a:cubicBezTo>
                  <a:cubicBezTo>
                    <a:pt x="1314" y="864"/>
                    <a:pt x="1294" y="881"/>
                    <a:pt x="1274" y="898"/>
                  </a:cubicBezTo>
                  <a:cubicBezTo>
                    <a:pt x="1259" y="910"/>
                    <a:pt x="1245" y="923"/>
                    <a:pt x="1231" y="935"/>
                  </a:cubicBezTo>
                  <a:cubicBezTo>
                    <a:pt x="1213" y="951"/>
                    <a:pt x="1193" y="968"/>
                    <a:pt x="1176" y="984"/>
                  </a:cubicBezTo>
                  <a:cubicBezTo>
                    <a:pt x="1162" y="996"/>
                    <a:pt x="1149" y="1009"/>
                    <a:pt x="1135" y="1021"/>
                  </a:cubicBezTo>
                  <a:cubicBezTo>
                    <a:pt x="1119" y="1037"/>
                    <a:pt x="1101" y="1054"/>
                    <a:pt x="1085" y="1070"/>
                  </a:cubicBezTo>
                  <a:cubicBezTo>
                    <a:pt x="1073" y="1083"/>
                    <a:pt x="1060" y="1095"/>
                    <a:pt x="1049" y="1108"/>
                  </a:cubicBezTo>
                  <a:cubicBezTo>
                    <a:pt x="1033" y="1124"/>
                    <a:pt x="1017" y="1140"/>
                    <a:pt x="1003" y="1156"/>
                  </a:cubicBezTo>
                  <a:lnTo>
                    <a:pt x="970" y="1193"/>
                  </a:lnTo>
                  <a:cubicBezTo>
                    <a:pt x="956" y="1208"/>
                    <a:pt x="943" y="1224"/>
                    <a:pt x="927" y="1241"/>
                  </a:cubicBezTo>
                  <a:cubicBezTo>
                    <a:pt x="918" y="1254"/>
                    <a:pt x="908" y="1265"/>
                    <a:pt x="898" y="1277"/>
                  </a:cubicBezTo>
                  <a:cubicBezTo>
                    <a:pt x="884" y="1294"/>
                    <a:pt x="872" y="1310"/>
                    <a:pt x="860" y="1325"/>
                  </a:cubicBezTo>
                  <a:cubicBezTo>
                    <a:pt x="852" y="1338"/>
                    <a:pt x="842" y="1349"/>
                    <a:pt x="833" y="1362"/>
                  </a:cubicBezTo>
                  <a:cubicBezTo>
                    <a:pt x="821" y="1378"/>
                    <a:pt x="811" y="1394"/>
                    <a:pt x="800" y="1410"/>
                  </a:cubicBezTo>
                  <a:cubicBezTo>
                    <a:pt x="792" y="1421"/>
                    <a:pt x="784" y="1433"/>
                    <a:pt x="777" y="1444"/>
                  </a:cubicBezTo>
                  <a:cubicBezTo>
                    <a:pt x="765" y="1461"/>
                    <a:pt x="756" y="1478"/>
                    <a:pt x="746" y="1496"/>
                  </a:cubicBezTo>
                  <a:cubicBezTo>
                    <a:pt x="739" y="1505"/>
                    <a:pt x="733" y="1516"/>
                    <a:pt x="726" y="1526"/>
                  </a:cubicBezTo>
                  <a:cubicBezTo>
                    <a:pt x="713" y="1549"/>
                    <a:pt x="703" y="1571"/>
                    <a:pt x="691" y="1594"/>
                  </a:cubicBezTo>
                  <a:cubicBezTo>
                    <a:pt x="684" y="1608"/>
                    <a:pt x="678" y="1622"/>
                    <a:pt x="670" y="1636"/>
                  </a:cubicBezTo>
                  <a:cubicBezTo>
                    <a:pt x="663" y="1653"/>
                    <a:pt x="655" y="1669"/>
                    <a:pt x="649" y="1685"/>
                  </a:cubicBezTo>
                  <a:cubicBezTo>
                    <a:pt x="643" y="1699"/>
                    <a:pt x="639" y="1712"/>
                    <a:pt x="633" y="1725"/>
                  </a:cubicBezTo>
                  <a:cubicBezTo>
                    <a:pt x="629" y="1738"/>
                    <a:pt x="624" y="1751"/>
                    <a:pt x="620" y="1764"/>
                  </a:cubicBezTo>
                  <a:cubicBezTo>
                    <a:pt x="616" y="1777"/>
                    <a:pt x="612" y="1791"/>
                    <a:pt x="607" y="1805"/>
                  </a:cubicBezTo>
                  <a:cubicBezTo>
                    <a:pt x="603" y="1819"/>
                    <a:pt x="600" y="1829"/>
                    <a:pt x="597" y="1841"/>
                  </a:cubicBezTo>
                  <a:cubicBezTo>
                    <a:pt x="594" y="1852"/>
                    <a:pt x="590" y="1869"/>
                    <a:pt x="587" y="1883"/>
                  </a:cubicBezTo>
                  <a:cubicBezTo>
                    <a:pt x="585" y="1894"/>
                    <a:pt x="582" y="1905"/>
                    <a:pt x="579" y="1916"/>
                  </a:cubicBezTo>
                  <a:cubicBezTo>
                    <a:pt x="577" y="1930"/>
                    <a:pt x="575" y="1944"/>
                    <a:pt x="574" y="1958"/>
                  </a:cubicBezTo>
                  <a:cubicBezTo>
                    <a:pt x="572" y="1969"/>
                    <a:pt x="570" y="1980"/>
                    <a:pt x="569" y="1991"/>
                  </a:cubicBezTo>
                  <a:cubicBezTo>
                    <a:pt x="567" y="2005"/>
                    <a:pt x="566" y="2019"/>
                    <a:pt x="565" y="2033"/>
                  </a:cubicBezTo>
                  <a:cubicBezTo>
                    <a:pt x="565" y="2043"/>
                    <a:pt x="564" y="2054"/>
                    <a:pt x="563" y="2063"/>
                  </a:cubicBezTo>
                  <a:lnTo>
                    <a:pt x="563" y="2105"/>
                  </a:lnTo>
                  <a:cubicBezTo>
                    <a:pt x="563" y="2115"/>
                    <a:pt x="564" y="2125"/>
                    <a:pt x="564" y="2134"/>
                  </a:cubicBezTo>
                  <a:cubicBezTo>
                    <a:pt x="564" y="2149"/>
                    <a:pt x="565" y="2163"/>
                    <a:pt x="567" y="2177"/>
                  </a:cubicBezTo>
                  <a:cubicBezTo>
                    <a:pt x="567" y="2185"/>
                    <a:pt x="569" y="2194"/>
                    <a:pt x="570" y="2203"/>
                  </a:cubicBezTo>
                  <a:cubicBezTo>
                    <a:pt x="571" y="2218"/>
                    <a:pt x="574" y="2232"/>
                    <a:pt x="576" y="2246"/>
                  </a:cubicBezTo>
                  <a:cubicBezTo>
                    <a:pt x="577" y="2255"/>
                    <a:pt x="579" y="2262"/>
                    <a:pt x="580" y="2270"/>
                  </a:cubicBezTo>
                  <a:cubicBezTo>
                    <a:pt x="584" y="2285"/>
                    <a:pt x="587" y="2299"/>
                    <a:pt x="590" y="2313"/>
                  </a:cubicBezTo>
                  <a:cubicBezTo>
                    <a:pt x="592" y="2321"/>
                    <a:pt x="594" y="2327"/>
                    <a:pt x="596" y="2335"/>
                  </a:cubicBezTo>
                  <a:cubicBezTo>
                    <a:pt x="600" y="2350"/>
                    <a:pt x="604" y="2365"/>
                    <a:pt x="610" y="2379"/>
                  </a:cubicBezTo>
                  <a:cubicBezTo>
                    <a:pt x="612" y="2384"/>
                    <a:pt x="614" y="2391"/>
                    <a:pt x="616" y="2396"/>
                  </a:cubicBezTo>
                  <a:cubicBezTo>
                    <a:pt x="622" y="2411"/>
                    <a:pt x="628" y="2428"/>
                    <a:pt x="634" y="2443"/>
                  </a:cubicBezTo>
                  <a:cubicBezTo>
                    <a:pt x="636" y="2446"/>
                    <a:pt x="637" y="2450"/>
                    <a:pt x="639" y="2454"/>
                  </a:cubicBezTo>
                  <a:cubicBezTo>
                    <a:pt x="673" y="2531"/>
                    <a:pt x="719" y="2605"/>
                    <a:pt x="773" y="2671"/>
                  </a:cubicBezTo>
                  <a:cubicBezTo>
                    <a:pt x="748" y="2696"/>
                    <a:pt x="723" y="2722"/>
                    <a:pt x="698" y="2748"/>
                  </a:cubicBezTo>
                  <a:cubicBezTo>
                    <a:pt x="458" y="2976"/>
                    <a:pt x="287" y="3187"/>
                    <a:pt x="175" y="3379"/>
                  </a:cubicBezTo>
                  <a:cubicBezTo>
                    <a:pt x="175" y="3380"/>
                    <a:pt x="174" y="3382"/>
                    <a:pt x="173" y="3383"/>
                  </a:cubicBezTo>
                  <a:cubicBezTo>
                    <a:pt x="158" y="3409"/>
                    <a:pt x="144" y="3436"/>
                    <a:pt x="131" y="3461"/>
                  </a:cubicBezTo>
                  <a:cubicBezTo>
                    <a:pt x="130" y="3464"/>
                    <a:pt x="127" y="3468"/>
                    <a:pt x="125" y="3471"/>
                  </a:cubicBezTo>
                  <a:cubicBezTo>
                    <a:pt x="113" y="3496"/>
                    <a:pt x="103" y="3519"/>
                    <a:pt x="92" y="3543"/>
                  </a:cubicBezTo>
                  <a:cubicBezTo>
                    <a:pt x="90" y="3548"/>
                    <a:pt x="89" y="3552"/>
                    <a:pt x="86" y="3556"/>
                  </a:cubicBezTo>
                  <a:cubicBezTo>
                    <a:pt x="77" y="3580"/>
                    <a:pt x="69" y="3602"/>
                    <a:pt x="59" y="3624"/>
                  </a:cubicBezTo>
                  <a:cubicBezTo>
                    <a:pt x="58" y="3630"/>
                    <a:pt x="56" y="3635"/>
                    <a:pt x="54" y="3639"/>
                  </a:cubicBezTo>
                  <a:cubicBezTo>
                    <a:pt x="46" y="3661"/>
                    <a:pt x="41" y="3683"/>
                    <a:pt x="34" y="3703"/>
                  </a:cubicBezTo>
                  <a:cubicBezTo>
                    <a:pt x="33" y="3709"/>
                    <a:pt x="31" y="3714"/>
                    <a:pt x="30" y="3719"/>
                  </a:cubicBezTo>
                  <a:cubicBezTo>
                    <a:pt x="25" y="3740"/>
                    <a:pt x="20" y="3761"/>
                    <a:pt x="17" y="3781"/>
                  </a:cubicBezTo>
                  <a:cubicBezTo>
                    <a:pt x="16" y="3786"/>
                    <a:pt x="15" y="3792"/>
                    <a:pt x="14" y="3798"/>
                  </a:cubicBezTo>
                  <a:cubicBezTo>
                    <a:pt x="11" y="3818"/>
                    <a:pt x="7" y="3837"/>
                    <a:pt x="5" y="3857"/>
                  </a:cubicBezTo>
                  <a:cubicBezTo>
                    <a:pt x="5" y="3862"/>
                    <a:pt x="5" y="3868"/>
                    <a:pt x="4" y="3873"/>
                  </a:cubicBezTo>
                  <a:cubicBezTo>
                    <a:pt x="2" y="3892"/>
                    <a:pt x="2" y="3912"/>
                    <a:pt x="1" y="3930"/>
                  </a:cubicBezTo>
                  <a:lnTo>
                    <a:pt x="1" y="3946"/>
                  </a:lnTo>
                  <a:cubicBezTo>
                    <a:pt x="1" y="3965"/>
                    <a:pt x="2" y="3983"/>
                    <a:pt x="4" y="4001"/>
                  </a:cubicBezTo>
                  <a:cubicBezTo>
                    <a:pt x="4" y="4006"/>
                    <a:pt x="4" y="4011"/>
                    <a:pt x="4" y="4017"/>
                  </a:cubicBezTo>
                  <a:cubicBezTo>
                    <a:pt x="6" y="4035"/>
                    <a:pt x="9" y="4052"/>
                    <a:pt x="12" y="4070"/>
                  </a:cubicBezTo>
                  <a:cubicBezTo>
                    <a:pt x="13" y="4075"/>
                    <a:pt x="14" y="4081"/>
                    <a:pt x="14" y="4085"/>
                  </a:cubicBezTo>
                  <a:cubicBezTo>
                    <a:pt x="18" y="4102"/>
                    <a:pt x="22" y="4119"/>
                    <a:pt x="26" y="4136"/>
                  </a:cubicBezTo>
                  <a:cubicBezTo>
                    <a:pt x="27" y="4141"/>
                    <a:pt x="29" y="4146"/>
                    <a:pt x="30" y="4152"/>
                  </a:cubicBezTo>
                  <a:cubicBezTo>
                    <a:pt x="34" y="4168"/>
                    <a:pt x="40" y="4184"/>
                    <a:pt x="46" y="4201"/>
                  </a:cubicBezTo>
                  <a:cubicBezTo>
                    <a:pt x="47" y="4206"/>
                    <a:pt x="50" y="4210"/>
                    <a:pt x="52" y="4216"/>
                  </a:cubicBezTo>
                  <a:cubicBezTo>
                    <a:pt x="57" y="4231"/>
                    <a:pt x="65" y="4247"/>
                    <a:pt x="71" y="4263"/>
                  </a:cubicBezTo>
                  <a:cubicBezTo>
                    <a:pt x="73" y="4268"/>
                    <a:pt x="76" y="4272"/>
                    <a:pt x="78" y="4276"/>
                  </a:cubicBezTo>
                  <a:cubicBezTo>
                    <a:pt x="85" y="4292"/>
                    <a:pt x="94" y="4308"/>
                    <a:pt x="103" y="4323"/>
                  </a:cubicBezTo>
                  <a:lnTo>
                    <a:pt x="110" y="4337"/>
                  </a:lnTo>
                  <a:cubicBezTo>
                    <a:pt x="119" y="4351"/>
                    <a:pt x="129" y="4366"/>
                    <a:pt x="138" y="4381"/>
                  </a:cubicBezTo>
                  <a:cubicBezTo>
                    <a:pt x="140" y="4385"/>
                    <a:pt x="144" y="4390"/>
                    <a:pt x="147" y="4393"/>
                  </a:cubicBezTo>
                  <a:cubicBezTo>
                    <a:pt x="157" y="4408"/>
                    <a:pt x="167" y="4422"/>
                    <a:pt x="179" y="4437"/>
                  </a:cubicBezTo>
                  <a:lnTo>
                    <a:pt x="188" y="4448"/>
                  </a:lnTo>
                  <a:cubicBezTo>
                    <a:pt x="199" y="4461"/>
                    <a:pt x="212" y="4476"/>
                    <a:pt x="224" y="4490"/>
                  </a:cubicBezTo>
                  <a:cubicBezTo>
                    <a:pt x="227" y="4493"/>
                    <a:pt x="230" y="4497"/>
                    <a:pt x="233" y="4500"/>
                  </a:cubicBezTo>
                  <a:cubicBezTo>
                    <a:pt x="246" y="4514"/>
                    <a:pt x="260" y="4528"/>
                    <a:pt x="273" y="4542"/>
                  </a:cubicBezTo>
                  <a:lnTo>
                    <a:pt x="282" y="4550"/>
                  </a:lnTo>
                  <a:cubicBezTo>
                    <a:pt x="296" y="4564"/>
                    <a:pt x="311" y="4578"/>
                    <a:pt x="326" y="4591"/>
                  </a:cubicBezTo>
                  <a:lnTo>
                    <a:pt x="335" y="4597"/>
                  </a:lnTo>
                  <a:cubicBezTo>
                    <a:pt x="351" y="4611"/>
                    <a:pt x="367" y="4625"/>
                    <a:pt x="385" y="4638"/>
                  </a:cubicBezTo>
                  <a:cubicBezTo>
                    <a:pt x="386" y="4639"/>
                    <a:pt x="388" y="4642"/>
                    <a:pt x="390" y="4643"/>
                  </a:cubicBezTo>
                  <a:cubicBezTo>
                    <a:pt x="409" y="4656"/>
                    <a:pt x="426" y="4670"/>
                    <a:pt x="445" y="4683"/>
                  </a:cubicBezTo>
                  <a:cubicBezTo>
                    <a:pt x="446" y="4684"/>
                    <a:pt x="447" y="4684"/>
                    <a:pt x="447" y="4685"/>
                  </a:cubicBezTo>
                  <a:cubicBezTo>
                    <a:pt x="653" y="4829"/>
                    <a:pt x="911" y="4940"/>
                    <a:pt x="1180" y="5021"/>
                  </a:cubicBezTo>
                  <a:cubicBezTo>
                    <a:pt x="1181" y="5021"/>
                    <a:pt x="1181" y="5021"/>
                    <a:pt x="1183" y="5022"/>
                  </a:cubicBezTo>
                  <a:cubicBezTo>
                    <a:pt x="1206" y="5029"/>
                    <a:pt x="1230" y="5035"/>
                    <a:pt x="1255" y="5043"/>
                  </a:cubicBezTo>
                  <a:cubicBezTo>
                    <a:pt x="1258" y="5044"/>
                    <a:pt x="1263" y="5045"/>
                    <a:pt x="1266" y="5046"/>
                  </a:cubicBezTo>
                  <a:lnTo>
                    <a:pt x="1334" y="5063"/>
                  </a:lnTo>
                  <a:lnTo>
                    <a:pt x="1349" y="5068"/>
                  </a:lnTo>
                  <a:cubicBezTo>
                    <a:pt x="1371" y="5073"/>
                    <a:pt x="1392" y="5078"/>
                    <a:pt x="1414" y="5084"/>
                  </a:cubicBezTo>
                  <a:lnTo>
                    <a:pt x="1433" y="5088"/>
                  </a:lnTo>
                  <a:cubicBezTo>
                    <a:pt x="1454" y="5093"/>
                    <a:pt x="1474" y="5098"/>
                    <a:pt x="1495" y="5102"/>
                  </a:cubicBezTo>
                  <a:cubicBezTo>
                    <a:pt x="1503" y="5103"/>
                    <a:pt x="1510" y="5105"/>
                    <a:pt x="1517" y="5106"/>
                  </a:cubicBezTo>
                  <a:cubicBezTo>
                    <a:pt x="1537" y="5111"/>
                    <a:pt x="1557" y="5115"/>
                    <a:pt x="1577" y="5118"/>
                  </a:cubicBezTo>
                  <a:lnTo>
                    <a:pt x="1601" y="5124"/>
                  </a:lnTo>
                  <a:cubicBezTo>
                    <a:pt x="1619" y="5127"/>
                    <a:pt x="1639" y="5130"/>
                    <a:pt x="1657" y="5133"/>
                  </a:cubicBezTo>
                  <a:lnTo>
                    <a:pt x="1684" y="5138"/>
                  </a:lnTo>
                  <a:cubicBezTo>
                    <a:pt x="1701" y="5141"/>
                    <a:pt x="1720" y="5144"/>
                    <a:pt x="1738" y="5148"/>
                  </a:cubicBezTo>
                  <a:lnTo>
                    <a:pt x="1766" y="5152"/>
                  </a:lnTo>
                  <a:lnTo>
                    <a:pt x="1819" y="5159"/>
                  </a:lnTo>
                  <a:cubicBezTo>
                    <a:pt x="1828" y="5161"/>
                    <a:pt x="1838" y="5162"/>
                    <a:pt x="1847" y="5163"/>
                  </a:cubicBezTo>
                  <a:cubicBezTo>
                    <a:pt x="1865" y="5166"/>
                    <a:pt x="1881" y="5167"/>
                    <a:pt x="1897" y="5169"/>
                  </a:cubicBezTo>
                  <a:cubicBezTo>
                    <a:pt x="1908" y="5170"/>
                    <a:pt x="1918" y="5171"/>
                    <a:pt x="1928" y="5172"/>
                  </a:cubicBezTo>
                  <a:lnTo>
                    <a:pt x="1975" y="5178"/>
                  </a:lnTo>
                  <a:cubicBezTo>
                    <a:pt x="1985" y="5179"/>
                    <a:pt x="1996" y="5180"/>
                    <a:pt x="2006" y="5181"/>
                  </a:cubicBezTo>
                  <a:cubicBezTo>
                    <a:pt x="2021" y="5182"/>
                    <a:pt x="2037" y="5184"/>
                    <a:pt x="2053" y="5185"/>
                  </a:cubicBezTo>
                  <a:cubicBezTo>
                    <a:pt x="2063" y="5186"/>
                    <a:pt x="2072" y="5186"/>
                    <a:pt x="2083" y="5188"/>
                  </a:cubicBezTo>
                  <a:cubicBezTo>
                    <a:pt x="2097" y="5189"/>
                    <a:pt x="2112" y="5190"/>
                    <a:pt x="2126" y="5191"/>
                  </a:cubicBezTo>
                  <a:cubicBezTo>
                    <a:pt x="2137" y="5191"/>
                    <a:pt x="2148" y="5192"/>
                    <a:pt x="2159" y="5192"/>
                  </a:cubicBezTo>
                  <a:cubicBezTo>
                    <a:pt x="2172" y="5193"/>
                    <a:pt x="2186" y="5194"/>
                    <a:pt x="2199" y="5194"/>
                  </a:cubicBezTo>
                  <a:lnTo>
                    <a:pt x="2229" y="5195"/>
                  </a:lnTo>
                  <a:lnTo>
                    <a:pt x="2269" y="5196"/>
                  </a:lnTo>
                  <a:lnTo>
                    <a:pt x="2299" y="5197"/>
                  </a:lnTo>
                  <a:lnTo>
                    <a:pt x="2401" y="5197"/>
                  </a:lnTo>
                  <a:lnTo>
                    <a:pt x="2430" y="5196"/>
                  </a:lnTo>
                  <a:cubicBezTo>
                    <a:pt x="2440" y="5196"/>
                    <a:pt x="2451" y="5195"/>
                    <a:pt x="2461" y="5195"/>
                  </a:cubicBezTo>
                  <a:cubicBezTo>
                    <a:pt x="2472" y="5194"/>
                    <a:pt x="2481" y="5194"/>
                    <a:pt x="2491" y="5193"/>
                  </a:cubicBezTo>
                  <a:lnTo>
                    <a:pt x="2520" y="5191"/>
                  </a:lnTo>
                  <a:cubicBezTo>
                    <a:pt x="2528" y="5191"/>
                    <a:pt x="2538" y="5190"/>
                    <a:pt x="2547" y="5189"/>
                  </a:cubicBezTo>
                  <a:cubicBezTo>
                    <a:pt x="2555" y="5188"/>
                    <a:pt x="2565" y="5188"/>
                    <a:pt x="2574" y="5186"/>
                  </a:cubicBezTo>
                  <a:cubicBezTo>
                    <a:pt x="2581" y="5185"/>
                    <a:pt x="2591" y="5183"/>
                    <a:pt x="2599" y="5182"/>
                  </a:cubicBezTo>
                  <a:cubicBezTo>
                    <a:pt x="2607" y="5181"/>
                    <a:pt x="2615" y="5180"/>
                    <a:pt x="2623" y="5179"/>
                  </a:cubicBezTo>
                  <a:lnTo>
                    <a:pt x="3175" y="6610"/>
                  </a:lnTo>
                  <a:lnTo>
                    <a:pt x="3274" y="6562"/>
                  </a:lnTo>
                  <a:lnTo>
                    <a:pt x="2984" y="5692"/>
                  </a:lnTo>
                  <a:cubicBezTo>
                    <a:pt x="2986" y="5303"/>
                    <a:pt x="3043" y="4832"/>
                    <a:pt x="3137" y="4352"/>
                  </a:cubicBezTo>
                  <a:cubicBezTo>
                    <a:pt x="3318" y="4157"/>
                    <a:pt x="3547" y="3972"/>
                    <a:pt x="3755" y="3794"/>
                  </a:cubicBezTo>
                  <a:cubicBezTo>
                    <a:pt x="4129" y="3476"/>
                    <a:pt x="4374" y="3051"/>
                    <a:pt x="4215" y="2962"/>
                  </a:cubicBezTo>
                  <a:cubicBezTo>
                    <a:pt x="4176" y="2913"/>
                    <a:pt x="4131" y="2895"/>
                    <a:pt x="4082" y="2895"/>
                  </a:cubicBezTo>
                  <a:cubicBezTo>
                    <a:pt x="3921" y="2895"/>
                    <a:pt x="3712" y="3094"/>
                    <a:pt x="3494" y="3094"/>
                  </a:cubicBezTo>
                  <a:cubicBezTo>
                    <a:pt x="3483" y="3094"/>
                    <a:pt x="3472" y="3094"/>
                    <a:pt x="3460" y="3092"/>
                  </a:cubicBezTo>
                  <a:cubicBezTo>
                    <a:pt x="3460" y="3092"/>
                    <a:pt x="3459" y="3092"/>
                    <a:pt x="3458" y="3092"/>
                  </a:cubicBezTo>
                  <a:cubicBezTo>
                    <a:pt x="3252" y="3092"/>
                    <a:pt x="4033" y="2390"/>
                    <a:pt x="4433" y="1991"/>
                  </a:cubicBezTo>
                  <a:cubicBezTo>
                    <a:pt x="4740" y="1695"/>
                    <a:pt x="4846" y="1513"/>
                    <a:pt x="4845" y="1403"/>
                  </a:cubicBezTo>
                  <a:cubicBezTo>
                    <a:pt x="4893" y="1262"/>
                    <a:pt x="4866" y="1157"/>
                    <a:pt x="4704" y="1157"/>
                  </a:cubicBezTo>
                  <a:cubicBezTo>
                    <a:pt x="4619" y="1157"/>
                    <a:pt x="4498" y="1186"/>
                    <a:pt x="4331" y="1253"/>
                  </a:cubicBezTo>
                  <a:cubicBezTo>
                    <a:pt x="4874" y="807"/>
                    <a:pt x="4902" y="559"/>
                    <a:pt x="4563" y="559"/>
                  </a:cubicBezTo>
                  <a:cubicBezTo>
                    <a:pt x="4256" y="559"/>
                    <a:pt x="3649" y="763"/>
                    <a:pt x="2854" y="1210"/>
                  </a:cubicBezTo>
                  <a:cubicBezTo>
                    <a:pt x="3031" y="1029"/>
                    <a:pt x="3212" y="768"/>
                    <a:pt x="3009" y="768"/>
                  </a:cubicBezTo>
                  <a:cubicBezTo>
                    <a:pt x="2938" y="768"/>
                    <a:pt x="2820" y="800"/>
                    <a:pt x="2638" y="878"/>
                  </a:cubicBezTo>
                  <a:cubicBezTo>
                    <a:pt x="3270" y="463"/>
                    <a:pt x="3444" y="0"/>
                    <a:pt x="30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3"/>
            <p:cNvSpPr/>
            <p:nvPr/>
          </p:nvSpPr>
          <p:spPr>
            <a:xfrm>
              <a:off x="4943366" y="3744379"/>
              <a:ext cx="476981" cy="589333"/>
            </a:xfrm>
            <a:custGeom>
              <a:avLst/>
              <a:gdLst/>
              <a:ahLst/>
              <a:cxnLst/>
              <a:rect l="l" t="t" r="r" b="b"/>
              <a:pathLst>
                <a:path w="8321" h="10281" extrusionOk="0">
                  <a:moveTo>
                    <a:pt x="2837" y="1640"/>
                  </a:moveTo>
                  <a:lnTo>
                    <a:pt x="2837" y="1640"/>
                  </a:lnTo>
                  <a:cubicBezTo>
                    <a:pt x="2625" y="1712"/>
                    <a:pt x="2466" y="1776"/>
                    <a:pt x="2466" y="1776"/>
                  </a:cubicBezTo>
                  <a:cubicBezTo>
                    <a:pt x="2523" y="1754"/>
                    <a:pt x="2574" y="1729"/>
                    <a:pt x="2626" y="1705"/>
                  </a:cubicBezTo>
                  <a:cubicBezTo>
                    <a:pt x="2699" y="1681"/>
                    <a:pt x="2769" y="1659"/>
                    <a:pt x="2837" y="1640"/>
                  </a:cubicBezTo>
                  <a:close/>
                  <a:moveTo>
                    <a:pt x="6432" y="6973"/>
                  </a:moveTo>
                  <a:cubicBezTo>
                    <a:pt x="6610" y="7580"/>
                    <a:pt x="6806" y="8176"/>
                    <a:pt x="7012" y="8655"/>
                  </a:cubicBezTo>
                  <a:lnTo>
                    <a:pt x="6439" y="7976"/>
                  </a:lnTo>
                  <a:lnTo>
                    <a:pt x="6440" y="7975"/>
                  </a:lnTo>
                  <a:cubicBezTo>
                    <a:pt x="6445" y="7973"/>
                    <a:pt x="6451" y="7970"/>
                    <a:pt x="6454" y="7967"/>
                  </a:cubicBezTo>
                  <a:cubicBezTo>
                    <a:pt x="6465" y="7961"/>
                    <a:pt x="6475" y="7953"/>
                    <a:pt x="6483" y="7945"/>
                  </a:cubicBezTo>
                  <a:cubicBezTo>
                    <a:pt x="6447" y="7892"/>
                    <a:pt x="6415" y="7837"/>
                    <a:pt x="6388" y="7778"/>
                  </a:cubicBezTo>
                  <a:cubicBezTo>
                    <a:pt x="6387" y="7773"/>
                    <a:pt x="6385" y="7768"/>
                    <a:pt x="6384" y="7763"/>
                  </a:cubicBezTo>
                  <a:cubicBezTo>
                    <a:pt x="6361" y="7712"/>
                    <a:pt x="6344" y="7660"/>
                    <a:pt x="6331" y="7606"/>
                  </a:cubicBezTo>
                  <a:cubicBezTo>
                    <a:pt x="6280" y="7388"/>
                    <a:pt x="6327" y="7177"/>
                    <a:pt x="6432" y="6973"/>
                  </a:cubicBezTo>
                  <a:close/>
                  <a:moveTo>
                    <a:pt x="3394" y="0"/>
                  </a:moveTo>
                  <a:cubicBezTo>
                    <a:pt x="3300" y="0"/>
                    <a:pt x="3195" y="11"/>
                    <a:pt x="3079" y="32"/>
                  </a:cubicBezTo>
                  <a:cubicBezTo>
                    <a:pt x="3078" y="32"/>
                    <a:pt x="3077" y="32"/>
                    <a:pt x="3076" y="34"/>
                  </a:cubicBezTo>
                  <a:cubicBezTo>
                    <a:pt x="3027" y="42"/>
                    <a:pt x="2979" y="53"/>
                    <a:pt x="2927" y="66"/>
                  </a:cubicBezTo>
                  <a:lnTo>
                    <a:pt x="2915" y="70"/>
                  </a:lnTo>
                  <a:cubicBezTo>
                    <a:pt x="2865" y="82"/>
                    <a:pt x="2815" y="97"/>
                    <a:pt x="2765" y="112"/>
                  </a:cubicBezTo>
                  <a:cubicBezTo>
                    <a:pt x="2756" y="116"/>
                    <a:pt x="2746" y="119"/>
                    <a:pt x="2738" y="122"/>
                  </a:cubicBezTo>
                  <a:cubicBezTo>
                    <a:pt x="2689" y="137"/>
                    <a:pt x="2640" y="155"/>
                    <a:pt x="2588" y="173"/>
                  </a:cubicBezTo>
                  <a:cubicBezTo>
                    <a:pt x="2573" y="180"/>
                    <a:pt x="2558" y="186"/>
                    <a:pt x="2542" y="191"/>
                  </a:cubicBezTo>
                  <a:cubicBezTo>
                    <a:pt x="2495" y="210"/>
                    <a:pt x="2448" y="227"/>
                    <a:pt x="2400" y="249"/>
                  </a:cubicBezTo>
                  <a:cubicBezTo>
                    <a:pt x="2377" y="258"/>
                    <a:pt x="2353" y="269"/>
                    <a:pt x="2329" y="280"/>
                  </a:cubicBezTo>
                  <a:cubicBezTo>
                    <a:pt x="2286" y="300"/>
                    <a:pt x="2244" y="318"/>
                    <a:pt x="2199" y="340"/>
                  </a:cubicBezTo>
                  <a:cubicBezTo>
                    <a:pt x="2163" y="356"/>
                    <a:pt x="2125" y="376"/>
                    <a:pt x="2088" y="395"/>
                  </a:cubicBezTo>
                  <a:cubicBezTo>
                    <a:pt x="2053" y="412"/>
                    <a:pt x="2020" y="428"/>
                    <a:pt x="1984" y="447"/>
                  </a:cubicBezTo>
                  <a:cubicBezTo>
                    <a:pt x="1910" y="485"/>
                    <a:pt x="1834" y="528"/>
                    <a:pt x="1756" y="572"/>
                  </a:cubicBezTo>
                  <a:cubicBezTo>
                    <a:pt x="1678" y="616"/>
                    <a:pt x="1604" y="662"/>
                    <a:pt x="1531" y="706"/>
                  </a:cubicBezTo>
                  <a:cubicBezTo>
                    <a:pt x="1508" y="720"/>
                    <a:pt x="1487" y="735"/>
                    <a:pt x="1465" y="749"/>
                  </a:cubicBezTo>
                  <a:cubicBezTo>
                    <a:pt x="1417" y="779"/>
                    <a:pt x="1369" y="810"/>
                    <a:pt x="1324" y="841"/>
                  </a:cubicBezTo>
                  <a:cubicBezTo>
                    <a:pt x="1299" y="857"/>
                    <a:pt x="1275" y="875"/>
                    <a:pt x="1251" y="891"/>
                  </a:cubicBezTo>
                  <a:cubicBezTo>
                    <a:pt x="1210" y="919"/>
                    <a:pt x="1170" y="947"/>
                    <a:pt x="1132" y="975"/>
                  </a:cubicBezTo>
                  <a:cubicBezTo>
                    <a:pt x="1108" y="994"/>
                    <a:pt x="1085" y="1011"/>
                    <a:pt x="1061" y="1029"/>
                  </a:cubicBezTo>
                  <a:cubicBezTo>
                    <a:pt x="1026" y="1056"/>
                    <a:pt x="991" y="1083"/>
                    <a:pt x="958" y="1109"/>
                  </a:cubicBezTo>
                  <a:cubicBezTo>
                    <a:pt x="934" y="1128"/>
                    <a:pt x="913" y="1146"/>
                    <a:pt x="890" y="1165"/>
                  </a:cubicBezTo>
                  <a:cubicBezTo>
                    <a:pt x="859" y="1191"/>
                    <a:pt x="829" y="1217"/>
                    <a:pt x="798" y="1243"/>
                  </a:cubicBezTo>
                  <a:cubicBezTo>
                    <a:pt x="778" y="1263"/>
                    <a:pt x="757" y="1281"/>
                    <a:pt x="737" y="1301"/>
                  </a:cubicBezTo>
                  <a:cubicBezTo>
                    <a:pt x="709" y="1325"/>
                    <a:pt x="681" y="1351"/>
                    <a:pt x="656" y="1377"/>
                  </a:cubicBezTo>
                  <a:cubicBezTo>
                    <a:pt x="636" y="1397"/>
                    <a:pt x="617" y="1415"/>
                    <a:pt x="598" y="1435"/>
                  </a:cubicBezTo>
                  <a:cubicBezTo>
                    <a:pt x="574" y="1461"/>
                    <a:pt x="551" y="1485"/>
                    <a:pt x="528" y="1510"/>
                  </a:cubicBezTo>
                  <a:cubicBezTo>
                    <a:pt x="510" y="1530"/>
                    <a:pt x="492" y="1549"/>
                    <a:pt x="476" y="1569"/>
                  </a:cubicBezTo>
                  <a:cubicBezTo>
                    <a:pt x="454" y="1594"/>
                    <a:pt x="434" y="1618"/>
                    <a:pt x="414" y="1643"/>
                  </a:cubicBezTo>
                  <a:cubicBezTo>
                    <a:pt x="399" y="1663"/>
                    <a:pt x="384" y="1682"/>
                    <a:pt x="369" y="1701"/>
                  </a:cubicBezTo>
                  <a:cubicBezTo>
                    <a:pt x="351" y="1726"/>
                    <a:pt x="333" y="1751"/>
                    <a:pt x="315" y="1776"/>
                  </a:cubicBezTo>
                  <a:cubicBezTo>
                    <a:pt x="302" y="1795"/>
                    <a:pt x="289" y="1814"/>
                    <a:pt x="277" y="1834"/>
                  </a:cubicBezTo>
                  <a:cubicBezTo>
                    <a:pt x="261" y="1857"/>
                    <a:pt x="246" y="1882"/>
                    <a:pt x="231" y="1907"/>
                  </a:cubicBezTo>
                  <a:cubicBezTo>
                    <a:pt x="220" y="1926"/>
                    <a:pt x="208" y="1945"/>
                    <a:pt x="198" y="1964"/>
                  </a:cubicBezTo>
                  <a:cubicBezTo>
                    <a:pt x="185" y="1989"/>
                    <a:pt x="172" y="2013"/>
                    <a:pt x="160" y="2038"/>
                  </a:cubicBezTo>
                  <a:cubicBezTo>
                    <a:pt x="151" y="2056"/>
                    <a:pt x="141" y="2076"/>
                    <a:pt x="133" y="2094"/>
                  </a:cubicBezTo>
                  <a:cubicBezTo>
                    <a:pt x="122" y="2119"/>
                    <a:pt x="112" y="2144"/>
                    <a:pt x="102" y="2170"/>
                  </a:cubicBezTo>
                  <a:cubicBezTo>
                    <a:pt x="96" y="2187"/>
                    <a:pt x="89" y="2204"/>
                    <a:pt x="82" y="2222"/>
                  </a:cubicBezTo>
                  <a:cubicBezTo>
                    <a:pt x="73" y="2249"/>
                    <a:pt x="65" y="2275"/>
                    <a:pt x="57" y="2302"/>
                  </a:cubicBezTo>
                  <a:cubicBezTo>
                    <a:pt x="52" y="2318"/>
                    <a:pt x="47" y="2334"/>
                    <a:pt x="44" y="2349"/>
                  </a:cubicBezTo>
                  <a:cubicBezTo>
                    <a:pt x="34" y="2385"/>
                    <a:pt x="27" y="2419"/>
                    <a:pt x="21" y="2455"/>
                  </a:cubicBezTo>
                  <a:cubicBezTo>
                    <a:pt x="18" y="2477"/>
                    <a:pt x="14" y="2498"/>
                    <a:pt x="12" y="2520"/>
                  </a:cubicBezTo>
                  <a:cubicBezTo>
                    <a:pt x="9" y="2545"/>
                    <a:pt x="6" y="2571"/>
                    <a:pt x="3" y="2596"/>
                  </a:cubicBezTo>
                  <a:cubicBezTo>
                    <a:pt x="2" y="2616"/>
                    <a:pt x="3" y="2637"/>
                    <a:pt x="2" y="2657"/>
                  </a:cubicBezTo>
                  <a:cubicBezTo>
                    <a:pt x="2" y="2678"/>
                    <a:pt x="0" y="2697"/>
                    <a:pt x="0" y="2718"/>
                  </a:cubicBezTo>
                  <a:cubicBezTo>
                    <a:pt x="2" y="2737"/>
                    <a:pt x="4" y="2760"/>
                    <a:pt x="5" y="2782"/>
                  </a:cubicBezTo>
                  <a:cubicBezTo>
                    <a:pt x="6" y="2800"/>
                    <a:pt x="8" y="2818"/>
                    <a:pt x="9" y="2837"/>
                  </a:cubicBezTo>
                  <a:cubicBezTo>
                    <a:pt x="12" y="2858"/>
                    <a:pt x="16" y="2880"/>
                    <a:pt x="19" y="2902"/>
                  </a:cubicBezTo>
                  <a:cubicBezTo>
                    <a:pt x="22" y="2919"/>
                    <a:pt x="25" y="2937"/>
                    <a:pt x="29" y="2955"/>
                  </a:cubicBezTo>
                  <a:cubicBezTo>
                    <a:pt x="33" y="2976"/>
                    <a:pt x="39" y="2998"/>
                    <a:pt x="45" y="3020"/>
                  </a:cubicBezTo>
                  <a:cubicBezTo>
                    <a:pt x="49" y="3037"/>
                    <a:pt x="53" y="3053"/>
                    <a:pt x="58" y="3070"/>
                  </a:cubicBezTo>
                  <a:cubicBezTo>
                    <a:pt x="64" y="3092"/>
                    <a:pt x="72" y="3113"/>
                    <a:pt x="80" y="3135"/>
                  </a:cubicBezTo>
                  <a:cubicBezTo>
                    <a:pt x="86" y="3151"/>
                    <a:pt x="91" y="3168"/>
                    <a:pt x="98" y="3183"/>
                  </a:cubicBezTo>
                  <a:cubicBezTo>
                    <a:pt x="106" y="3204"/>
                    <a:pt x="116" y="3227"/>
                    <a:pt x="125" y="3249"/>
                  </a:cubicBezTo>
                  <a:cubicBezTo>
                    <a:pt x="131" y="3264"/>
                    <a:pt x="139" y="3278"/>
                    <a:pt x="146" y="3293"/>
                  </a:cubicBezTo>
                  <a:cubicBezTo>
                    <a:pt x="157" y="3316"/>
                    <a:pt x="168" y="3337"/>
                    <a:pt x="180" y="3359"/>
                  </a:cubicBezTo>
                  <a:cubicBezTo>
                    <a:pt x="187" y="3373"/>
                    <a:pt x="195" y="3386"/>
                    <a:pt x="204" y="3400"/>
                  </a:cubicBezTo>
                  <a:cubicBezTo>
                    <a:pt x="217" y="3423"/>
                    <a:pt x="230" y="3444"/>
                    <a:pt x="245" y="3467"/>
                  </a:cubicBezTo>
                  <a:cubicBezTo>
                    <a:pt x="252" y="3480"/>
                    <a:pt x="261" y="3492"/>
                    <a:pt x="270" y="3505"/>
                  </a:cubicBezTo>
                  <a:cubicBezTo>
                    <a:pt x="285" y="3528"/>
                    <a:pt x="301" y="3550"/>
                    <a:pt x="317" y="3572"/>
                  </a:cubicBezTo>
                  <a:cubicBezTo>
                    <a:pt x="326" y="3584"/>
                    <a:pt x="334" y="3595"/>
                    <a:pt x="343" y="3605"/>
                  </a:cubicBezTo>
                  <a:cubicBezTo>
                    <a:pt x="361" y="3628"/>
                    <a:pt x="379" y="3652"/>
                    <a:pt x="398" y="3675"/>
                  </a:cubicBezTo>
                  <a:cubicBezTo>
                    <a:pt x="407" y="3683"/>
                    <a:pt x="414" y="3692"/>
                    <a:pt x="422" y="3702"/>
                  </a:cubicBezTo>
                  <a:cubicBezTo>
                    <a:pt x="444" y="3725"/>
                    <a:pt x="466" y="3750"/>
                    <a:pt x="489" y="3774"/>
                  </a:cubicBezTo>
                  <a:cubicBezTo>
                    <a:pt x="493" y="3779"/>
                    <a:pt x="500" y="3785"/>
                    <a:pt x="504" y="3790"/>
                  </a:cubicBezTo>
                  <a:cubicBezTo>
                    <a:pt x="629" y="3916"/>
                    <a:pt x="764" y="4029"/>
                    <a:pt x="909" y="4131"/>
                  </a:cubicBezTo>
                  <a:cubicBezTo>
                    <a:pt x="877" y="4169"/>
                    <a:pt x="848" y="4209"/>
                    <a:pt x="818" y="4249"/>
                  </a:cubicBezTo>
                  <a:cubicBezTo>
                    <a:pt x="517" y="4602"/>
                    <a:pt x="337" y="4926"/>
                    <a:pt x="254" y="5225"/>
                  </a:cubicBezTo>
                  <a:cubicBezTo>
                    <a:pt x="253" y="5227"/>
                    <a:pt x="253" y="5229"/>
                    <a:pt x="252" y="5231"/>
                  </a:cubicBezTo>
                  <a:cubicBezTo>
                    <a:pt x="242" y="5272"/>
                    <a:pt x="233" y="5312"/>
                    <a:pt x="224" y="5353"/>
                  </a:cubicBezTo>
                  <a:cubicBezTo>
                    <a:pt x="224" y="5358"/>
                    <a:pt x="223" y="5363"/>
                    <a:pt x="222" y="5369"/>
                  </a:cubicBezTo>
                  <a:cubicBezTo>
                    <a:pt x="216" y="5406"/>
                    <a:pt x="211" y="5443"/>
                    <a:pt x="208" y="5480"/>
                  </a:cubicBezTo>
                  <a:cubicBezTo>
                    <a:pt x="208" y="5487"/>
                    <a:pt x="206" y="5494"/>
                    <a:pt x="206" y="5500"/>
                  </a:cubicBezTo>
                  <a:cubicBezTo>
                    <a:pt x="203" y="5536"/>
                    <a:pt x="203" y="5572"/>
                    <a:pt x="203" y="5606"/>
                  </a:cubicBezTo>
                  <a:lnTo>
                    <a:pt x="203" y="5629"/>
                  </a:lnTo>
                  <a:cubicBezTo>
                    <a:pt x="203" y="5663"/>
                    <a:pt x="206" y="5696"/>
                    <a:pt x="209" y="5729"/>
                  </a:cubicBezTo>
                  <a:cubicBezTo>
                    <a:pt x="210" y="5737"/>
                    <a:pt x="210" y="5746"/>
                    <a:pt x="211" y="5753"/>
                  </a:cubicBezTo>
                  <a:cubicBezTo>
                    <a:pt x="214" y="5786"/>
                    <a:pt x="221" y="5817"/>
                    <a:pt x="227" y="5849"/>
                  </a:cubicBezTo>
                  <a:cubicBezTo>
                    <a:pt x="230" y="5857"/>
                    <a:pt x="231" y="5866"/>
                    <a:pt x="233" y="5874"/>
                  </a:cubicBezTo>
                  <a:cubicBezTo>
                    <a:pt x="239" y="5906"/>
                    <a:pt x="248" y="5936"/>
                    <a:pt x="258" y="5966"/>
                  </a:cubicBezTo>
                  <a:cubicBezTo>
                    <a:pt x="261" y="5975"/>
                    <a:pt x="263" y="5984"/>
                    <a:pt x="265" y="5992"/>
                  </a:cubicBezTo>
                  <a:cubicBezTo>
                    <a:pt x="275" y="6021"/>
                    <a:pt x="287" y="6051"/>
                    <a:pt x="300" y="6080"/>
                  </a:cubicBezTo>
                  <a:cubicBezTo>
                    <a:pt x="303" y="6089"/>
                    <a:pt x="306" y="6097"/>
                    <a:pt x="311" y="6106"/>
                  </a:cubicBezTo>
                  <a:cubicBezTo>
                    <a:pt x="323" y="6134"/>
                    <a:pt x="337" y="6162"/>
                    <a:pt x="352" y="6190"/>
                  </a:cubicBezTo>
                  <a:cubicBezTo>
                    <a:pt x="356" y="6199"/>
                    <a:pt x="360" y="6207"/>
                    <a:pt x="366" y="6216"/>
                  </a:cubicBezTo>
                  <a:cubicBezTo>
                    <a:pt x="381" y="6243"/>
                    <a:pt x="397" y="6271"/>
                    <a:pt x="414" y="6297"/>
                  </a:cubicBezTo>
                  <a:cubicBezTo>
                    <a:pt x="420" y="6306"/>
                    <a:pt x="425" y="6314"/>
                    <a:pt x="431" y="6322"/>
                  </a:cubicBezTo>
                  <a:cubicBezTo>
                    <a:pt x="448" y="6349"/>
                    <a:pt x="466" y="6375"/>
                    <a:pt x="487" y="6401"/>
                  </a:cubicBezTo>
                  <a:cubicBezTo>
                    <a:pt x="492" y="6410"/>
                    <a:pt x="499" y="6417"/>
                    <a:pt x="505" y="6425"/>
                  </a:cubicBezTo>
                  <a:cubicBezTo>
                    <a:pt x="525" y="6452"/>
                    <a:pt x="546" y="6477"/>
                    <a:pt x="568" y="6503"/>
                  </a:cubicBezTo>
                  <a:cubicBezTo>
                    <a:pt x="576" y="6509"/>
                    <a:pt x="582" y="6518"/>
                    <a:pt x="589" y="6525"/>
                  </a:cubicBezTo>
                  <a:cubicBezTo>
                    <a:pt x="612" y="6550"/>
                    <a:pt x="635" y="6575"/>
                    <a:pt x="660" y="6599"/>
                  </a:cubicBezTo>
                  <a:cubicBezTo>
                    <a:pt x="666" y="6606"/>
                    <a:pt x="674" y="6614"/>
                    <a:pt x="681" y="6620"/>
                  </a:cubicBezTo>
                  <a:cubicBezTo>
                    <a:pt x="706" y="6645"/>
                    <a:pt x="732" y="6669"/>
                    <a:pt x="759" y="6693"/>
                  </a:cubicBezTo>
                  <a:cubicBezTo>
                    <a:pt x="767" y="6699"/>
                    <a:pt x="774" y="6707"/>
                    <a:pt x="782" y="6713"/>
                  </a:cubicBezTo>
                  <a:cubicBezTo>
                    <a:pt x="810" y="6737"/>
                    <a:pt x="838" y="6760"/>
                    <a:pt x="866" y="6784"/>
                  </a:cubicBezTo>
                  <a:lnTo>
                    <a:pt x="891" y="6802"/>
                  </a:lnTo>
                  <a:cubicBezTo>
                    <a:pt x="920" y="6825"/>
                    <a:pt x="952" y="6847"/>
                    <a:pt x="982" y="6870"/>
                  </a:cubicBezTo>
                  <a:cubicBezTo>
                    <a:pt x="990" y="6877"/>
                    <a:pt x="998" y="6882"/>
                    <a:pt x="1007" y="6887"/>
                  </a:cubicBezTo>
                  <a:cubicBezTo>
                    <a:pt x="1038" y="6910"/>
                    <a:pt x="1072" y="6932"/>
                    <a:pt x="1105" y="6954"/>
                  </a:cubicBezTo>
                  <a:cubicBezTo>
                    <a:pt x="1113" y="6960"/>
                    <a:pt x="1120" y="6964"/>
                    <a:pt x="1129" y="6970"/>
                  </a:cubicBezTo>
                  <a:cubicBezTo>
                    <a:pt x="1164" y="6991"/>
                    <a:pt x="1198" y="7014"/>
                    <a:pt x="1234" y="7034"/>
                  </a:cubicBezTo>
                  <a:lnTo>
                    <a:pt x="1256" y="7047"/>
                  </a:lnTo>
                  <a:cubicBezTo>
                    <a:pt x="1292" y="7069"/>
                    <a:pt x="1331" y="7091"/>
                    <a:pt x="1370" y="7112"/>
                  </a:cubicBezTo>
                  <a:cubicBezTo>
                    <a:pt x="1377" y="7116"/>
                    <a:pt x="1382" y="7119"/>
                    <a:pt x="1388" y="7122"/>
                  </a:cubicBezTo>
                  <a:cubicBezTo>
                    <a:pt x="1428" y="7144"/>
                    <a:pt x="1470" y="7165"/>
                    <a:pt x="1512" y="7186"/>
                  </a:cubicBezTo>
                  <a:cubicBezTo>
                    <a:pt x="1516" y="7188"/>
                    <a:pt x="1520" y="7191"/>
                    <a:pt x="1525" y="7193"/>
                  </a:cubicBezTo>
                  <a:cubicBezTo>
                    <a:pt x="1569" y="7215"/>
                    <a:pt x="1613" y="7237"/>
                    <a:pt x="1659" y="7257"/>
                  </a:cubicBezTo>
                  <a:lnTo>
                    <a:pt x="1664" y="7260"/>
                  </a:lnTo>
                  <a:cubicBezTo>
                    <a:pt x="2153" y="7486"/>
                    <a:pt x="2718" y="7661"/>
                    <a:pt x="3287" y="7790"/>
                  </a:cubicBezTo>
                  <a:cubicBezTo>
                    <a:pt x="3289" y="7791"/>
                    <a:pt x="3290" y="7791"/>
                    <a:pt x="3292" y="7792"/>
                  </a:cubicBezTo>
                  <a:cubicBezTo>
                    <a:pt x="3342" y="7803"/>
                    <a:pt x="3393" y="7814"/>
                    <a:pt x="3444" y="7825"/>
                  </a:cubicBezTo>
                  <a:cubicBezTo>
                    <a:pt x="3451" y="7827"/>
                    <a:pt x="3459" y="7829"/>
                    <a:pt x="3466" y="7830"/>
                  </a:cubicBezTo>
                  <a:cubicBezTo>
                    <a:pt x="3514" y="7840"/>
                    <a:pt x="3561" y="7850"/>
                    <a:pt x="3608" y="7858"/>
                  </a:cubicBezTo>
                  <a:cubicBezTo>
                    <a:pt x="3619" y="7860"/>
                    <a:pt x="3629" y="7863"/>
                    <a:pt x="3640" y="7866"/>
                  </a:cubicBezTo>
                  <a:lnTo>
                    <a:pt x="3773" y="7891"/>
                  </a:lnTo>
                  <a:cubicBezTo>
                    <a:pt x="3787" y="7893"/>
                    <a:pt x="3800" y="7895"/>
                    <a:pt x="3814" y="7897"/>
                  </a:cubicBezTo>
                  <a:cubicBezTo>
                    <a:pt x="3857" y="7906"/>
                    <a:pt x="3899" y="7912"/>
                    <a:pt x="3941" y="7920"/>
                  </a:cubicBezTo>
                  <a:cubicBezTo>
                    <a:pt x="3956" y="7922"/>
                    <a:pt x="3971" y="7925"/>
                    <a:pt x="3985" y="7927"/>
                  </a:cubicBezTo>
                  <a:cubicBezTo>
                    <a:pt x="4026" y="7934"/>
                    <a:pt x="4066" y="7940"/>
                    <a:pt x="4106" y="7946"/>
                  </a:cubicBezTo>
                  <a:cubicBezTo>
                    <a:pt x="4124" y="7949"/>
                    <a:pt x="4140" y="7952"/>
                    <a:pt x="4157" y="7954"/>
                  </a:cubicBezTo>
                  <a:cubicBezTo>
                    <a:pt x="4195" y="7960"/>
                    <a:pt x="4233" y="7965"/>
                    <a:pt x="4271" y="7971"/>
                  </a:cubicBezTo>
                  <a:cubicBezTo>
                    <a:pt x="4290" y="7974"/>
                    <a:pt x="4307" y="7976"/>
                    <a:pt x="4325" y="7978"/>
                  </a:cubicBezTo>
                  <a:cubicBezTo>
                    <a:pt x="4361" y="7984"/>
                    <a:pt x="4397" y="7988"/>
                    <a:pt x="4433" y="7992"/>
                  </a:cubicBezTo>
                  <a:lnTo>
                    <a:pt x="4490" y="7999"/>
                  </a:lnTo>
                  <a:lnTo>
                    <a:pt x="4596" y="8012"/>
                  </a:lnTo>
                  <a:lnTo>
                    <a:pt x="4653" y="8018"/>
                  </a:lnTo>
                  <a:cubicBezTo>
                    <a:pt x="4686" y="8021"/>
                    <a:pt x="4718" y="8025"/>
                    <a:pt x="4752" y="8028"/>
                  </a:cubicBezTo>
                  <a:cubicBezTo>
                    <a:pt x="4772" y="8030"/>
                    <a:pt x="4793" y="8032"/>
                    <a:pt x="4813" y="8034"/>
                  </a:cubicBezTo>
                  <a:cubicBezTo>
                    <a:pt x="4845" y="8037"/>
                    <a:pt x="4876" y="8040"/>
                    <a:pt x="4905" y="8042"/>
                  </a:cubicBezTo>
                  <a:cubicBezTo>
                    <a:pt x="4926" y="8044"/>
                    <a:pt x="4946" y="8045"/>
                    <a:pt x="4967" y="8047"/>
                  </a:cubicBezTo>
                  <a:cubicBezTo>
                    <a:pt x="4997" y="8050"/>
                    <a:pt x="5027" y="8053"/>
                    <a:pt x="5058" y="8054"/>
                  </a:cubicBezTo>
                  <a:cubicBezTo>
                    <a:pt x="5077" y="8056"/>
                    <a:pt x="5096" y="8057"/>
                    <a:pt x="5117" y="8058"/>
                  </a:cubicBezTo>
                  <a:cubicBezTo>
                    <a:pt x="5145" y="8060"/>
                    <a:pt x="5174" y="8061"/>
                    <a:pt x="5202" y="8064"/>
                  </a:cubicBezTo>
                  <a:lnTo>
                    <a:pt x="5264" y="8067"/>
                  </a:lnTo>
                  <a:cubicBezTo>
                    <a:pt x="5290" y="8068"/>
                    <a:pt x="5317" y="8069"/>
                    <a:pt x="5343" y="8070"/>
                  </a:cubicBezTo>
                  <a:lnTo>
                    <a:pt x="5401" y="8072"/>
                  </a:lnTo>
                  <a:cubicBezTo>
                    <a:pt x="5427" y="8073"/>
                    <a:pt x="5453" y="8074"/>
                    <a:pt x="5478" y="8074"/>
                  </a:cubicBezTo>
                  <a:lnTo>
                    <a:pt x="5535" y="8075"/>
                  </a:lnTo>
                  <a:cubicBezTo>
                    <a:pt x="5559" y="8075"/>
                    <a:pt x="5584" y="8075"/>
                    <a:pt x="5607" y="8077"/>
                  </a:cubicBezTo>
                  <a:lnTo>
                    <a:pt x="5729" y="8077"/>
                  </a:lnTo>
                  <a:cubicBezTo>
                    <a:pt x="5747" y="8077"/>
                    <a:pt x="5766" y="8075"/>
                    <a:pt x="5783" y="8075"/>
                  </a:cubicBezTo>
                  <a:lnTo>
                    <a:pt x="5842" y="8073"/>
                  </a:lnTo>
                  <a:lnTo>
                    <a:pt x="5896" y="8071"/>
                  </a:lnTo>
                  <a:cubicBezTo>
                    <a:pt x="5915" y="8070"/>
                    <a:pt x="5933" y="8069"/>
                    <a:pt x="5950" y="8068"/>
                  </a:cubicBezTo>
                  <a:cubicBezTo>
                    <a:pt x="5968" y="8067"/>
                    <a:pt x="5983" y="8066"/>
                    <a:pt x="6000" y="8065"/>
                  </a:cubicBezTo>
                  <a:cubicBezTo>
                    <a:pt x="6016" y="8064"/>
                    <a:pt x="6034" y="8062"/>
                    <a:pt x="6050" y="8060"/>
                  </a:cubicBezTo>
                  <a:cubicBezTo>
                    <a:pt x="6066" y="8059"/>
                    <a:pt x="6081" y="8057"/>
                    <a:pt x="6096" y="8056"/>
                  </a:cubicBezTo>
                  <a:cubicBezTo>
                    <a:pt x="6110" y="8054"/>
                    <a:pt x="6126" y="8053"/>
                    <a:pt x="6140" y="8051"/>
                  </a:cubicBezTo>
                  <a:lnTo>
                    <a:pt x="8164" y="10281"/>
                  </a:lnTo>
                  <a:lnTo>
                    <a:pt x="8320" y="10207"/>
                  </a:lnTo>
                  <a:lnTo>
                    <a:pt x="7175" y="8852"/>
                  </a:lnTo>
                  <a:cubicBezTo>
                    <a:pt x="6914" y="8247"/>
                    <a:pt x="6701" y="7514"/>
                    <a:pt x="6553" y="6768"/>
                  </a:cubicBezTo>
                  <a:cubicBezTo>
                    <a:pt x="6763" y="6468"/>
                    <a:pt x="7074" y="6183"/>
                    <a:pt x="7350" y="5909"/>
                  </a:cubicBezTo>
                  <a:cubicBezTo>
                    <a:pt x="7846" y="5417"/>
                    <a:pt x="8021" y="4760"/>
                    <a:pt x="7659" y="4619"/>
                  </a:cubicBezTo>
                  <a:cubicBezTo>
                    <a:pt x="7550" y="4543"/>
                    <a:pt x="7451" y="4513"/>
                    <a:pt x="7357" y="4513"/>
                  </a:cubicBezTo>
                  <a:cubicBezTo>
                    <a:pt x="7053" y="4513"/>
                    <a:pt x="6793" y="4817"/>
                    <a:pt x="6382" y="4817"/>
                  </a:cubicBezTo>
                  <a:cubicBezTo>
                    <a:pt x="6359" y="4817"/>
                    <a:pt x="6335" y="4816"/>
                    <a:pt x="6312" y="4814"/>
                  </a:cubicBezTo>
                  <a:cubicBezTo>
                    <a:pt x="6311" y="4814"/>
                    <a:pt x="6311" y="4814"/>
                    <a:pt x="6310" y="4814"/>
                  </a:cubicBezTo>
                  <a:cubicBezTo>
                    <a:pt x="5911" y="4814"/>
                    <a:pt x="6923" y="3727"/>
                    <a:pt x="7413" y="3110"/>
                  </a:cubicBezTo>
                  <a:cubicBezTo>
                    <a:pt x="7796" y="2653"/>
                    <a:pt x="7873" y="2372"/>
                    <a:pt x="7796" y="2200"/>
                  </a:cubicBezTo>
                  <a:cubicBezTo>
                    <a:pt x="7790" y="1980"/>
                    <a:pt x="7667" y="1816"/>
                    <a:pt x="7355" y="1816"/>
                  </a:cubicBezTo>
                  <a:cubicBezTo>
                    <a:pt x="7195" y="1816"/>
                    <a:pt x="6985" y="1860"/>
                    <a:pt x="6715" y="1961"/>
                  </a:cubicBezTo>
                  <a:cubicBezTo>
                    <a:pt x="7450" y="1271"/>
                    <a:pt x="7328" y="884"/>
                    <a:pt x="6676" y="884"/>
                  </a:cubicBezTo>
                  <a:cubicBezTo>
                    <a:pt x="6091" y="884"/>
                    <a:pt x="5079" y="1196"/>
                    <a:pt x="3877" y="1880"/>
                  </a:cubicBezTo>
                  <a:cubicBezTo>
                    <a:pt x="4090" y="1599"/>
                    <a:pt x="4259" y="1194"/>
                    <a:pt x="3867" y="1194"/>
                  </a:cubicBezTo>
                  <a:cubicBezTo>
                    <a:pt x="3732" y="1194"/>
                    <a:pt x="3530" y="1242"/>
                    <a:pt x="3239" y="1361"/>
                  </a:cubicBezTo>
                  <a:cubicBezTo>
                    <a:pt x="4163" y="720"/>
                    <a:pt x="4176" y="0"/>
                    <a:pt x="33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3"/>
            <p:cNvSpPr/>
            <p:nvPr/>
          </p:nvSpPr>
          <p:spPr>
            <a:xfrm>
              <a:off x="6734745" y="3778830"/>
              <a:ext cx="345769" cy="51361"/>
            </a:xfrm>
            <a:custGeom>
              <a:avLst/>
              <a:gdLst/>
              <a:ahLst/>
              <a:cxnLst/>
              <a:rect l="l" t="t" r="r" b="b"/>
              <a:pathLst>
                <a:path w="6032" h="896" extrusionOk="0">
                  <a:moveTo>
                    <a:pt x="0" y="0"/>
                  </a:moveTo>
                  <a:lnTo>
                    <a:pt x="0" y="229"/>
                  </a:lnTo>
                  <a:lnTo>
                    <a:pt x="6031" y="895"/>
                  </a:lnTo>
                  <a:lnTo>
                    <a:pt x="6031" y="66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3"/>
            <p:cNvSpPr/>
            <p:nvPr/>
          </p:nvSpPr>
          <p:spPr>
            <a:xfrm>
              <a:off x="6783526" y="3708839"/>
              <a:ext cx="46489" cy="168872"/>
            </a:xfrm>
            <a:custGeom>
              <a:avLst/>
              <a:gdLst/>
              <a:ahLst/>
              <a:cxnLst/>
              <a:rect l="l" t="t" r="r" b="b"/>
              <a:pathLst>
                <a:path w="811" h="2946" extrusionOk="0">
                  <a:moveTo>
                    <a:pt x="426" y="1"/>
                  </a:moveTo>
                  <a:lnTo>
                    <a:pt x="118" y="522"/>
                  </a:lnTo>
                  <a:lnTo>
                    <a:pt x="0" y="2887"/>
                  </a:lnTo>
                  <a:lnTo>
                    <a:pt x="810" y="2945"/>
                  </a:lnTo>
                  <a:lnTo>
                    <a:pt x="811" y="295"/>
                  </a:lnTo>
                  <a:lnTo>
                    <a:pt x="4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3"/>
            <p:cNvSpPr/>
            <p:nvPr/>
          </p:nvSpPr>
          <p:spPr>
            <a:xfrm>
              <a:off x="6836778" y="3714170"/>
              <a:ext cx="50100" cy="169331"/>
            </a:xfrm>
            <a:custGeom>
              <a:avLst/>
              <a:gdLst/>
              <a:ahLst/>
              <a:cxnLst/>
              <a:rect l="l" t="t" r="r" b="b"/>
              <a:pathLst>
                <a:path w="874" h="2954" extrusionOk="0">
                  <a:moveTo>
                    <a:pt x="496" y="1"/>
                  </a:moveTo>
                  <a:lnTo>
                    <a:pt x="176" y="514"/>
                  </a:lnTo>
                  <a:lnTo>
                    <a:pt x="1" y="2876"/>
                  </a:lnTo>
                  <a:lnTo>
                    <a:pt x="809" y="2954"/>
                  </a:lnTo>
                  <a:lnTo>
                    <a:pt x="873" y="303"/>
                  </a:lnTo>
                  <a:lnTo>
                    <a:pt x="4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3"/>
            <p:cNvSpPr/>
            <p:nvPr/>
          </p:nvSpPr>
          <p:spPr>
            <a:xfrm>
              <a:off x="6898514" y="3722024"/>
              <a:ext cx="50100" cy="169388"/>
            </a:xfrm>
            <a:custGeom>
              <a:avLst/>
              <a:gdLst/>
              <a:ahLst/>
              <a:cxnLst/>
              <a:rect l="l" t="t" r="r" b="b"/>
              <a:pathLst>
                <a:path w="874" h="2955" extrusionOk="0">
                  <a:moveTo>
                    <a:pt x="497" y="1"/>
                  </a:moveTo>
                  <a:lnTo>
                    <a:pt x="176" y="514"/>
                  </a:lnTo>
                  <a:lnTo>
                    <a:pt x="0" y="2876"/>
                  </a:lnTo>
                  <a:lnTo>
                    <a:pt x="809" y="2954"/>
                  </a:lnTo>
                  <a:lnTo>
                    <a:pt x="874" y="304"/>
                  </a:lnTo>
                  <a:lnTo>
                    <a:pt x="4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3"/>
            <p:cNvSpPr/>
            <p:nvPr/>
          </p:nvSpPr>
          <p:spPr>
            <a:xfrm>
              <a:off x="7029954" y="3749596"/>
              <a:ext cx="50100" cy="169388"/>
            </a:xfrm>
            <a:custGeom>
              <a:avLst/>
              <a:gdLst/>
              <a:ahLst/>
              <a:cxnLst/>
              <a:rect l="l" t="t" r="r" b="b"/>
              <a:pathLst>
                <a:path w="874" h="2955" extrusionOk="0">
                  <a:moveTo>
                    <a:pt x="497" y="1"/>
                  </a:moveTo>
                  <a:lnTo>
                    <a:pt x="177" y="514"/>
                  </a:lnTo>
                  <a:lnTo>
                    <a:pt x="0" y="2878"/>
                  </a:lnTo>
                  <a:lnTo>
                    <a:pt x="809" y="2954"/>
                  </a:lnTo>
                  <a:lnTo>
                    <a:pt x="874" y="305"/>
                  </a:lnTo>
                  <a:lnTo>
                    <a:pt x="4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3"/>
            <p:cNvSpPr/>
            <p:nvPr/>
          </p:nvSpPr>
          <p:spPr>
            <a:xfrm>
              <a:off x="6969537" y="3737844"/>
              <a:ext cx="50043" cy="169331"/>
            </a:xfrm>
            <a:custGeom>
              <a:avLst/>
              <a:gdLst/>
              <a:ahLst/>
              <a:cxnLst/>
              <a:rect l="l" t="t" r="r" b="b"/>
              <a:pathLst>
                <a:path w="873" h="2954" extrusionOk="0">
                  <a:moveTo>
                    <a:pt x="495" y="1"/>
                  </a:moveTo>
                  <a:lnTo>
                    <a:pt x="175" y="514"/>
                  </a:lnTo>
                  <a:lnTo>
                    <a:pt x="0" y="2876"/>
                  </a:lnTo>
                  <a:lnTo>
                    <a:pt x="809" y="2954"/>
                  </a:lnTo>
                  <a:lnTo>
                    <a:pt x="873" y="303"/>
                  </a:lnTo>
                  <a:lnTo>
                    <a:pt x="4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3"/>
            <p:cNvSpPr/>
            <p:nvPr/>
          </p:nvSpPr>
          <p:spPr>
            <a:xfrm>
              <a:off x="6718924" y="3714400"/>
              <a:ext cx="53998" cy="167210"/>
            </a:xfrm>
            <a:custGeom>
              <a:avLst/>
              <a:gdLst/>
              <a:ahLst/>
              <a:cxnLst/>
              <a:rect l="l" t="t" r="r" b="b"/>
              <a:pathLst>
                <a:path w="942" h="2917" extrusionOk="0">
                  <a:moveTo>
                    <a:pt x="254" y="1"/>
                  </a:moveTo>
                  <a:lnTo>
                    <a:pt x="1" y="551"/>
                  </a:lnTo>
                  <a:lnTo>
                    <a:pt x="129" y="2916"/>
                  </a:lnTo>
                  <a:lnTo>
                    <a:pt x="941" y="2889"/>
                  </a:lnTo>
                  <a:lnTo>
                    <a:pt x="665" y="253"/>
                  </a:lnTo>
                  <a:lnTo>
                    <a:pt x="2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3"/>
            <p:cNvSpPr/>
            <p:nvPr/>
          </p:nvSpPr>
          <p:spPr>
            <a:xfrm>
              <a:off x="5296070" y="3900410"/>
              <a:ext cx="243907" cy="273428"/>
            </a:xfrm>
            <a:custGeom>
              <a:avLst/>
              <a:gdLst/>
              <a:ahLst/>
              <a:cxnLst/>
              <a:rect l="l" t="t" r="r" b="b"/>
              <a:pathLst>
                <a:path w="4255" h="4770" extrusionOk="0">
                  <a:moveTo>
                    <a:pt x="449" y="0"/>
                  </a:moveTo>
                  <a:lnTo>
                    <a:pt x="1" y="333"/>
                  </a:lnTo>
                  <a:lnTo>
                    <a:pt x="3979" y="4770"/>
                  </a:lnTo>
                  <a:lnTo>
                    <a:pt x="4255" y="4627"/>
                  </a:lnTo>
                  <a:lnTo>
                    <a:pt x="449" y="0"/>
                  </a:lnTo>
                  <a:close/>
                </a:path>
              </a:pathLst>
            </a:custGeom>
            <a:solidFill>
              <a:srgbClr val="8D6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3"/>
            <p:cNvSpPr/>
            <p:nvPr/>
          </p:nvSpPr>
          <p:spPr>
            <a:xfrm>
              <a:off x="5367895" y="3766907"/>
              <a:ext cx="77615" cy="290625"/>
            </a:xfrm>
            <a:custGeom>
              <a:avLst/>
              <a:gdLst/>
              <a:ahLst/>
              <a:cxnLst/>
              <a:rect l="l" t="t" r="r" b="b"/>
              <a:pathLst>
                <a:path w="1354" h="5070" extrusionOk="0">
                  <a:moveTo>
                    <a:pt x="453" y="1"/>
                  </a:moveTo>
                  <a:lnTo>
                    <a:pt x="1" y="224"/>
                  </a:lnTo>
                  <a:cubicBezTo>
                    <a:pt x="296" y="1845"/>
                    <a:pt x="675" y="3716"/>
                    <a:pt x="1162" y="4913"/>
                  </a:cubicBezTo>
                  <a:lnTo>
                    <a:pt x="1353" y="5070"/>
                  </a:lnTo>
                  <a:cubicBezTo>
                    <a:pt x="820" y="3688"/>
                    <a:pt x="515" y="1786"/>
                    <a:pt x="453" y="1"/>
                  </a:cubicBezTo>
                  <a:close/>
                </a:path>
              </a:pathLst>
            </a:custGeom>
            <a:solidFill>
              <a:srgbClr val="8D6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3"/>
            <p:cNvSpPr/>
            <p:nvPr/>
          </p:nvSpPr>
          <p:spPr>
            <a:xfrm>
              <a:off x="7133879" y="2888158"/>
              <a:ext cx="484089" cy="222469"/>
            </a:xfrm>
            <a:custGeom>
              <a:avLst/>
              <a:gdLst/>
              <a:ahLst/>
              <a:cxnLst/>
              <a:rect l="l" t="t" r="r" b="b"/>
              <a:pathLst>
                <a:path w="8445" h="3881" extrusionOk="0">
                  <a:moveTo>
                    <a:pt x="7086" y="0"/>
                  </a:moveTo>
                  <a:lnTo>
                    <a:pt x="0" y="2609"/>
                  </a:lnTo>
                  <a:lnTo>
                    <a:pt x="2185" y="3880"/>
                  </a:lnTo>
                  <a:lnTo>
                    <a:pt x="8444" y="853"/>
                  </a:lnTo>
                  <a:lnTo>
                    <a:pt x="7086" y="0"/>
                  </a:lnTo>
                  <a:close/>
                </a:path>
              </a:pathLst>
            </a:custGeom>
            <a:solidFill>
              <a:srgbClr val="9161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3"/>
            <p:cNvSpPr/>
            <p:nvPr/>
          </p:nvSpPr>
          <p:spPr>
            <a:xfrm>
              <a:off x="7129924" y="2864484"/>
              <a:ext cx="484089" cy="222469"/>
            </a:xfrm>
            <a:custGeom>
              <a:avLst/>
              <a:gdLst/>
              <a:ahLst/>
              <a:cxnLst/>
              <a:rect l="l" t="t" r="r" b="b"/>
              <a:pathLst>
                <a:path w="8445" h="3881" extrusionOk="0">
                  <a:moveTo>
                    <a:pt x="7087" y="0"/>
                  </a:moveTo>
                  <a:lnTo>
                    <a:pt x="0" y="2609"/>
                  </a:lnTo>
                  <a:lnTo>
                    <a:pt x="2186" y="3880"/>
                  </a:lnTo>
                  <a:lnTo>
                    <a:pt x="8444" y="853"/>
                  </a:lnTo>
                  <a:lnTo>
                    <a:pt x="7087" y="0"/>
                  </a:lnTo>
                  <a:close/>
                </a:path>
              </a:pathLst>
            </a:custGeom>
            <a:solidFill>
              <a:srgbClr val="EFC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3"/>
            <p:cNvSpPr/>
            <p:nvPr/>
          </p:nvSpPr>
          <p:spPr>
            <a:xfrm>
              <a:off x="7044285" y="3456106"/>
              <a:ext cx="500884" cy="450211"/>
            </a:xfrm>
            <a:custGeom>
              <a:avLst/>
              <a:gdLst/>
              <a:ahLst/>
              <a:cxnLst/>
              <a:rect l="l" t="t" r="r" b="b"/>
              <a:pathLst>
                <a:path w="8738" h="7854" extrusionOk="0">
                  <a:moveTo>
                    <a:pt x="4609" y="2919"/>
                  </a:moveTo>
                  <a:lnTo>
                    <a:pt x="4609" y="3746"/>
                  </a:lnTo>
                  <a:lnTo>
                    <a:pt x="4609" y="3746"/>
                  </a:lnTo>
                  <a:lnTo>
                    <a:pt x="3382" y="3701"/>
                  </a:lnTo>
                  <a:lnTo>
                    <a:pt x="3382" y="3701"/>
                  </a:lnTo>
                  <a:lnTo>
                    <a:pt x="3325" y="3077"/>
                  </a:lnTo>
                  <a:lnTo>
                    <a:pt x="4609" y="2919"/>
                  </a:lnTo>
                  <a:close/>
                  <a:moveTo>
                    <a:pt x="6045" y="2742"/>
                  </a:moveTo>
                  <a:lnTo>
                    <a:pt x="5986" y="3797"/>
                  </a:lnTo>
                  <a:lnTo>
                    <a:pt x="5986" y="3797"/>
                  </a:lnTo>
                  <a:lnTo>
                    <a:pt x="4815" y="3754"/>
                  </a:lnTo>
                  <a:lnTo>
                    <a:pt x="4815" y="3754"/>
                  </a:lnTo>
                  <a:lnTo>
                    <a:pt x="4815" y="2893"/>
                  </a:lnTo>
                  <a:lnTo>
                    <a:pt x="4815" y="2893"/>
                  </a:lnTo>
                  <a:lnTo>
                    <a:pt x="6045" y="2742"/>
                  </a:lnTo>
                  <a:close/>
                  <a:moveTo>
                    <a:pt x="3401" y="3909"/>
                  </a:moveTo>
                  <a:lnTo>
                    <a:pt x="4609" y="3953"/>
                  </a:lnTo>
                  <a:lnTo>
                    <a:pt x="4609" y="3953"/>
                  </a:lnTo>
                  <a:lnTo>
                    <a:pt x="4609" y="4918"/>
                  </a:lnTo>
                  <a:lnTo>
                    <a:pt x="4609" y="4918"/>
                  </a:lnTo>
                  <a:lnTo>
                    <a:pt x="3475" y="4713"/>
                  </a:lnTo>
                  <a:lnTo>
                    <a:pt x="3401" y="3909"/>
                  </a:lnTo>
                  <a:close/>
                  <a:moveTo>
                    <a:pt x="4815" y="3961"/>
                  </a:moveTo>
                  <a:lnTo>
                    <a:pt x="5975" y="4003"/>
                  </a:lnTo>
                  <a:lnTo>
                    <a:pt x="5910" y="5153"/>
                  </a:lnTo>
                  <a:lnTo>
                    <a:pt x="4815" y="4956"/>
                  </a:lnTo>
                  <a:lnTo>
                    <a:pt x="4815" y="4956"/>
                  </a:lnTo>
                  <a:lnTo>
                    <a:pt x="4815" y="3961"/>
                  </a:lnTo>
                  <a:close/>
                  <a:moveTo>
                    <a:pt x="8737" y="0"/>
                  </a:moveTo>
                  <a:lnTo>
                    <a:pt x="0" y="1480"/>
                  </a:lnTo>
                  <a:lnTo>
                    <a:pt x="369" y="6421"/>
                  </a:lnTo>
                  <a:lnTo>
                    <a:pt x="8297" y="7854"/>
                  </a:lnTo>
                  <a:lnTo>
                    <a:pt x="87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3"/>
            <p:cNvSpPr/>
            <p:nvPr/>
          </p:nvSpPr>
          <p:spPr>
            <a:xfrm>
              <a:off x="6877821" y="3121861"/>
              <a:ext cx="81111" cy="230780"/>
            </a:xfrm>
            <a:custGeom>
              <a:avLst/>
              <a:gdLst/>
              <a:ahLst/>
              <a:cxnLst/>
              <a:rect l="l" t="t" r="r" b="b"/>
              <a:pathLst>
                <a:path w="1415" h="4026" extrusionOk="0">
                  <a:moveTo>
                    <a:pt x="0" y="1"/>
                  </a:moveTo>
                  <a:lnTo>
                    <a:pt x="85" y="4026"/>
                  </a:lnTo>
                  <a:lnTo>
                    <a:pt x="1414" y="3835"/>
                  </a:lnTo>
                  <a:lnTo>
                    <a:pt x="877" y="69"/>
                  </a:lnTo>
                  <a:lnTo>
                    <a:pt x="0" y="1"/>
                  </a:lnTo>
                  <a:close/>
                </a:path>
              </a:pathLst>
            </a:custGeom>
            <a:solidFill>
              <a:srgbClr val="A373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3"/>
            <p:cNvSpPr/>
            <p:nvPr/>
          </p:nvSpPr>
          <p:spPr>
            <a:xfrm>
              <a:off x="6866414" y="3574190"/>
              <a:ext cx="245226" cy="115505"/>
            </a:xfrm>
            <a:custGeom>
              <a:avLst/>
              <a:gdLst/>
              <a:ahLst/>
              <a:cxnLst/>
              <a:rect l="l" t="t" r="r" b="b"/>
              <a:pathLst>
                <a:path w="4278" h="2015" extrusionOk="0">
                  <a:moveTo>
                    <a:pt x="3955" y="1"/>
                  </a:moveTo>
                  <a:lnTo>
                    <a:pt x="0" y="1340"/>
                  </a:lnTo>
                  <a:lnTo>
                    <a:pt x="7" y="2014"/>
                  </a:lnTo>
                  <a:lnTo>
                    <a:pt x="4277" y="951"/>
                  </a:lnTo>
                  <a:lnTo>
                    <a:pt x="3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3"/>
            <p:cNvSpPr/>
            <p:nvPr/>
          </p:nvSpPr>
          <p:spPr>
            <a:xfrm>
              <a:off x="6748960" y="3379237"/>
              <a:ext cx="222641" cy="176496"/>
            </a:xfrm>
            <a:custGeom>
              <a:avLst/>
              <a:gdLst/>
              <a:ahLst/>
              <a:cxnLst/>
              <a:rect l="l" t="t" r="r" b="b"/>
              <a:pathLst>
                <a:path w="3884" h="3079" extrusionOk="0">
                  <a:moveTo>
                    <a:pt x="600" y="1"/>
                  </a:moveTo>
                  <a:lnTo>
                    <a:pt x="1" y="644"/>
                  </a:lnTo>
                  <a:lnTo>
                    <a:pt x="3207" y="3078"/>
                  </a:lnTo>
                  <a:lnTo>
                    <a:pt x="3884" y="1918"/>
                  </a:lnTo>
                  <a:lnTo>
                    <a:pt x="600" y="1"/>
                  </a:lnTo>
                  <a:close/>
                </a:path>
              </a:pathLst>
            </a:custGeom>
            <a:solidFill>
              <a:srgbClr val="A373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3"/>
            <p:cNvSpPr/>
            <p:nvPr/>
          </p:nvSpPr>
          <p:spPr>
            <a:xfrm>
              <a:off x="7402033" y="3200851"/>
              <a:ext cx="686437" cy="564455"/>
            </a:xfrm>
            <a:custGeom>
              <a:avLst/>
              <a:gdLst/>
              <a:ahLst/>
              <a:cxnLst/>
              <a:rect l="l" t="t" r="r" b="b"/>
              <a:pathLst>
                <a:path w="11975" h="9847" extrusionOk="0">
                  <a:moveTo>
                    <a:pt x="6715" y="0"/>
                  </a:moveTo>
                  <a:lnTo>
                    <a:pt x="1" y="3244"/>
                  </a:lnTo>
                  <a:lnTo>
                    <a:pt x="2687" y="9064"/>
                  </a:lnTo>
                  <a:lnTo>
                    <a:pt x="11975" y="9846"/>
                  </a:lnTo>
                  <a:lnTo>
                    <a:pt x="6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3"/>
            <p:cNvSpPr/>
            <p:nvPr/>
          </p:nvSpPr>
          <p:spPr>
            <a:xfrm>
              <a:off x="7448120" y="3230085"/>
              <a:ext cx="468325" cy="372138"/>
            </a:xfrm>
            <a:custGeom>
              <a:avLst/>
              <a:gdLst/>
              <a:ahLst/>
              <a:cxnLst/>
              <a:rect l="l" t="t" r="r" b="b"/>
              <a:pathLst>
                <a:path w="8170" h="6492" extrusionOk="0">
                  <a:moveTo>
                    <a:pt x="4588" y="0"/>
                  </a:moveTo>
                  <a:lnTo>
                    <a:pt x="0" y="5931"/>
                  </a:lnTo>
                  <a:lnTo>
                    <a:pt x="8170" y="6491"/>
                  </a:lnTo>
                  <a:lnTo>
                    <a:pt x="4588" y="0"/>
                  </a:lnTo>
                  <a:close/>
                </a:path>
              </a:pathLst>
            </a:custGeom>
            <a:solidFill>
              <a:srgbClr val="FFE23F">
                <a:alpha val="30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3"/>
            <p:cNvSpPr/>
            <p:nvPr/>
          </p:nvSpPr>
          <p:spPr>
            <a:xfrm>
              <a:off x="7448120" y="3262243"/>
              <a:ext cx="324388" cy="315560"/>
            </a:xfrm>
            <a:custGeom>
              <a:avLst/>
              <a:gdLst/>
              <a:ahLst/>
              <a:cxnLst/>
              <a:rect l="l" t="t" r="r" b="b"/>
              <a:pathLst>
                <a:path w="5659" h="5505" extrusionOk="0">
                  <a:moveTo>
                    <a:pt x="4994" y="1"/>
                  </a:moveTo>
                  <a:lnTo>
                    <a:pt x="0" y="5370"/>
                  </a:lnTo>
                  <a:lnTo>
                    <a:pt x="2173" y="5504"/>
                  </a:lnTo>
                  <a:lnTo>
                    <a:pt x="5658" y="1422"/>
                  </a:lnTo>
                  <a:lnTo>
                    <a:pt x="4994" y="1"/>
                  </a:lnTo>
                  <a:close/>
                </a:path>
              </a:pathLst>
            </a:custGeom>
            <a:solidFill>
              <a:srgbClr val="FFE23F">
                <a:alpha val="30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3"/>
            <p:cNvSpPr/>
            <p:nvPr/>
          </p:nvSpPr>
          <p:spPr>
            <a:xfrm>
              <a:off x="7262109" y="3572470"/>
              <a:ext cx="699678" cy="459497"/>
            </a:xfrm>
            <a:custGeom>
              <a:avLst/>
              <a:gdLst/>
              <a:ahLst/>
              <a:cxnLst/>
              <a:rect l="l" t="t" r="r" b="b"/>
              <a:pathLst>
                <a:path w="12206" h="8016" extrusionOk="0">
                  <a:moveTo>
                    <a:pt x="2552" y="0"/>
                  </a:moveTo>
                  <a:lnTo>
                    <a:pt x="1" y="5330"/>
                  </a:lnTo>
                  <a:lnTo>
                    <a:pt x="10520" y="8015"/>
                  </a:lnTo>
                  <a:lnTo>
                    <a:pt x="12206" y="2293"/>
                  </a:lnTo>
                  <a:lnTo>
                    <a:pt x="25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3"/>
            <p:cNvSpPr/>
            <p:nvPr/>
          </p:nvSpPr>
          <p:spPr>
            <a:xfrm>
              <a:off x="7322126" y="3604055"/>
              <a:ext cx="550009" cy="330522"/>
            </a:xfrm>
            <a:custGeom>
              <a:avLst/>
              <a:gdLst/>
              <a:ahLst/>
              <a:cxnLst/>
              <a:rect l="l" t="t" r="r" b="b"/>
              <a:pathLst>
                <a:path w="9595" h="5766" extrusionOk="0">
                  <a:moveTo>
                    <a:pt x="1873" y="1"/>
                  </a:moveTo>
                  <a:lnTo>
                    <a:pt x="0" y="5074"/>
                  </a:lnTo>
                  <a:lnTo>
                    <a:pt x="8871" y="5766"/>
                  </a:lnTo>
                  <a:lnTo>
                    <a:pt x="9595" y="1651"/>
                  </a:lnTo>
                  <a:lnTo>
                    <a:pt x="1873" y="1"/>
                  </a:lnTo>
                  <a:close/>
                </a:path>
              </a:pathLst>
            </a:custGeom>
            <a:solidFill>
              <a:srgbClr val="FAAD24">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3"/>
            <p:cNvSpPr/>
            <p:nvPr/>
          </p:nvSpPr>
          <p:spPr>
            <a:xfrm>
              <a:off x="7257180" y="3787371"/>
              <a:ext cx="655999" cy="220921"/>
            </a:xfrm>
            <a:custGeom>
              <a:avLst/>
              <a:gdLst/>
              <a:ahLst/>
              <a:cxnLst/>
              <a:rect l="l" t="t" r="r" b="b"/>
              <a:pathLst>
                <a:path w="11444" h="3854" extrusionOk="0">
                  <a:moveTo>
                    <a:pt x="379" y="0"/>
                  </a:moveTo>
                  <a:lnTo>
                    <a:pt x="0" y="1066"/>
                  </a:lnTo>
                  <a:lnTo>
                    <a:pt x="11145" y="3853"/>
                  </a:lnTo>
                  <a:lnTo>
                    <a:pt x="11443" y="2741"/>
                  </a:lnTo>
                  <a:lnTo>
                    <a:pt x="3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3"/>
            <p:cNvSpPr/>
            <p:nvPr/>
          </p:nvSpPr>
          <p:spPr>
            <a:xfrm>
              <a:off x="4927316" y="3826121"/>
              <a:ext cx="3483030" cy="552188"/>
            </a:xfrm>
            <a:custGeom>
              <a:avLst/>
              <a:gdLst/>
              <a:ahLst/>
              <a:cxnLst/>
              <a:rect l="l" t="t" r="r" b="b"/>
              <a:pathLst>
                <a:path w="60762" h="9633" extrusionOk="0">
                  <a:moveTo>
                    <a:pt x="37114" y="1"/>
                  </a:moveTo>
                  <a:cubicBezTo>
                    <a:pt x="27905" y="1"/>
                    <a:pt x="17018" y="2970"/>
                    <a:pt x="1791" y="8737"/>
                  </a:cubicBezTo>
                  <a:lnTo>
                    <a:pt x="0" y="9632"/>
                  </a:lnTo>
                  <a:lnTo>
                    <a:pt x="60762" y="9632"/>
                  </a:lnTo>
                  <a:lnTo>
                    <a:pt x="60425" y="7731"/>
                  </a:lnTo>
                  <a:cubicBezTo>
                    <a:pt x="52690" y="2533"/>
                    <a:pt x="45618" y="1"/>
                    <a:pt x="371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3"/>
            <p:cNvSpPr/>
            <p:nvPr/>
          </p:nvSpPr>
          <p:spPr>
            <a:xfrm>
              <a:off x="4579083" y="3291133"/>
              <a:ext cx="1035359" cy="695437"/>
            </a:xfrm>
            <a:custGeom>
              <a:avLst/>
              <a:gdLst/>
              <a:ahLst/>
              <a:cxnLst/>
              <a:rect l="l" t="t" r="r" b="b"/>
              <a:pathLst>
                <a:path w="18062" h="12132" extrusionOk="0">
                  <a:moveTo>
                    <a:pt x="15666" y="1"/>
                  </a:moveTo>
                  <a:cubicBezTo>
                    <a:pt x="14163" y="1"/>
                    <a:pt x="10339" y="1658"/>
                    <a:pt x="6132" y="5314"/>
                  </a:cubicBezTo>
                  <a:cubicBezTo>
                    <a:pt x="0" y="10642"/>
                    <a:pt x="7157" y="12132"/>
                    <a:pt x="11385" y="12132"/>
                  </a:cubicBezTo>
                  <a:cubicBezTo>
                    <a:pt x="12733" y="12132"/>
                    <a:pt x="13783" y="11980"/>
                    <a:pt x="14010" y="11753"/>
                  </a:cubicBezTo>
                  <a:cubicBezTo>
                    <a:pt x="13231" y="10561"/>
                    <a:pt x="14674" y="9350"/>
                    <a:pt x="15811" y="8256"/>
                  </a:cubicBezTo>
                  <a:cubicBezTo>
                    <a:pt x="16812" y="7291"/>
                    <a:pt x="17207" y="6042"/>
                    <a:pt x="16350" y="6042"/>
                  </a:cubicBezTo>
                  <a:cubicBezTo>
                    <a:pt x="16128" y="6042"/>
                    <a:pt x="15822" y="6126"/>
                    <a:pt x="15420" y="6321"/>
                  </a:cubicBezTo>
                  <a:cubicBezTo>
                    <a:pt x="14799" y="6622"/>
                    <a:pt x="14416" y="6742"/>
                    <a:pt x="14198" y="6742"/>
                  </a:cubicBezTo>
                  <a:cubicBezTo>
                    <a:pt x="13339" y="6742"/>
                    <a:pt x="15084" y="4866"/>
                    <a:pt x="15084" y="4866"/>
                  </a:cubicBezTo>
                  <a:cubicBezTo>
                    <a:pt x="18062" y="2179"/>
                    <a:pt x="17268" y="1708"/>
                    <a:pt x="16344" y="1708"/>
                  </a:cubicBezTo>
                  <a:cubicBezTo>
                    <a:pt x="15845" y="1708"/>
                    <a:pt x="15308" y="1846"/>
                    <a:pt x="15308" y="1846"/>
                  </a:cubicBezTo>
                  <a:cubicBezTo>
                    <a:pt x="16639" y="643"/>
                    <a:pt x="16602" y="1"/>
                    <a:pt x="156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3"/>
            <p:cNvSpPr/>
            <p:nvPr/>
          </p:nvSpPr>
          <p:spPr>
            <a:xfrm>
              <a:off x="4728522" y="3232894"/>
              <a:ext cx="517909" cy="433415"/>
            </a:xfrm>
            <a:custGeom>
              <a:avLst/>
              <a:gdLst/>
              <a:ahLst/>
              <a:cxnLst/>
              <a:rect l="l" t="t" r="r" b="b"/>
              <a:pathLst>
                <a:path w="9035" h="7561" extrusionOk="0">
                  <a:moveTo>
                    <a:pt x="7610" y="0"/>
                  </a:moveTo>
                  <a:cubicBezTo>
                    <a:pt x="6990" y="0"/>
                    <a:pt x="5979" y="334"/>
                    <a:pt x="4587" y="1183"/>
                  </a:cubicBezTo>
                  <a:cubicBezTo>
                    <a:pt x="0" y="3979"/>
                    <a:pt x="783" y="6442"/>
                    <a:pt x="3245" y="7561"/>
                  </a:cubicBezTo>
                  <a:lnTo>
                    <a:pt x="7273" y="3757"/>
                  </a:lnTo>
                  <a:cubicBezTo>
                    <a:pt x="8347" y="2683"/>
                    <a:pt x="8294" y="2360"/>
                    <a:pt x="7843" y="2360"/>
                  </a:cubicBezTo>
                  <a:cubicBezTo>
                    <a:pt x="7166" y="2360"/>
                    <a:pt x="5595" y="3085"/>
                    <a:pt x="5595" y="3085"/>
                  </a:cubicBezTo>
                  <a:cubicBezTo>
                    <a:pt x="8401" y="1760"/>
                    <a:pt x="9035" y="0"/>
                    <a:pt x="7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3"/>
            <p:cNvSpPr/>
            <p:nvPr/>
          </p:nvSpPr>
          <p:spPr>
            <a:xfrm>
              <a:off x="4630960" y="733591"/>
              <a:ext cx="3070594" cy="3239466"/>
            </a:xfrm>
            <a:custGeom>
              <a:avLst/>
              <a:gdLst/>
              <a:ahLst/>
              <a:cxnLst/>
              <a:rect l="l" t="t" r="r" b="b"/>
              <a:pathLst>
                <a:path w="53567" h="56513" extrusionOk="0">
                  <a:moveTo>
                    <a:pt x="23743" y="1"/>
                  </a:moveTo>
                  <a:cubicBezTo>
                    <a:pt x="14697" y="1"/>
                    <a:pt x="7008" y="4393"/>
                    <a:pt x="1" y="10360"/>
                  </a:cubicBezTo>
                  <a:cubicBezTo>
                    <a:pt x="33755" y="11417"/>
                    <a:pt x="35982" y="35194"/>
                    <a:pt x="22127" y="56035"/>
                  </a:cubicBezTo>
                  <a:lnTo>
                    <a:pt x="24635" y="56512"/>
                  </a:lnTo>
                  <a:cubicBezTo>
                    <a:pt x="53567" y="26962"/>
                    <a:pt x="34763" y="3480"/>
                    <a:pt x="32928" y="1462"/>
                  </a:cubicBezTo>
                  <a:cubicBezTo>
                    <a:pt x="29711" y="456"/>
                    <a:pt x="26657" y="1"/>
                    <a:pt x="237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3"/>
            <p:cNvSpPr/>
            <p:nvPr/>
          </p:nvSpPr>
          <p:spPr>
            <a:xfrm>
              <a:off x="4843912" y="796129"/>
              <a:ext cx="2720927" cy="3170794"/>
            </a:xfrm>
            <a:custGeom>
              <a:avLst/>
              <a:gdLst/>
              <a:ahLst/>
              <a:cxnLst/>
              <a:rect l="l" t="t" r="r" b="b"/>
              <a:pathLst>
                <a:path w="47467" h="55315" extrusionOk="0">
                  <a:moveTo>
                    <a:pt x="19828" y="0"/>
                  </a:moveTo>
                  <a:cubicBezTo>
                    <a:pt x="13005" y="0"/>
                    <a:pt x="7783" y="2698"/>
                    <a:pt x="0" y="7709"/>
                  </a:cubicBezTo>
                  <a:cubicBezTo>
                    <a:pt x="33756" y="8766"/>
                    <a:pt x="33255" y="34060"/>
                    <a:pt x="19400" y="54901"/>
                  </a:cubicBezTo>
                  <a:lnTo>
                    <a:pt x="20500" y="55314"/>
                  </a:lnTo>
                  <a:cubicBezTo>
                    <a:pt x="47467" y="26284"/>
                    <a:pt x="28113" y="2710"/>
                    <a:pt x="26278" y="692"/>
                  </a:cubicBezTo>
                  <a:cubicBezTo>
                    <a:pt x="23925" y="228"/>
                    <a:pt x="21809" y="0"/>
                    <a:pt x="19828" y="0"/>
                  </a:cubicBezTo>
                  <a:close/>
                </a:path>
              </a:pathLst>
            </a:custGeom>
            <a:solidFill>
              <a:srgbClr val="684338">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3"/>
            <p:cNvSpPr/>
            <p:nvPr/>
          </p:nvSpPr>
          <p:spPr>
            <a:xfrm>
              <a:off x="6270721" y="3407669"/>
              <a:ext cx="442014" cy="132415"/>
            </a:xfrm>
            <a:custGeom>
              <a:avLst/>
              <a:gdLst/>
              <a:ahLst/>
              <a:cxnLst/>
              <a:rect l="l" t="t" r="r" b="b"/>
              <a:pathLst>
                <a:path w="7711" h="2310" extrusionOk="0">
                  <a:moveTo>
                    <a:pt x="4677" y="1"/>
                  </a:moveTo>
                  <a:lnTo>
                    <a:pt x="4677" y="1"/>
                  </a:lnTo>
                  <a:cubicBezTo>
                    <a:pt x="6471" y="1265"/>
                    <a:pt x="5987" y="1635"/>
                    <a:pt x="4799" y="1635"/>
                  </a:cubicBezTo>
                  <a:cubicBezTo>
                    <a:pt x="3121" y="1635"/>
                    <a:pt x="42" y="897"/>
                    <a:pt x="1" y="897"/>
                  </a:cubicBezTo>
                  <a:lnTo>
                    <a:pt x="1" y="897"/>
                  </a:lnTo>
                  <a:cubicBezTo>
                    <a:pt x="0" y="897"/>
                    <a:pt x="1" y="897"/>
                    <a:pt x="3" y="898"/>
                  </a:cubicBezTo>
                  <a:cubicBezTo>
                    <a:pt x="2951" y="1935"/>
                    <a:pt x="4713" y="2309"/>
                    <a:pt x="5674" y="2309"/>
                  </a:cubicBezTo>
                  <a:cubicBezTo>
                    <a:pt x="7710" y="2309"/>
                    <a:pt x="6155" y="629"/>
                    <a:pt x="4677" y="1"/>
                  </a:cubicBezTo>
                  <a:close/>
                </a:path>
              </a:pathLst>
            </a:custGeom>
            <a:solidFill>
              <a:srgbClr val="9E99A3">
                <a:alpha val="50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3"/>
            <p:cNvSpPr/>
            <p:nvPr/>
          </p:nvSpPr>
          <p:spPr>
            <a:xfrm>
              <a:off x="6656385" y="1974386"/>
              <a:ext cx="990647" cy="258983"/>
            </a:xfrm>
            <a:custGeom>
              <a:avLst/>
              <a:gdLst/>
              <a:ahLst/>
              <a:cxnLst/>
              <a:rect l="l" t="t" r="r" b="b"/>
              <a:pathLst>
                <a:path w="17282" h="4518" extrusionOk="0">
                  <a:moveTo>
                    <a:pt x="7223" y="0"/>
                  </a:moveTo>
                  <a:lnTo>
                    <a:pt x="7223" y="0"/>
                  </a:lnTo>
                  <a:cubicBezTo>
                    <a:pt x="16352" y="2159"/>
                    <a:pt x="1" y="4518"/>
                    <a:pt x="197" y="4518"/>
                  </a:cubicBezTo>
                  <a:cubicBezTo>
                    <a:pt x="197" y="4518"/>
                    <a:pt x="198" y="4518"/>
                    <a:pt x="199" y="4518"/>
                  </a:cubicBezTo>
                  <a:cubicBezTo>
                    <a:pt x="17281" y="3771"/>
                    <a:pt x="11369" y="84"/>
                    <a:pt x="7223" y="0"/>
                  </a:cubicBezTo>
                  <a:close/>
                </a:path>
              </a:pathLst>
            </a:custGeom>
            <a:solidFill>
              <a:srgbClr val="9E99A3">
                <a:alpha val="50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3"/>
            <p:cNvSpPr/>
            <p:nvPr/>
          </p:nvSpPr>
          <p:spPr>
            <a:xfrm>
              <a:off x="7513525" y="3660517"/>
              <a:ext cx="254397" cy="203495"/>
            </a:xfrm>
            <a:custGeom>
              <a:avLst/>
              <a:gdLst/>
              <a:ahLst/>
              <a:cxnLst/>
              <a:rect l="l" t="t" r="r" b="b"/>
              <a:pathLst>
                <a:path w="4438" h="3550" extrusionOk="0">
                  <a:moveTo>
                    <a:pt x="759" y="0"/>
                  </a:moveTo>
                  <a:lnTo>
                    <a:pt x="1" y="2306"/>
                  </a:lnTo>
                  <a:lnTo>
                    <a:pt x="3754" y="3549"/>
                  </a:lnTo>
                  <a:lnTo>
                    <a:pt x="4437" y="889"/>
                  </a:lnTo>
                  <a:lnTo>
                    <a:pt x="7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3"/>
            <p:cNvSpPr/>
            <p:nvPr/>
          </p:nvSpPr>
          <p:spPr>
            <a:xfrm>
              <a:off x="6134924" y="706363"/>
              <a:ext cx="1065453" cy="626191"/>
            </a:xfrm>
            <a:custGeom>
              <a:avLst/>
              <a:gdLst/>
              <a:ahLst/>
              <a:cxnLst/>
              <a:rect l="l" t="t" r="r" b="b"/>
              <a:pathLst>
                <a:path w="18587" h="10924" extrusionOk="0">
                  <a:moveTo>
                    <a:pt x="12506" y="0"/>
                  </a:moveTo>
                  <a:cubicBezTo>
                    <a:pt x="10752" y="0"/>
                    <a:pt x="8570" y="387"/>
                    <a:pt x="7096" y="921"/>
                  </a:cubicBezTo>
                  <a:cubicBezTo>
                    <a:pt x="7705" y="860"/>
                    <a:pt x="8234" y="831"/>
                    <a:pt x="8690" y="831"/>
                  </a:cubicBezTo>
                  <a:cubicBezTo>
                    <a:pt x="17208" y="831"/>
                    <a:pt x="1" y="10923"/>
                    <a:pt x="68" y="10923"/>
                  </a:cubicBezTo>
                  <a:lnTo>
                    <a:pt x="68" y="10923"/>
                  </a:lnTo>
                  <a:cubicBezTo>
                    <a:pt x="68" y="10923"/>
                    <a:pt x="70" y="10923"/>
                    <a:pt x="72" y="10921"/>
                  </a:cubicBezTo>
                  <a:cubicBezTo>
                    <a:pt x="18587" y="2402"/>
                    <a:pt x="16876" y="0"/>
                    <a:pt x="12506" y="0"/>
                  </a:cubicBezTo>
                  <a:close/>
                </a:path>
              </a:pathLst>
            </a:custGeom>
            <a:solidFill>
              <a:srgbClr val="9E99A3">
                <a:alpha val="50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3"/>
            <p:cNvSpPr/>
            <p:nvPr/>
          </p:nvSpPr>
          <p:spPr>
            <a:xfrm>
              <a:off x="5729828" y="2527774"/>
              <a:ext cx="1032149" cy="258123"/>
            </a:xfrm>
            <a:custGeom>
              <a:avLst/>
              <a:gdLst/>
              <a:ahLst/>
              <a:cxnLst/>
              <a:rect l="l" t="t" r="r" b="b"/>
              <a:pathLst>
                <a:path w="18006" h="4503" extrusionOk="0">
                  <a:moveTo>
                    <a:pt x="9430" y="1"/>
                  </a:moveTo>
                  <a:lnTo>
                    <a:pt x="9430" y="1"/>
                  </a:lnTo>
                  <a:cubicBezTo>
                    <a:pt x="6223" y="912"/>
                    <a:pt x="1" y="4502"/>
                    <a:pt x="5875" y="4502"/>
                  </a:cubicBezTo>
                  <a:cubicBezTo>
                    <a:pt x="8033" y="4502"/>
                    <a:pt x="11825" y="4018"/>
                    <a:pt x="18000" y="2737"/>
                  </a:cubicBezTo>
                  <a:cubicBezTo>
                    <a:pt x="18005" y="2736"/>
                    <a:pt x="18005" y="2736"/>
                    <a:pt x="18002" y="2736"/>
                  </a:cubicBezTo>
                  <a:cubicBezTo>
                    <a:pt x="17903" y="2736"/>
                    <a:pt x="14191" y="3157"/>
                    <a:pt x="11071" y="3157"/>
                  </a:cubicBezTo>
                  <a:cubicBezTo>
                    <a:pt x="7383" y="3157"/>
                    <a:pt x="4522" y="2569"/>
                    <a:pt x="9430" y="1"/>
                  </a:cubicBezTo>
                  <a:close/>
                </a:path>
              </a:pathLst>
            </a:custGeom>
            <a:solidFill>
              <a:srgbClr val="9E99A3">
                <a:alpha val="50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3"/>
            <p:cNvSpPr/>
            <p:nvPr/>
          </p:nvSpPr>
          <p:spPr>
            <a:xfrm>
              <a:off x="4725083" y="1473734"/>
              <a:ext cx="1421426" cy="394723"/>
            </a:xfrm>
            <a:custGeom>
              <a:avLst/>
              <a:gdLst/>
              <a:ahLst/>
              <a:cxnLst/>
              <a:rect l="l" t="t" r="r" b="b"/>
              <a:pathLst>
                <a:path w="24797" h="6886" extrusionOk="0">
                  <a:moveTo>
                    <a:pt x="12201" y="0"/>
                  </a:moveTo>
                  <a:cubicBezTo>
                    <a:pt x="7922" y="1566"/>
                    <a:pt x="0" y="6885"/>
                    <a:pt x="6425" y="6885"/>
                  </a:cubicBezTo>
                  <a:cubicBezTo>
                    <a:pt x="9254" y="6885"/>
                    <a:pt x="14864" y="5854"/>
                    <a:pt x="24790" y="3018"/>
                  </a:cubicBezTo>
                  <a:cubicBezTo>
                    <a:pt x="24796" y="3016"/>
                    <a:pt x="24797" y="3015"/>
                    <a:pt x="24795" y="3015"/>
                  </a:cubicBezTo>
                  <a:cubicBezTo>
                    <a:pt x="24688" y="3015"/>
                    <a:pt x="17081" y="4461"/>
                    <a:pt x="12358" y="4461"/>
                  </a:cubicBezTo>
                  <a:cubicBezTo>
                    <a:pt x="8504" y="4461"/>
                    <a:pt x="6570" y="3498"/>
                    <a:pt x="12201" y="0"/>
                  </a:cubicBezTo>
                  <a:close/>
                </a:path>
              </a:pathLst>
            </a:custGeom>
            <a:solidFill>
              <a:srgbClr val="9E99A3">
                <a:alpha val="50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3"/>
            <p:cNvSpPr/>
            <p:nvPr/>
          </p:nvSpPr>
          <p:spPr>
            <a:xfrm>
              <a:off x="3800475" y="1025246"/>
              <a:ext cx="1994995" cy="448606"/>
            </a:xfrm>
            <a:custGeom>
              <a:avLst/>
              <a:gdLst/>
              <a:ahLst/>
              <a:cxnLst/>
              <a:rect l="l" t="t" r="r" b="b"/>
              <a:pathLst>
                <a:path w="34803" h="7826" extrusionOk="0">
                  <a:moveTo>
                    <a:pt x="19527" y="1"/>
                  </a:moveTo>
                  <a:lnTo>
                    <a:pt x="19527" y="1"/>
                  </a:lnTo>
                  <a:cubicBezTo>
                    <a:pt x="13128" y="1332"/>
                    <a:pt x="0" y="7826"/>
                    <a:pt x="15159" y="7826"/>
                  </a:cubicBezTo>
                  <a:cubicBezTo>
                    <a:pt x="19324" y="7826"/>
                    <a:pt x="25625" y="7335"/>
                    <a:pt x="34789" y="6113"/>
                  </a:cubicBezTo>
                  <a:cubicBezTo>
                    <a:pt x="34802" y="6111"/>
                    <a:pt x="34796" y="6111"/>
                    <a:pt x="34770" y="6111"/>
                  </a:cubicBezTo>
                  <a:cubicBezTo>
                    <a:pt x="34600" y="6111"/>
                    <a:pt x="33585" y="6145"/>
                    <a:pt x="32094" y="6169"/>
                  </a:cubicBezTo>
                  <a:cubicBezTo>
                    <a:pt x="25520" y="6943"/>
                    <a:pt x="20738" y="7266"/>
                    <a:pt x="17360" y="7266"/>
                  </a:cubicBezTo>
                  <a:cubicBezTo>
                    <a:pt x="3886" y="7266"/>
                    <a:pt x="12763" y="2134"/>
                    <a:pt x="19396" y="59"/>
                  </a:cubicBezTo>
                  <a:cubicBezTo>
                    <a:pt x="19441" y="40"/>
                    <a:pt x="19481" y="21"/>
                    <a:pt x="19527" y="1"/>
                  </a:cubicBezTo>
                  <a:close/>
                </a:path>
              </a:pathLst>
            </a:custGeom>
            <a:solidFill>
              <a:srgbClr val="9E99A3">
                <a:alpha val="50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3"/>
            <p:cNvSpPr/>
            <p:nvPr/>
          </p:nvSpPr>
          <p:spPr>
            <a:xfrm>
              <a:off x="7085557" y="3190475"/>
              <a:ext cx="714238" cy="416219"/>
            </a:xfrm>
            <a:custGeom>
              <a:avLst/>
              <a:gdLst/>
              <a:ahLst/>
              <a:cxnLst/>
              <a:rect l="l" t="t" r="r" b="b"/>
              <a:pathLst>
                <a:path w="12460" h="7261" extrusionOk="0">
                  <a:moveTo>
                    <a:pt x="12459" y="1"/>
                  </a:moveTo>
                  <a:lnTo>
                    <a:pt x="3545" y="886"/>
                  </a:lnTo>
                  <a:lnTo>
                    <a:pt x="0" y="4770"/>
                  </a:lnTo>
                  <a:lnTo>
                    <a:pt x="5830" y="7261"/>
                  </a:lnTo>
                  <a:lnTo>
                    <a:pt x="12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3"/>
            <p:cNvSpPr/>
            <p:nvPr/>
          </p:nvSpPr>
          <p:spPr>
            <a:xfrm>
              <a:off x="5701224" y="3676452"/>
              <a:ext cx="569098" cy="363597"/>
            </a:xfrm>
            <a:custGeom>
              <a:avLst/>
              <a:gdLst/>
              <a:ahLst/>
              <a:cxnLst/>
              <a:rect l="l" t="t" r="r" b="b"/>
              <a:pathLst>
                <a:path w="9928" h="6343" extrusionOk="0">
                  <a:moveTo>
                    <a:pt x="5783" y="0"/>
                  </a:moveTo>
                  <a:cubicBezTo>
                    <a:pt x="5446" y="0"/>
                    <a:pt x="4254" y="3517"/>
                    <a:pt x="4254" y="3517"/>
                  </a:cubicBezTo>
                  <a:cubicBezTo>
                    <a:pt x="3930" y="1685"/>
                    <a:pt x="3668" y="1029"/>
                    <a:pt x="3507" y="1029"/>
                  </a:cubicBezTo>
                  <a:cubicBezTo>
                    <a:pt x="3231" y="1029"/>
                    <a:pt x="3243" y="2932"/>
                    <a:pt x="3720" y="4171"/>
                  </a:cubicBezTo>
                  <a:cubicBezTo>
                    <a:pt x="2387" y="2492"/>
                    <a:pt x="1662" y="1890"/>
                    <a:pt x="1365" y="1890"/>
                  </a:cubicBezTo>
                  <a:cubicBezTo>
                    <a:pt x="814" y="1890"/>
                    <a:pt x="1751" y="3981"/>
                    <a:pt x="3022" y="5105"/>
                  </a:cubicBezTo>
                  <a:cubicBezTo>
                    <a:pt x="1880" y="4427"/>
                    <a:pt x="1206" y="4172"/>
                    <a:pt x="870" y="4172"/>
                  </a:cubicBezTo>
                  <a:cubicBezTo>
                    <a:pt x="0" y="4172"/>
                    <a:pt x="1397" y="5876"/>
                    <a:pt x="2828" y="6343"/>
                  </a:cubicBezTo>
                  <a:lnTo>
                    <a:pt x="7072" y="5267"/>
                  </a:lnTo>
                  <a:cubicBezTo>
                    <a:pt x="9713" y="3623"/>
                    <a:pt x="9928" y="3163"/>
                    <a:pt x="9342" y="3163"/>
                  </a:cubicBezTo>
                  <a:cubicBezTo>
                    <a:pt x="8599" y="3163"/>
                    <a:pt x="6568" y="3903"/>
                    <a:pt x="6568" y="3903"/>
                  </a:cubicBezTo>
                  <a:cubicBezTo>
                    <a:pt x="7473" y="1829"/>
                    <a:pt x="7634" y="1140"/>
                    <a:pt x="7447" y="1140"/>
                  </a:cubicBezTo>
                  <a:cubicBezTo>
                    <a:pt x="7075" y="1140"/>
                    <a:pt x="5326" y="3869"/>
                    <a:pt x="5326" y="3869"/>
                  </a:cubicBezTo>
                  <a:cubicBezTo>
                    <a:pt x="5904" y="957"/>
                    <a:pt x="5960" y="0"/>
                    <a:pt x="5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3"/>
            <p:cNvSpPr/>
            <p:nvPr/>
          </p:nvSpPr>
          <p:spPr>
            <a:xfrm>
              <a:off x="5701224" y="3735494"/>
              <a:ext cx="254053" cy="304612"/>
            </a:xfrm>
            <a:custGeom>
              <a:avLst/>
              <a:gdLst/>
              <a:ahLst/>
              <a:cxnLst/>
              <a:rect l="l" t="t" r="r" b="b"/>
              <a:pathLst>
                <a:path w="4432" h="5314" extrusionOk="0">
                  <a:moveTo>
                    <a:pt x="3507" y="1"/>
                  </a:moveTo>
                  <a:cubicBezTo>
                    <a:pt x="3231" y="1"/>
                    <a:pt x="3243" y="1903"/>
                    <a:pt x="3720" y="3142"/>
                  </a:cubicBezTo>
                  <a:cubicBezTo>
                    <a:pt x="2387" y="1463"/>
                    <a:pt x="1662" y="861"/>
                    <a:pt x="1365" y="861"/>
                  </a:cubicBezTo>
                  <a:cubicBezTo>
                    <a:pt x="814" y="861"/>
                    <a:pt x="1751" y="2952"/>
                    <a:pt x="3022" y="4076"/>
                  </a:cubicBezTo>
                  <a:cubicBezTo>
                    <a:pt x="1880" y="3397"/>
                    <a:pt x="1206" y="3143"/>
                    <a:pt x="870" y="3143"/>
                  </a:cubicBezTo>
                  <a:cubicBezTo>
                    <a:pt x="0" y="3143"/>
                    <a:pt x="1398" y="4847"/>
                    <a:pt x="2828" y="5314"/>
                  </a:cubicBezTo>
                  <a:lnTo>
                    <a:pt x="4432" y="4907"/>
                  </a:lnTo>
                  <a:cubicBezTo>
                    <a:pt x="4225" y="4254"/>
                    <a:pt x="4122" y="3574"/>
                    <a:pt x="4123" y="2889"/>
                  </a:cubicBezTo>
                  <a:cubicBezTo>
                    <a:pt x="4124" y="2613"/>
                    <a:pt x="4142" y="2338"/>
                    <a:pt x="4177" y="2065"/>
                  </a:cubicBezTo>
                  <a:cubicBezTo>
                    <a:pt x="3888" y="554"/>
                    <a:pt x="3655" y="1"/>
                    <a:pt x="35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3"/>
            <p:cNvSpPr/>
            <p:nvPr/>
          </p:nvSpPr>
          <p:spPr>
            <a:xfrm>
              <a:off x="4631017" y="854196"/>
              <a:ext cx="1877025" cy="487241"/>
            </a:xfrm>
            <a:custGeom>
              <a:avLst/>
              <a:gdLst/>
              <a:ahLst/>
              <a:cxnLst/>
              <a:rect l="l" t="t" r="r" b="b"/>
              <a:pathLst>
                <a:path w="32745" h="8500" extrusionOk="0">
                  <a:moveTo>
                    <a:pt x="32745" y="0"/>
                  </a:moveTo>
                  <a:cubicBezTo>
                    <a:pt x="22651" y="4251"/>
                    <a:pt x="17235" y="5963"/>
                    <a:pt x="1" y="8233"/>
                  </a:cubicBezTo>
                  <a:cubicBezTo>
                    <a:pt x="2147" y="8416"/>
                    <a:pt x="4172" y="8499"/>
                    <a:pt x="6082" y="8499"/>
                  </a:cubicBezTo>
                  <a:cubicBezTo>
                    <a:pt x="25050" y="8499"/>
                    <a:pt x="32546" y="294"/>
                    <a:pt x="32745" y="0"/>
                  </a:cubicBezTo>
                  <a:close/>
                </a:path>
              </a:pathLst>
            </a:custGeom>
            <a:solidFill>
              <a:srgbClr val="9E99A3">
                <a:alpha val="50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3"/>
            <p:cNvSpPr/>
            <p:nvPr/>
          </p:nvSpPr>
          <p:spPr>
            <a:xfrm>
              <a:off x="6578312" y="3661033"/>
              <a:ext cx="105588" cy="161993"/>
            </a:xfrm>
            <a:custGeom>
              <a:avLst/>
              <a:gdLst/>
              <a:ahLst/>
              <a:cxnLst/>
              <a:rect l="l" t="t" r="r" b="b"/>
              <a:pathLst>
                <a:path w="1842" h="2826" extrusionOk="0">
                  <a:moveTo>
                    <a:pt x="1620" y="0"/>
                  </a:moveTo>
                  <a:lnTo>
                    <a:pt x="1118" y="339"/>
                  </a:lnTo>
                  <a:lnTo>
                    <a:pt x="1" y="2428"/>
                  </a:lnTo>
                  <a:lnTo>
                    <a:pt x="708" y="2826"/>
                  </a:lnTo>
                  <a:lnTo>
                    <a:pt x="1842" y="429"/>
                  </a:lnTo>
                  <a:lnTo>
                    <a:pt x="1620" y="0"/>
                  </a:lnTo>
                  <a:close/>
                </a:path>
              </a:pathLst>
            </a:custGeom>
            <a:solidFill>
              <a:srgbClr val="C2A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3"/>
            <p:cNvSpPr/>
            <p:nvPr/>
          </p:nvSpPr>
          <p:spPr>
            <a:xfrm>
              <a:off x="6417580" y="3593909"/>
              <a:ext cx="157178" cy="101174"/>
            </a:xfrm>
            <a:custGeom>
              <a:avLst/>
              <a:gdLst/>
              <a:ahLst/>
              <a:cxnLst/>
              <a:rect l="l" t="t" r="r" b="b"/>
              <a:pathLst>
                <a:path w="2742" h="1765" extrusionOk="0">
                  <a:moveTo>
                    <a:pt x="2137" y="0"/>
                  </a:moveTo>
                  <a:lnTo>
                    <a:pt x="0" y="1025"/>
                  </a:lnTo>
                  <a:lnTo>
                    <a:pt x="336" y="1765"/>
                  </a:lnTo>
                  <a:lnTo>
                    <a:pt x="2666" y="501"/>
                  </a:lnTo>
                  <a:lnTo>
                    <a:pt x="2742" y="23"/>
                  </a:lnTo>
                  <a:lnTo>
                    <a:pt x="2137" y="0"/>
                  </a:lnTo>
                  <a:close/>
                </a:path>
              </a:pathLst>
            </a:custGeom>
            <a:solidFill>
              <a:srgbClr val="C2A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3"/>
            <p:cNvSpPr/>
            <p:nvPr/>
          </p:nvSpPr>
          <p:spPr>
            <a:xfrm>
              <a:off x="6517665" y="3826235"/>
              <a:ext cx="1678861" cy="325133"/>
            </a:xfrm>
            <a:custGeom>
              <a:avLst/>
              <a:gdLst/>
              <a:ahLst/>
              <a:cxnLst/>
              <a:rect l="l" t="t" r="r" b="b"/>
              <a:pathLst>
                <a:path w="29288" h="5672" extrusionOk="0">
                  <a:moveTo>
                    <a:pt x="9367" y="0"/>
                  </a:moveTo>
                  <a:cubicBezTo>
                    <a:pt x="6442" y="0"/>
                    <a:pt x="3348" y="300"/>
                    <a:pt x="0" y="893"/>
                  </a:cubicBezTo>
                  <a:cubicBezTo>
                    <a:pt x="926" y="3153"/>
                    <a:pt x="17499" y="5671"/>
                    <a:pt x="26820" y="5671"/>
                  </a:cubicBezTo>
                  <a:cubicBezTo>
                    <a:pt x="27717" y="5671"/>
                    <a:pt x="28546" y="5648"/>
                    <a:pt x="29288" y="5599"/>
                  </a:cubicBezTo>
                  <a:cubicBezTo>
                    <a:pt x="22824" y="1839"/>
                    <a:pt x="16615" y="0"/>
                    <a:pt x="9367" y="0"/>
                  </a:cubicBezTo>
                  <a:close/>
                </a:path>
              </a:pathLst>
            </a:custGeom>
            <a:solidFill>
              <a:srgbClr val="FFE23F">
                <a:alpha val="6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3"/>
            <p:cNvSpPr/>
            <p:nvPr/>
          </p:nvSpPr>
          <p:spPr>
            <a:xfrm>
              <a:off x="6826059" y="3824860"/>
              <a:ext cx="657317" cy="557347"/>
            </a:xfrm>
            <a:custGeom>
              <a:avLst/>
              <a:gdLst/>
              <a:ahLst/>
              <a:cxnLst/>
              <a:rect l="l" t="t" r="r" b="b"/>
              <a:pathLst>
                <a:path w="11467" h="9723" extrusionOk="0">
                  <a:moveTo>
                    <a:pt x="2432" y="0"/>
                  </a:moveTo>
                  <a:lnTo>
                    <a:pt x="4541" y="1146"/>
                  </a:lnTo>
                  <a:lnTo>
                    <a:pt x="1" y="5228"/>
                  </a:lnTo>
                  <a:lnTo>
                    <a:pt x="4312" y="9631"/>
                  </a:lnTo>
                  <a:lnTo>
                    <a:pt x="11466" y="9722"/>
                  </a:lnTo>
                  <a:lnTo>
                    <a:pt x="2707" y="5457"/>
                  </a:lnTo>
                  <a:lnTo>
                    <a:pt x="6100" y="1054"/>
                  </a:lnTo>
                  <a:lnTo>
                    <a:pt x="3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3"/>
            <p:cNvSpPr/>
            <p:nvPr/>
          </p:nvSpPr>
          <p:spPr>
            <a:xfrm>
              <a:off x="7687154" y="3593450"/>
              <a:ext cx="395296" cy="106047"/>
            </a:xfrm>
            <a:custGeom>
              <a:avLst/>
              <a:gdLst/>
              <a:ahLst/>
              <a:cxnLst/>
              <a:rect l="l" t="t" r="r" b="b"/>
              <a:pathLst>
                <a:path w="6896" h="1850" extrusionOk="0">
                  <a:moveTo>
                    <a:pt x="228" y="1"/>
                  </a:moveTo>
                  <a:lnTo>
                    <a:pt x="1" y="394"/>
                  </a:lnTo>
                  <a:lnTo>
                    <a:pt x="6722" y="1849"/>
                  </a:lnTo>
                  <a:lnTo>
                    <a:pt x="6896" y="710"/>
                  </a:lnTo>
                  <a:lnTo>
                    <a:pt x="2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3"/>
            <p:cNvSpPr/>
            <p:nvPr/>
          </p:nvSpPr>
          <p:spPr>
            <a:xfrm>
              <a:off x="7162541" y="3270784"/>
              <a:ext cx="402289" cy="301746"/>
            </a:xfrm>
            <a:custGeom>
              <a:avLst/>
              <a:gdLst/>
              <a:ahLst/>
              <a:cxnLst/>
              <a:rect l="l" t="t" r="r" b="b"/>
              <a:pathLst>
                <a:path w="7018" h="5264" extrusionOk="0">
                  <a:moveTo>
                    <a:pt x="5711" y="1"/>
                  </a:moveTo>
                  <a:lnTo>
                    <a:pt x="4179" y="2024"/>
                  </a:lnTo>
                  <a:lnTo>
                    <a:pt x="3543" y="1962"/>
                  </a:lnTo>
                  <a:lnTo>
                    <a:pt x="3888" y="1273"/>
                  </a:lnTo>
                  <a:lnTo>
                    <a:pt x="2547" y="1067"/>
                  </a:lnTo>
                  <a:lnTo>
                    <a:pt x="1" y="3956"/>
                  </a:lnTo>
                  <a:lnTo>
                    <a:pt x="3165" y="5263"/>
                  </a:lnTo>
                  <a:lnTo>
                    <a:pt x="7018" y="103"/>
                  </a:lnTo>
                  <a:lnTo>
                    <a:pt x="5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3"/>
            <p:cNvSpPr/>
            <p:nvPr/>
          </p:nvSpPr>
          <p:spPr>
            <a:xfrm>
              <a:off x="7202036" y="3460061"/>
              <a:ext cx="175464" cy="124275"/>
            </a:xfrm>
            <a:custGeom>
              <a:avLst/>
              <a:gdLst/>
              <a:ahLst/>
              <a:cxnLst/>
              <a:rect l="l" t="t" r="r" b="b"/>
              <a:pathLst>
                <a:path w="3061" h="2168" extrusionOk="0">
                  <a:moveTo>
                    <a:pt x="2098" y="0"/>
                  </a:moveTo>
                  <a:lnTo>
                    <a:pt x="0" y="1652"/>
                  </a:lnTo>
                  <a:lnTo>
                    <a:pt x="1960" y="2168"/>
                  </a:lnTo>
                  <a:lnTo>
                    <a:pt x="3061" y="345"/>
                  </a:lnTo>
                  <a:lnTo>
                    <a:pt x="2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3"/>
            <p:cNvSpPr/>
            <p:nvPr/>
          </p:nvSpPr>
          <p:spPr>
            <a:xfrm>
              <a:off x="7170738" y="3377231"/>
              <a:ext cx="175235" cy="267352"/>
            </a:xfrm>
            <a:custGeom>
              <a:avLst/>
              <a:gdLst/>
              <a:ahLst/>
              <a:cxnLst/>
              <a:rect l="l" t="t" r="r" b="b"/>
              <a:pathLst>
                <a:path w="3057" h="4664" extrusionOk="0">
                  <a:moveTo>
                    <a:pt x="1991" y="1"/>
                  </a:moveTo>
                  <a:lnTo>
                    <a:pt x="0" y="4280"/>
                  </a:lnTo>
                  <a:lnTo>
                    <a:pt x="808" y="4663"/>
                  </a:lnTo>
                  <a:lnTo>
                    <a:pt x="3057" y="70"/>
                  </a:lnTo>
                  <a:lnTo>
                    <a:pt x="19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3"/>
            <p:cNvSpPr/>
            <p:nvPr/>
          </p:nvSpPr>
          <p:spPr>
            <a:xfrm>
              <a:off x="7535537" y="3679777"/>
              <a:ext cx="202176" cy="158382"/>
            </a:xfrm>
            <a:custGeom>
              <a:avLst/>
              <a:gdLst/>
              <a:ahLst/>
              <a:cxnLst/>
              <a:rect l="l" t="t" r="r" b="b"/>
              <a:pathLst>
                <a:path w="3527" h="2763" extrusionOk="0">
                  <a:moveTo>
                    <a:pt x="641" y="1"/>
                  </a:moveTo>
                  <a:lnTo>
                    <a:pt x="1" y="1730"/>
                  </a:lnTo>
                  <a:lnTo>
                    <a:pt x="2980" y="2763"/>
                  </a:lnTo>
                  <a:lnTo>
                    <a:pt x="3527" y="793"/>
                  </a:lnTo>
                  <a:lnTo>
                    <a:pt x="6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3"/>
            <p:cNvSpPr/>
            <p:nvPr/>
          </p:nvSpPr>
          <p:spPr>
            <a:xfrm>
              <a:off x="7824073" y="3945113"/>
              <a:ext cx="190398" cy="258911"/>
            </a:xfrm>
            <a:custGeom>
              <a:avLst/>
              <a:gdLst/>
              <a:ahLst/>
              <a:cxnLst/>
              <a:rect l="l" t="t" r="r" b="b"/>
              <a:pathLst>
                <a:path w="4149" h="5642" extrusionOk="0">
                  <a:moveTo>
                    <a:pt x="386" y="1"/>
                  </a:moveTo>
                  <a:lnTo>
                    <a:pt x="0" y="273"/>
                  </a:lnTo>
                  <a:lnTo>
                    <a:pt x="3642" y="5641"/>
                  </a:lnTo>
                  <a:lnTo>
                    <a:pt x="4148" y="5174"/>
                  </a:lnTo>
                  <a:lnTo>
                    <a:pt x="386" y="1"/>
                  </a:lnTo>
                  <a:close/>
                </a:path>
              </a:pathLst>
            </a:custGeom>
            <a:solidFill>
              <a:srgbClr val="6746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3"/>
            <p:cNvSpPr/>
            <p:nvPr/>
          </p:nvSpPr>
          <p:spPr>
            <a:xfrm>
              <a:off x="7365003" y="3270784"/>
              <a:ext cx="124906" cy="119059"/>
            </a:xfrm>
            <a:custGeom>
              <a:avLst/>
              <a:gdLst/>
              <a:ahLst/>
              <a:cxnLst/>
              <a:rect l="l" t="t" r="r" b="b"/>
              <a:pathLst>
                <a:path w="2179" h="2077" extrusionOk="0">
                  <a:moveTo>
                    <a:pt x="2179" y="1"/>
                  </a:moveTo>
                  <a:lnTo>
                    <a:pt x="941" y="13"/>
                  </a:lnTo>
                  <a:lnTo>
                    <a:pt x="1" y="1984"/>
                  </a:lnTo>
                  <a:lnTo>
                    <a:pt x="665" y="2076"/>
                  </a:lnTo>
                  <a:lnTo>
                    <a:pt x="2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3"/>
            <p:cNvSpPr/>
            <p:nvPr/>
          </p:nvSpPr>
          <p:spPr>
            <a:xfrm>
              <a:off x="5304840" y="3170871"/>
              <a:ext cx="85239" cy="35655"/>
            </a:xfrm>
            <a:custGeom>
              <a:avLst/>
              <a:gdLst/>
              <a:ahLst/>
              <a:cxnLst/>
              <a:rect l="l" t="t" r="r" b="b"/>
              <a:pathLst>
                <a:path w="1487" h="622" extrusionOk="0">
                  <a:moveTo>
                    <a:pt x="989" y="1"/>
                  </a:moveTo>
                  <a:cubicBezTo>
                    <a:pt x="667" y="1"/>
                    <a:pt x="279" y="89"/>
                    <a:pt x="112" y="368"/>
                  </a:cubicBezTo>
                  <a:cubicBezTo>
                    <a:pt x="0" y="553"/>
                    <a:pt x="72" y="621"/>
                    <a:pt x="229" y="621"/>
                  </a:cubicBezTo>
                  <a:cubicBezTo>
                    <a:pt x="609" y="621"/>
                    <a:pt x="1487" y="225"/>
                    <a:pt x="1487" y="128"/>
                  </a:cubicBezTo>
                  <a:cubicBezTo>
                    <a:pt x="1487" y="64"/>
                    <a:pt x="1262" y="1"/>
                    <a:pt x="989" y="1"/>
                  </a:cubicBezTo>
                  <a:close/>
                </a:path>
              </a:pathLst>
            </a:custGeom>
            <a:solidFill>
              <a:srgbClr val="C6C2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3"/>
            <p:cNvSpPr/>
            <p:nvPr/>
          </p:nvSpPr>
          <p:spPr>
            <a:xfrm>
              <a:off x="5538085" y="3175973"/>
              <a:ext cx="56405" cy="78360"/>
            </a:xfrm>
            <a:custGeom>
              <a:avLst/>
              <a:gdLst/>
              <a:ahLst/>
              <a:cxnLst/>
              <a:rect l="l" t="t" r="r" b="b"/>
              <a:pathLst>
                <a:path w="984" h="1367" extrusionOk="0">
                  <a:moveTo>
                    <a:pt x="872" y="1"/>
                  </a:moveTo>
                  <a:cubicBezTo>
                    <a:pt x="703" y="1"/>
                    <a:pt x="0" y="666"/>
                    <a:pt x="175" y="1205"/>
                  </a:cubicBezTo>
                  <a:cubicBezTo>
                    <a:pt x="212" y="1319"/>
                    <a:pt x="259" y="1367"/>
                    <a:pt x="311" y="1367"/>
                  </a:cubicBezTo>
                  <a:cubicBezTo>
                    <a:pt x="578" y="1367"/>
                    <a:pt x="983" y="84"/>
                    <a:pt x="896" y="8"/>
                  </a:cubicBezTo>
                  <a:cubicBezTo>
                    <a:pt x="890" y="3"/>
                    <a:pt x="882" y="1"/>
                    <a:pt x="872" y="1"/>
                  </a:cubicBezTo>
                  <a:close/>
                </a:path>
              </a:pathLst>
            </a:custGeom>
            <a:solidFill>
              <a:srgbClr val="A8A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3"/>
            <p:cNvSpPr/>
            <p:nvPr/>
          </p:nvSpPr>
          <p:spPr>
            <a:xfrm>
              <a:off x="5594605" y="3444183"/>
              <a:ext cx="56405" cy="78303"/>
            </a:xfrm>
            <a:custGeom>
              <a:avLst/>
              <a:gdLst/>
              <a:ahLst/>
              <a:cxnLst/>
              <a:rect l="l" t="t" r="r" b="b"/>
              <a:pathLst>
                <a:path w="984" h="1366" extrusionOk="0">
                  <a:moveTo>
                    <a:pt x="871" y="0"/>
                  </a:moveTo>
                  <a:cubicBezTo>
                    <a:pt x="702" y="0"/>
                    <a:pt x="0" y="665"/>
                    <a:pt x="175" y="1204"/>
                  </a:cubicBezTo>
                  <a:cubicBezTo>
                    <a:pt x="212" y="1318"/>
                    <a:pt x="259" y="1365"/>
                    <a:pt x="311" y="1365"/>
                  </a:cubicBezTo>
                  <a:cubicBezTo>
                    <a:pt x="578" y="1365"/>
                    <a:pt x="983" y="83"/>
                    <a:pt x="896" y="8"/>
                  </a:cubicBezTo>
                  <a:cubicBezTo>
                    <a:pt x="890" y="3"/>
                    <a:pt x="882" y="0"/>
                    <a:pt x="871" y="0"/>
                  </a:cubicBezTo>
                  <a:close/>
                </a:path>
              </a:pathLst>
            </a:custGeom>
            <a:solidFill>
              <a:srgbClr val="C6C2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3"/>
            <p:cNvSpPr/>
            <p:nvPr/>
          </p:nvSpPr>
          <p:spPr>
            <a:xfrm>
              <a:off x="5258180" y="3544038"/>
              <a:ext cx="56291" cy="78360"/>
            </a:xfrm>
            <a:custGeom>
              <a:avLst/>
              <a:gdLst/>
              <a:ahLst/>
              <a:cxnLst/>
              <a:rect l="l" t="t" r="r" b="b"/>
              <a:pathLst>
                <a:path w="982" h="1367" extrusionOk="0">
                  <a:moveTo>
                    <a:pt x="869" y="1"/>
                  </a:moveTo>
                  <a:cubicBezTo>
                    <a:pt x="700" y="1"/>
                    <a:pt x="0" y="666"/>
                    <a:pt x="174" y="1204"/>
                  </a:cubicBezTo>
                  <a:cubicBezTo>
                    <a:pt x="211" y="1318"/>
                    <a:pt x="258" y="1366"/>
                    <a:pt x="309" y="1366"/>
                  </a:cubicBezTo>
                  <a:cubicBezTo>
                    <a:pt x="577" y="1366"/>
                    <a:pt x="981" y="84"/>
                    <a:pt x="894" y="9"/>
                  </a:cubicBezTo>
                  <a:cubicBezTo>
                    <a:pt x="888" y="3"/>
                    <a:pt x="880" y="1"/>
                    <a:pt x="869" y="1"/>
                  </a:cubicBezTo>
                  <a:close/>
                </a:path>
              </a:pathLst>
            </a:custGeom>
            <a:solidFill>
              <a:srgbClr val="684338">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3"/>
            <p:cNvSpPr/>
            <p:nvPr/>
          </p:nvSpPr>
          <p:spPr>
            <a:xfrm>
              <a:off x="5011694" y="3648307"/>
              <a:ext cx="45514" cy="84493"/>
            </a:xfrm>
            <a:custGeom>
              <a:avLst/>
              <a:gdLst/>
              <a:ahLst/>
              <a:cxnLst/>
              <a:rect l="l" t="t" r="r" b="b"/>
              <a:pathLst>
                <a:path w="794" h="1474" extrusionOk="0">
                  <a:moveTo>
                    <a:pt x="673" y="1"/>
                  </a:moveTo>
                  <a:cubicBezTo>
                    <a:pt x="526" y="1"/>
                    <a:pt x="0" y="871"/>
                    <a:pt x="327" y="1353"/>
                  </a:cubicBezTo>
                  <a:cubicBezTo>
                    <a:pt x="385" y="1437"/>
                    <a:pt x="435" y="1474"/>
                    <a:pt x="480" y="1474"/>
                  </a:cubicBezTo>
                  <a:cubicBezTo>
                    <a:pt x="758" y="1474"/>
                    <a:pt x="793" y="53"/>
                    <a:pt x="686" y="4"/>
                  </a:cubicBezTo>
                  <a:cubicBezTo>
                    <a:pt x="682" y="2"/>
                    <a:pt x="678" y="1"/>
                    <a:pt x="673" y="1"/>
                  </a:cubicBezTo>
                  <a:close/>
                </a:path>
              </a:pathLst>
            </a:custGeom>
            <a:solidFill>
              <a:srgbClr val="684338">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3"/>
            <p:cNvSpPr/>
            <p:nvPr/>
          </p:nvSpPr>
          <p:spPr>
            <a:xfrm>
              <a:off x="4966009" y="3442922"/>
              <a:ext cx="83977" cy="37833"/>
            </a:xfrm>
            <a:custGeom>
              <a:avLst/>
              <a:gdLst/>
              <a:ahLst/>
              <a:cxnLst/>
              <a:rect l="l" t="t" r="r" b="b"/>
              <a:pathLst>
                <a:path w="1465" h="660" extrusionOk="0">
                  <a:moveTo>
                    <a:pt x="1042" y="1"/>
                  </a:moveTo>
                  <a:cubicBezTo>
                    <a:pt x="707" y="1"/>
                    <a:pt x="264" y="99"/>
                    <a:pt x="97" y="413"/>
                  </a:cubicBezTo>
                  <a:cubicBezTo>
                    <a:pt x="0" y="593"/>
                    <a:pt x="63" y="660"/>
                    <a:pt x="203" y="660"/>
                  </a:cubicBezTo>
                  <a:cubicBezTo>
                    <a:pt x="568" y="660"/>
                    <a:pt x="1464" y="204"/>
                    <a:pt x="1459" y="105"/>
                  </a:cubicBezTo>
                  <a:cubicBezTo>
                    <a:pt x="1457" y="48"/>
                    <a:pt x="1275" y="1"/>
                    <a:pt x="1042" y="1"/>
                  </a:cubicBezTo>
                  <a:close/>
                </a:path>
              </a:pathLst>
            </a:custGeom>
            <a:solidFill>
              <a:srgbClr val="684338">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3"/>
            <p:cNvSpPr/>
            <p:nvPr/>
          </p:nvSpPr>
          <p:spPr>
            <a:xfrm>
              <a:off x="5318884" y="3357684"/>
              <a:ext cx="66150" cy="62825"/>
            </a:xfrm>
            <a:custGeom>
              <a:avLst/>
              <a:gdLst/>
              <a:ahLst/>
              <a:cxnLst/>
              <a:rect l="l" t="t" r="r" b="b"/>
              <a:pathLst>
                <a:path w="1154" h="1096" extrusionOk="0">
                  <a:moveTo>
                    <a:pt x="1039" y="0"/>
                  </a:moveTo>
                  <a:cubicBezTo>
                    <a:pt x="806" y="0"/>
                    <a:pt x="30" y="364"/>
                    <a:pt x="7" y="891"/>
                  </a:cubicBezTo>
                  <a:cubicBezTo>
                    <a:pt x="1" y="1037"/>
                    <a:pt x="42" y="1095"/>
                    <a:pt x="112" y="1095"/>
                  </a:cubicBezTo>
                  <a:cubicBezTo>
                    <a:pt x="396" y="1095"/>
                    <a:pt x="1153" y="119"/>
                    <a:pt x="1101" y="22"/>
                  </a:cubicBezTo>
                  <a:cubicBezTo>
                    <a:pt x="1093" y="7"/>
                    <a:pt x="1071" y="0"/>
                    <a:pt x="1039" y="0"/>
                  </a:cubicBezTo>
                  <a:close/>
                </a:path>
              </a:pathLst>
            </a:custGeom>
            <a:solidFill>
              <a:srgbClr val="684338">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3"/>
            <p:cNvSpPr/>
            <p:nvPr/>
          </p:nvSpPr>
          <p:spPr>
            <a:xfrm>
              <a:off x="5045515" y="3288955"/>
              <a:ext cx="60074" cy="73602"/>
            </a:xfrm>
            <a:custGeom>
              <a:avLst/>
              <a:gdLst/>
              <a:ahLst/>
              <a:cxnLst/>
              <a:rect l="l" t="t" r="r" b="b"/>
              <a:pathLst>
                <a:path w="1048" h="1284" extrusionOk="0">
                  <a:moveTo>
                    <a:pt x="939" y="1"/>
                  </a:moveTo>
                  <a:cubicBezTo>
                    <a:pt x="752" y="1"/>
                    <a:pt x="1" y="559"/>
                    <a:pt x="103" y="1105"/>
                  </a:cubicBezTo>
                  <a:cubicBezTo>
                    <a:pt x="126" y="1231"/>
                    <a:pt x="170" y="1284"/>
                    <a:pt x="227" y="1284"/>
                  </a:cubicBezTo>
                  <a:cubicBezTo>
                    <a:pt x="497" y="1284"/>
                    <a:pt x="1048" y="97"/>
                    <a:pt x="973" y="12"/>
                  </a:cubicBezTo>
                  <a:cubicBezTo>
                    <a:pt x="966" y="4"/>
                    <a:pt x="954" y="1"/>
                    <a:pt x="939" y="1"/>
                  </a:cubicBezTo>
                  <a:close/>
                </a:path>
              </a:pathLst>
            </a:custGeom>
            <a:solidFill>
              <a:srgbClr val="684338">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3"/>
            <p:cNvSpPr/>
            <p:nvPr/>
          </p:nvSpPr>
          <p:spPr>
            <a:xfrm>
              <a:off x="5335451" y="3782900"/>
              <a:ext cx="73831" cy="53826"/>
            </a:xfrm>
            <a:custGeom>
              <a:avLst/>
              <a:gdLst/>
              <a:ahLst/>
              <a:cxnLst/>
              <a:rect l="l" t="t" r="r" b="b"/>
              <a:pathLst>
                <a:path w="1288" h="939" extrusionOk="0">
                  <a:moveTo>
                    <a:pt x="1138" y="0"/>
                  </a:moveTo>
                  <a:cubicBezTo>
                    <a:pt x="852" y="0"/>
                    <a:pt x="133" y="237"/>
                    <a:pt x="33" y="718"/>
                  </a:cubicBezTo>
                  <a:cubicBezTo>
                    <a:pt x="0" y="876"/>
                    <a:pt x="42" y="938"/>
                    <a:pt x="127" y="938"/>
                  </a:cubicBezTo>
                  <a:cubicBezTo>
                    <a:pt x="431" y="938"/>
                    <a:pt x="1288" y="137"/>
                    <a:pt x="1252" y="36"/>
                  </a:cubicBezTo>
                  <a:cubicBezTo>
                    <a:pt x="1244" y="12"/>
                    <a:pt x="1202" y="0"/>
                    <a:pt x="1138" y="0"/>
                  </a:cubicBezTo>
                  <a:close/>
                </a:path>
              </a:pathLst>
            </a:custGeom>
            <a:solidFill>
              <a:srgbClr val="684338">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3"/>
            <p:cNvSpPr/>
            <p:nvPr/>
          </p:nvSpPr>
          <p:spPr>
            <a:xfrm>
              <a:off x="5532983" y="3019369"/>
              <a:ext cx="71023" cy="57437"/>
            </a:xfrm>
            <a:custGeom>
              <a:avLst/>
              <a:gdLst/>
              <a:ahLst/>
              <a:cxnLst/>
              <a:rect l="l" t="t" r="r" b="b"/>
              <a:pathLst>
                <a:path w="1239" h="1002" extrusionOk="0">
                  <a:moveTo>
                    <a:pt x="1107" y="1"/>
                  </a:moveTo>
                  <a:cubicBezTo>
                    <a:pt x="843" y="1"/>
                    <a:pt x="94" y="284"/>
                    <a:pt x="22" y="787"/>
                  </a:cubicBezTo>
                  <a:cubicBezTo>
                    <a:pt x="0" y="940"/>
                    <a:pt x="42" y="1001"/>
                    <a:pt x="120" y="1001"/>
                  </a:cubicBezTo>
                  <a:cubicBezTo>
                    <a:pt x="415" y="1001"/>
                    <a:pt x="1238" y="130"/>
                    <a:pt x="1196" y="30"/>
                  </a:cubicBezTo>
                  <a:cubicBezTo>
                    <a:pt x="1188" y="10"/>
                    <a:pt x="1156" y="1"/>
                    <a:pt x="1107" y="1"/>
                  </a:cubicBezTo>
                  <a:close/>
                </a:path>
              </a:pathLst>
            </a:custGeom>
            <a:solidFill>
              <a:srgbClr val="C6C2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3"/>
            <p:cNvSpPr/>
            <p:nvPr/>
          </p:nvSpPr>
          <p:spPr>
            <a:xfrm>
              <a:off x="5779469" y="3027279"/>
              <a:ext cx="71023" cy="57380"/>
            </a:xfrm>
            <a:custGeom>
              <a:avLst/>
              <a:gdLst/>
              <a:ahLst/>
              <a:cxnLst/>
              <a:rect l="l" t="t" r="r" b="b"/>
              <a:pathLst>
                <a:path w="1239" h="1001" extrusionOk="0">
                  <a:moveTo>
                    <a:pt x="1106" y="0"/>
                  </a:moveTo>
                  <a:cubicBezTo>
                    <a:pt x="843" y="0"/>
                    <a:pt x="94" y="283"/>
                    <a:pt x="23" y="786"/>
                  </a:cubicBezTo>
                  <a:cubicBezTo>
                    <a:pt x="1" y="939"/>
                    <a:pt x="42" y="1001"/>
                    <a:pt x="120" y="1001"/>
                  </a:cubicBezTo>
                  <a:cubicBezTo>
                    <a:pt x="415" y="1001"/>
                    <a:pt x="1238" y="129"/>
                    <a:pt x="1195" y="29"/>
                  </a:cubicBezTo>
                  <a:cubicBezTo>
                    <a:pt x="1187" y="10"/>
                    <a:pt x="1155" y="0"/>
                    <a:pt x="1106" y="0"/>
                  </a:cubicBezTo>
                  <a:close/>
                </a:path>
              </a:pathLst>
            </a:custGeom>
            <a:solidFill>
              <a:srgbClr val="C6C2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3"/>
            <p:cNvSpPr/>
            <p:nvPr/>
          </p:nvSpPr>
          <p:spPr>
            <a:xfrm>
              <a:off x="5796207" y="2895782"/>
              <a:ext cx="89652" cy="30954"/>
            </a:xfrm>
            <a:custGeom>
              <a:avLst/>
              <a:gdLst/>
              <a:ahLst/>
              <a:cxnLst/>
              <a:rect l="l" t="t" r="r" b="b"/>
              <a:pathLst>
                <a:path w="1564" h="540" extrusionOk="0">
                  <a:moveTo>
                    <a:pt x="863" y="0"/>
                  </a:moveTo>
                  <a:cubicBezTo>
                    <a:pt x="596" y="0"/>
                    <a:pt x="317" y="67"/>
                    <a:pt x="159" y="268"/>
                  </a:cubicBezTo>
                  <a:cubicBezTo>
                    <a:pt x="1" y="470"/>
                    <a:pt x="118" y="540"/>
                    <a:pt x="339" y="540"/>
                  </a:cubicBezTo>
                  <a:cubicBezTo>
                    <a:pt x="755" y="540"/>
                    <a:pt x="1543" y="290"/>
                    <a:pt x="1553" y="201"/>
                  </a:cubicBezTo>
                  <a:cubicBezTo>
                    <a:pt x="1563" y="122"/>
                    <a:pt x="1224" y="0"/>
                    <a:pt x="863" y="0"/>
                  </a:cubicBezTo>
                  <a:close/>
                </a:path>
              </a:pathLst>
            </a:custGeom>
            <a:solidFill>
              <a:srgbClr val="A8A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3"/>
            <p:cNvSpPr/>
            <p:nvPr/>
          </p:nvSpPr>
          <p:spPr>
            <a:xfrm>
              <a:off x="5363424" y="2970129"/>
              <a:ext cx="71023" cy="57380"/>
            </a:xfrm>
            <a:custGeom>
              <a:avLst/>
              <a:gdLst/>
              <a:ahLst/>
              <a:cxnLst/>
              <a:rect l="l" t="t" r="r" b="b"/>
              <a:pathLst>
                <a:path w="1239" h="1001" extrusionOk="0">
                  <a:moveTo>
                    <a:pt x="1107" y="0"/>
                  </a:moveTo>
                  <a:cubicBezTo>
                    <a:pt x="843" y="0"/>
                    <a:pt x="95" y="284"/>
                    <a:pt x="22" y="786"/>
                  </a:cubicBezTo>
                  <a:cubicBezTo>
                    <a:pt x="1" y="939"/>
                    <a:pt x="42" y="1001"/>
                    <a:pt x="120" y="1001"/>
                  </a:cubicBezTo>
                  <a:cubicBezTo>
                    <a:pt x="416" y="1001"/>
                    <a:pt x="1238" y="129"/>
                    <a:pt x="1196" y="30"/>
                  </a:cubicBezTo>
                  <a:cubicBezTo>
                    <a:pt x="1188" y="10"/>
                    <a:pt x="1156" y="0"/>
                    <a:pt x="1107" y="0"/>
                  </a:cubicBezTo>
                  <a:close/>
                </a:path>
              </a:pathLst>
            </a:custGeom>
            <a:solidFill>
              <a:srgbClr val="C6C2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3"/>
            <p:cNvSpPr/>
            <p:nvPr/>
          </p:nvSpPr>
          <p:spPr>
            <a:xfrm>
              <a:off x="4837951" y="3489124"/>
              <a:ext cx="408824" cy="215533"/>
            </a:xfrm>
            <a:custGeom>
              <a:avLst/>
              <a:gdLst/>
              <a:ahLst/>
              <a:cxnLst/>
              <a:rect l="l" t="t" r="r" b="b"/>
              <a:pathLst>
                <a:path w="7132" h="3760" extrusionOk="0">
                  <a:moveTo>
                    <a:pt x="5405" y="0"/>
                  </a:moveTo>
                  <a:cubicBezTo>
                    <a:pt x="4006" y="0"/>
                    <a:pt x="1558" y="1277"/>
                    <a:pt x="1" y="3622"/>
                  </a:cubicBezTo>
                  <a:cubicBezTo>
                    <a:pt x="2166" y="1794"/>
                    <a:pt x="3426" y="1180"/>
                    <a:pt x="4141" y="1180"/>
                  </a:cubicBezTo>
                  <a:cubicBezTo>
                    <a:pt x="5605" y="1180"/>
                    <a:pt x="4782" y="3759"/>
                    <a:pt x="4782" y="3759"/>
                  </a:cubicBezTo>
                  <a:cubicBezTo>
                    <a:pt x="7131" y="1191"/>
                    <a:pt x="6757" y="0"/>
                    <a:pt x="5405" y="0"/>
                  </a:cubicBezTo>
                  <a:close/>
                </a:path>
              </a:pathLst>
            </a:custGeom>
            <a:solidFill>
              <a:srgbClr val="684338">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6203023" y="1837443"/>
              <a:ext cx="567894" cy="247117"/>
            </a:xfrm>
            <a:custGeom>
              <a:avLst/>
              <a:gdLst/>
              <a:ahLst/>
              <a:cxnLst/>
              <a:rect l="l" t="t" r="r" b="b"/>
              <a:pathLst>
                <a:path w="9907" h="4311" extrusionOk="0">
                  <a:moveTo>
                    <a:pt x="9906" y="0"/>
                  </a:moveTo>
                  <a:cubicBezTo>
                    <a:pt x="7461" y="1375"/>
                    <a:pt x="4525" y="2246"/>
                    <a:pt x="1803" y="2246"/>
                  </a:cubicBezTo>
                  <a:cubicBezTo>
                    <a:pt x="1188" y="2246"/>
                    <a:pt x="585" y="2202"/>
                    <a:pt x="1" y="2109"/>
                  </a:cubicBezTo>
                  <a:lnTo>
                    <a:pt x="1" y="2109"/>
                  </a:lnTo>
                  <a:lnTo>
                    <a:pt x="1744" y="4310"/>
                  </a:lnTo>
                  <a:cubicBezTo>
                    <a:pt x="4600" y="4045"/>
                    <a:pt x="7631" y="2190"/>
                    <a:pt x="99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3"/>
            <p:cNvSpPr/>
            <p:nvPr/>
          </p:nvSpPr>
          <p:spPr>
            <a:xfrm>
              <a:off x="6355902" y="2940149"/>
              <a:ext cx="268785" cy="159700"/>
            </a:xfrm>
            <a:custGeom>
              <a:avLst/>
              <a:gdLst/>
              <a:ahLst/>
              <a:cxnLst/>
              <a:rect l="l" t="t" r="r" b="b"/>
              <a:pathLst>
                <a:path w="4689" h="2786" extrusionOk="0">
                  <a:moveTo>
                    <a:pt x="132" y="0"/>
                  </a:moveTo>
                  <a:lnTo>
                    <a:pt x="1" y="1475"/>
                  </a:lnTo>
                  <a:cubicBezTo>
                    <a:pt x="1169" y="2393"/>
                    <a:pt x="2960" y="2785"/>
                    <a:pt x="4602" y="2785"/>
                  </a:cubicBezTo>
                  <a:cubicBezTo>
                    <a:pt x="4630" y="2785"/>
                    <a:pt x="4659" y="2785"/>
                    <a:pt x="4688" y="2785"/>
                  </a:cubicBezTo>
                  <a:cubicBezTo>
                    <a:pt x="2929" y="2343"/>
                    <a:pt x="1164" y="1344"/>
                    <a:pt x="132" y="0"/>
                  </a:cubicBezTo>
                  <a:close/>
                </a:path>
              </a:pathLst>
            </a:custGeom>
            <a:solidFill>
              <a:srgbClr val="9E99A3">
                <a:alpha val="50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3"/>
            <p:cNvSpPr/>
            <p:nvPr/>
          </p:nvSpPr>
          <p:spPr>
            <a:xfrm>
              <a:off x="6362035" y="1151240"/>
              <a:ext cx="386583" cy="256346"/>
            </a:xfrm>
            <a:custGeom>
              <a:avLst/>
              <a:gdLst/>
              <a:ahLst/>
              <a:cxnLst/>
              <a:rect l="l" t="t" r="r" b="b"/>
              <a:pathLst>
                <a:path w="6744" h="4472" extrusionOk="0">
                  <a:moveTo>
                    <a:pt x="5987" y="1"/>
                  </a:moveTo>
                  <a:cubicBezTo>
                    <a:pt x="4885" y="1927"/>
                    <a:pt x="3303" y="2890"/>
                    <a:pt x="1" y="4472"/>
                  </a:cubicBezTo>
                  <a:cubicBezTo>
                    <a:pt x="3441" y="3991"/>
                    <a:pt x="5298" y="2890"/>
                    <a:pt x="6743" y="1651"/>
                  </a:cubicBezTo>
                  <a:lnTo>
                    <a:pt x="5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3"/>
            <p:cNvSpPr/>
            <p:nvPr/>
          </p:nvSpPr>
          <p:spPr>
            <a:xfrm>
              <a:off x="6494793" y="2252800"/>
              <a:ext cx="412837" cy="228831"/>
            </a:xfrm>
            <a:custGeom>
              <a:avLst/>
              <a:gdLst/>
              <a:ahLst/>
              <a:cxnLst/>
              <a:rect l="l" t="t" r="r" b="b"/>
              <a:pathLst>
                <a:path w="7202" h="3992" extrusionOk="0">
                  <a:moveTo>
                    <a:pt x="7201" y="0"/>
                  </a:moveTo>
                  <a:lnTo>
                    <a:pt x="7201" y="0"/>
                  </a:lnTo>
                  <a:cubicBezTo>
                    <a:pt x="5642" y="2201"/>
                    <a:pt x="3646" y="3105"/>
                    <a:pt x="0" y="3449"/>
                  </a:cubicBezTo>
                  <a:cubicBezTo>
                    <a:pt x="1698" y="3817"/>
                    <a:pt x="2891" y="3992"/>
                    <a:pt x="3884" y="3992"/>
                  </a:cubicBezTo>
                  <a:cubicBezTo>
                    <a:pt x="4876" y="3992"/>
                    <a:pt x="5667" y="3817"/>
                    <a:pt x="6559" y="3486"/>
                  </a:cubicBezTo>
                  <a:lnTo>
                    <a:pt x="72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3"/>
            <p:cNvSpPr/>
            <p:nvPr/>
          </p:nvSpPr>
          <p:spPr>
            <a:xfrm>
              <a:off x="5887579" y="3948389"/>
              <a:ext cx="885174" cy="431180"/>
            </a:xfrm>
            <a:custGeom>
              <a:avLst/>
              <a:gdLst/>
              <a:ahLst/>
              <a:cxnLst/>
              <a:rect l="l" t="t" r="r" b="b"/>
              <a:pathLst>
                <a:path w="15442" h="7522" extrusionOk="0">
                  <a:moveTo>
                    <a:pt x="8070" y="1"/>
                  </a:moveTo>
                  <a:cubicBezTo>
                    <a:pt x="6998" y="1"/>
                    <a:pt x="5605" y="160"/>
                    <a:pt x="3822" y="524"/>
                  </a:cubicBezTo>
                  <a:lnTo>
                    <a:pt x="1376" y="1147"/>
                  </a:lnTo>
                  <a:cubicBezTo>
                    <a:pt x="1410" y="1148"/>
                    <a:pt x="1445" y="1148"/>
                    <a:pt x="1481" y="1148"/>
                  </a:cubicBezTo>
                  <a:cubicBezTo>
                    <a:pt x="2311" y="1148"/>
                    <a:pt x="3789" y="975"/>
                    <a:pt x="5034" y="975"/>
                  </a:cubicBezTo>
                  <a:cubicBezTo>
                    <a:pt x="7825" y="975"/>
                    <a:pt x="9450" y="1844"/>
                    <a:pt x="0" y="7476"/>
                  </a:cubicBezTo>
                  <a:lnTo>
                    <a:pt x="7659" y="7522"/>
                  </a:lnTo>
                  <a:cubicBezTo>
                    <a:pt x="7659" y="7522"/>
                    <a:pt x="15442" y="1"/>
                    <a:pt x="8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3"/>
            <p:cNvSpPr/>
            <p:nvPr/>
          </p:nvSpPr>
          <p:spPr>
            <a:xfrm>
              <a:off x="6003198" y="3965413"/>
              <a:ext cx="683170" cy="414155"/>
            </a:xfrm>
            <a:custGeom>
              <a:avLst/>
              <a:gdLst/>
              <a:ahLst/>
              <a:cxnLst/>
              <a:rect l="l" t="t" r="r" b="b"/>
              <a:pathLst>
                <a:path w="11918" h="7225" extrusionOk="0">
                  <a:moveTo>
                    <a:pt x="4802" y="1"/>
                  </a:moveTo>
                  <a:cubicBezTo>
                    <a:pt x="3940" y="1"/>
                    <a:pt x="2857" y="107"/>
                    <a:pt x="1514" y="345"/>
                  </a:cubicBezTo>
                  <a:lnTo>
                    <a:pt x="781" y="529"/>
                  </a:lnTo>
                  <a:cubicBezTo>
                    <a:pt x="1392" y="483"/>
                    <a:pt x="2717" y="333"/>
                    <a:pt x="3978" y="333"/>
                  </a:cubicBezTo>
                  <a:cubicBezTo>
                    <a:pt x="7141" y="333"/>
                    <a:pt x="9903" y="1277"/>
                    <a:pt x="1" y="7179"/>
                  </a:cubicBezTo>
                  <a:lnTo>
                    <a:pt x="4037" y="7225"/>
                  </a:lnTo>
                  <a:cubicBezTo>
                    <a:pt x="4037" y="7225"/>
                    <a:pt x="11917" y="1"/>
                    <a:pt x="4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3"/>
            <p:cNvSpPr/>
            <p:nvPr/>
          </p:nvSpPr>
          <p:spPr>
            <a:xfrm>
              <a:off x="5280307" y="3471239"/>
              <a:ext cx="257722" cy="340496"/>
            </a:xfrm>
            <a:custGeom>
              <a:avLst/>
              <a:gdLst/>
              <a:ahLst/>
              <a:cxnLst/>
              <a:rect l="l" t="t" r="r" b="b"/>
              <a:pathLst>
                <a:path w="4496" h="5940" extrusionOk="0">
                  <a:moveTo>
                    <a:pt x="4495" y="1"/>
                  </a:moveTo>
                  <a:cubicBezTo>
                    <a:pt x="551" y="1744"/>
                    <a:pt x="0" y="4632"/>
                    <a:pt x="161" y="5939"/>
                  </a:cubicBezTo>
                  <a:cubicBezTo>
                    <a:pt x="2451" y="3188"/>
                    <a:pt x="3744" y="2920"/>
                    <a:pt x="4161" y="2920"/>
                  </a:cubicBezTo>
                  <a:cubicBezTo>
                    <a:pt x="4262" y="2920"/>
                    <a:pt x="4311" y="2936"/>
                    <a:pt x="4311" y="2936"/>
                  </a:cubicBezTo>
                  <a:cubicBezTo>
                    <a:pt x="4160" y="2835"/>
                    <a:pt x="4016" y="2795"/>
                    <a:pt x="3874" y="2795"/>
                  </a:cubicBezTo>
                  <a:cubicBezTo>
                    <a:pt x="3309" y="2795"/>
                    <a:pt x="2784" y="3441"/>
                    <a:pt x="1995" y="3441"/>
                  </a:cubicBezTo>
                  <a:cubicBezTo>
                    <a:pt x="1984" y="3442"/>
                    <a:pt x="1975" y="3442"/>
                    <a:pt x="1966" y="3442"/>
                  </a:cubicBezTo>
                  <a:cubicBezTo>
                    <a:pt x="1260" y="3442"/>
                    <a:pt x="3906" y="838"/>
                    <a:pt x="4495" y="1"/>
                  </a:cubicBezTo>
                  <a:close/>
                </a:path>
              </a:pathLst>
            </a:custGeom>
            <a:solidFill>
              <a:srgbClr val="684338">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3"/>
            <p:cNvSpPr/>
            <p:nvPr/>
          </p:nvSpPr>
          <p:spPr>
            <a:xfrm>
              <a:off x="5017427" y="3787657"/>
              <a:ext cx="209055" cy="123989"/>
            </a:xfrm>
            <a:custGeom>
              <a:avLst/>
              <a:gdLst/>
              <a:ahLst/>
              <a:cxnLst/>
              <a:rect l="l" t="t" r="r" b="b"/>
              <a:pathLst>
                <a:path w="3647" h="2163" extrusionOk="0">
                  <a:moveTo>
                    <a:pt x="2298" y="1"/>
                  </a:moveTo>
                  <a:cubicBezTo>
                    <a:pt x="1532" y="1"/>
                    <a:pt x="494" y="554"/>
                    <a:pt x="0" y="1509"/>
                  </a:cubicBezTo>
                  <a:cubicBezTo>
                    <a:pt x="704" y="863"/>
                    <a:pt x="1232" y="630"/>
                    <a:pt x="1628" y="630"/>
                  </a:cubicBezTo>
                  <a:cubicBezTo>
                    <a:pt x="2643" y="630"/>
                    <a:pt x="2786" y="2163"/>
                    <a:pt x="2786" y="2163"/>
                  </a:cubicBezTo>
                  <a:cubicBezTo>
                    <a:pt x="3647" y="657"/>
                    <a:pt x="3133" y="1"/>
                    <a:pt x="2298" y="1"/>
                  </a:cubicBezTo>
                  <a:close/>
                </a:path>
              </a:pathLst>
            </a:custGeom>
            <a:solidFill>
              <a:srgbClr val="684338">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3"/>
            <p:cNvSpPr/>
            <p:nvPr/>
          </p:nvSpPr>
          <p:spPr>
            <a:xfrm>
              <a:off x="6855007" y="3822165"/>
              <a:ext cx="569843" cy="558722"/>
            </a:xfrm>
            <a:custGeom>
              <a:avLst/>
              <a:gdLst/>
              <a:ahLst/>
              <a:cxnLst/>
              <a:rect l="l" t="t" r="r" b="b"/>
              <a:pathLst>
                <a:path w="9941" h="9747" extrusionOk="0">
                  <a:moveTo>
                    <a:pt x="2821" y="1"/>
                  </a:moveTo>
                  <a:lnTo>
                    <a:pt x="4472" y="1216"/>
                  </a:lnTo>
                  <a:lnTo>
                    <a:pt x="1" y="5310"/>
                  </a:lnTo>
                  <a:lnTo>
                    <a:pt x="4265" y="9712"/>
                  </a:lnTo>
                  <a:lnTo>
                    <a:pt x="9941" y="9746"/>
                  </a:lnTo>
                  <a:lnTo>
                    <a:pt x="9941" y="9746"/>
                  </a:lnTo>
                  <a:lnTo>
                    <a:pt x="1880" y="5527"/>
                  </a:lnTo>
                  <a:lnTo>
                    <a:pt x="5366" y="1056"/>
                  </a:lnTo>
                  <a:lnTo>
                    <a:pt x="28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3"/>
            <p:cNvSpPr/>
            <p:nvPr/>
          </p:nvSpPr>
          <p:spPr>
            <a:xfrm>
              <a:off x="6918118" y="3822165"/>
              <a:ext cx="244480" cy="249869"/>
            </a:xfrm>
            <a:custGeom>
              <a:avLst/>
              <a:gdLst/>
              <a:ahLst/>
              <a:cxnLst/>
              <a:rect l="l" t="t" r="r" b="b"/>
              <a:pathLst>
                <a:path w="4265" h="4359" extrusionOk="0">
                  <a:moveTo>
                    <a:pt x="1720" y="1"/>
                  </a:moveTo>
                  <a:lnTo>
                    <a:pt x="3371" y="1216"/>
                  </a:lnTo>
                  <a:lnTo>
                    <a:pt x="0" y="4359"/>
                  </a:lnTo>
                  <a:lnTo>
                    <a:pt x="0" y="4359"/>
                  </a:lnTo>
                  <a:lnTo>
                    <a:pt x="1972" y="4083"/>
                  </a:lnTo>
                  <a:lnTo>
                    <a:pt x="4265" y="1056"/>
                  </a:lnTo>
                  <a:lnTo>
                    <a:pt x="1720" y="1"/>
                  </a:lnTo>
                  <a:close/>
                </a:path>
              </a:pathLst>
            </a:custGeom>
            <a:solidFill>
              <a:srgbClr val="FFE23F">
                <a:alpha val="6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3"/>
            <p:cNvSpPr/>
            <p:nvPr/>
          </p:nvSpPr>
          <p:spPr>
            <a:xfrm>
              <a:off x="7613782" y="3692101"/>
              <a:ext cx="50558" cy="130065"/>
            </a:xfrm>
            <a:custGeom>
              <a:avLst/>
              <a:gdLst/>
              <a:ahLst/>
              <a:cxnLst/>
              <a:rect l="l" t="t" r="r" b="b"/>
              <a:pathLst>
                <a:path w="882" h="2269" extrusionOk="0">
                  <a:moveTo>
                    <a:pt x="643" y="1"/>
                  </a:moveTo>
                  <a:lnTo>
                    <a:pt x="1" y="2189"/>
                  </a:lnTo>
                  <a:lnTo>
                    <a:pt x="240" y="2269"/>
                  </a:lnTo>
                  <a:lnTo>
                    <a:pt x="882" y="82"/>
                  </a:lnTo>
                  <a:lnTo>
                    <a:pt x="6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3"/>
            <p:cNvSpPr/>
            <p:nvPr/>
          </p:nvSpPr>
          <p:spPr>
            <a:xfrm>
              <a:off x="7545109" y="3720419"/>
              <a:ext cx="99340" cy="39610"/>
            </a:xfrm>
            <a:custGeom>
              <a:avLst/>
              <a:gdLst/>
              <a:ahLst/>
              <a:cxnLst/>
              <a:rect l="l" t="t" r="r" b="b"/>
              <a:pathLst>
                <a:path w="1733" h="691" extrusionOk="0">
                  <a:moveTo>
                    <a:pt x="79" y="1"/>
                  </a:moveTo>
                  <a:lnTo>
                    <a:pt x="0" y="240"/>
                  </a:lnTo>
                  <a:lnTo>
                    <a:pt x="1653" y="690"/>
                  </a:lnTo>
                  <a:lnTo>
                    <a:pt x="1733" y="452"/>
                  </a:lnTo>
                  <a:lnTo>
                    <a:pt x="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3"/>
            <p:cNvSpPr/>
            <p:nvPr/>
          </p:nvSpPr>
          <p:spPr>
            <a:xfrm>
              <a:off x="4614451" y="3634263"/>
              <a:ext cx="767778" cy="352304"/>
            </a:xfrm>
            <a:custGeom>
              <a:avLst/>
              <a:gdLst/>
              <a:ahLst/>
              <a:cxnLst/>
              <a:rect l="l" t="t" r="r" b="b"/>
              <a:pathLst>
                <a:path w="13394" h="6146" extrusionOk="0">
                  <a:moveTo>
                    <a:pt x="4791" y="0"/>
                  </a:moveTo>
                  <a:cubicBezTo>
                    <a:pt x="1" y="4782"/>
                    <a:pt x="6727" y="6145"/>
                    <a:pt x="10770" y="6145"/>
                  </a:cubicBezTo>
                  <a:cubicBezTo>
                    <a:pt x="12117" y="6145"/>
                    <a:pt x="13167" y="5994"/>
                    <a:pt x="13393" y="5767"/>
                  </a:cubicBezTo>
                  <a:cubicBezTo>
                    <a:pt x="13285" y="5604"/>
                    <a:pt x="13215" y="5419"/>
                    <a:pt x="13189" y="5226"/>
                  </a:cubicBezTo>
                  <a:cubicBezTo>
                    <a:pt x="12825" y="5257"/>
                    <a:pt x="12409" y="5273"/>
                    <a:pt x="11959" y="5273"/>
                  </a:cubicBezTo>
                  <a:cubicBezTo>
                    <a:pt x="8172" y="5273"/>
                    <a:pt x="2036" y="4078"/>
                    <a:pt x="5204" y="0"/>
                  </a:cubicBezTo>
                  <a:close/>
                </a:path>
              </a:pathLst>
            </a:custGeom>
            <a:solidFill>
              <a:srgbClr val="684338">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3"/>
            <p:cNvSpPr/>
            <p:nvPr/>
          </p:nvSpPr>
          <p:spPr>
            <a:xfrm>
              <a:off x="4746178" y="3235760"/>
              <a:ext cx="392373" cy="416563"/>
            </a:xfrm>
            <a:custGeom>
              <a:avLst/>
              <a:gdLst/>
              <a:ahLst/>
              <a:cxnLst/>
              <a:rect l="l" t="t" r="r" b="b"/>
              <a:pathLst>
                <a:path w="6845" h="7267" extrusionOk="0">
                  <a:moveTo>
                    <a:pt x="6845" y="1"/>
                  </a:moveTo>
                  <a:lnTo>
                    <a:pt x="6845" y="1"/>
                  </a:lnTo>
                  <a:cubicBezTo>
                    <a:pt x="6226" y="121"/>
                    <a:pt x="5372" y="467"/>
                    <a:pt x="4279" y="1133"/>
                  </a:cubicBezTo>
                  <a:cubicBezTo>
                    <a:pt x="1" y="3742"/>
                    <a:pt x="394" y="6059"/>
                    <a:pt x="2464" y="7267"/>
                  </a:cubicBezTo>
                  <a:lnTo>
                    <a:pt x="2945" y="6511"/>
                  </a:lnTo>
                  <a:cubicBezTo>
                    <a:pt x="1431" y="5230"/>
                    <a:pt x="1511" y="3127"/>
                    <a:pt x="5346" y="789"/>
                  </a:cubicBezTo>
                  <a:cubicBezTo>
                    <a:pt x="5908" y="446"/>
                    <a:pt x="6408" y="188"/>
                    <a:pt x="6845" y="1"/>
                  </a:cubicBezTo>
                  <a:close/>
                </a:path>
              </a:pathLst>
            </a:custGeom>
            <a:solidFill>
              <a:srgbClr val="684338">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3"/>
            <p:cNvSpPr/>
            <p:nvPr/>
          </p:nvSpPr>
          <p:spPr>
            <a:xfrm>
              <a:off x="5025265" y="3353270"/>
              <a:ext cx="206418" cy="90627"/>
            </a:xfrm>
            <a:custGeom>
              <a:avLst/>
              <a:gdLst/>
              <a:ahLst/>
              <a:cxnLst/>
              <a:rect l="l" t="t" r="r" b="b"/>
              <a:pathLst>
                <a:path w="3601" h="1581" extrusionOk="0">
                  <a:moveTo>
                    <a:pt x="2798" y="1"/>
                  </a:moveTo>
                  <a:cubicBezTo>
                    <a:pt x="2403" y="1"/>
                    <a:pt x="1567" y="323"/>
                    <a:pt x="0" y="1254"/>
                  </a:cubicBezTo>
                  <a:cubicBezTo>
                    <a:pt x="811" y="896"/>
                    <a:pt x="1558" y="643"/>
                    <a:pt x="2004" y="643"/>
                  </a:cubicBezTo>
                  <a:cubicBezTo>
                    <a:pt x="2458" y="643"/>
                    <a:pt x="2601" y="904"/>
                    <a:pt x="2185" y="1580"/>
                  </a:cubicBezTo>
                  <a:cubicBezTo>
                    <a:pt x="2588" y="1327"/>
                    <a:pt x="3601" y="1"/>
                    <a:pt x="2798" y="1"/>
                  </a:cubicBezTo>
                  <a:close/>
                </a:path>
              </a:pathLst>
            </a:custGeom>
            <a:solidFill>
              <a:srgbClr val="684338">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3"/>
            <p:cNvSpPr/>
            <p:nvPr/>
          </p:nvSpPr>
          <p:spPr>
            <a:xfrm>
              <a:off x="5376663" y="3381034"/>
              <a:ext cx="181311" cy="59099"/>
            </a:xfrm>
            <a:custGeom>
              <a:avLst/>
              <a:gdLst/>
              <a:ahLst/>
              <a:cxnLst/>
              <a:rect l="l" t="t" r="r" b="b"/>
              <a:pathLst>
                <a:path w="3163" h="1031" extrusionOk="0">
                  <a:moveTo>
                    <a:pt x="2557" y="0"/>
                  </a:moveTo>
                  <a:cubicBezTo>
                    <a:pt x="2082" y="0"/>
                    <a:pt x="1275" y="281"/>
                    <a:pt x="0" y="1031"/>
                  </a:cubicBezTo>
                  <a:cubicBezTo>
                    <a:pt x="59" y="1012"/>
                    <a:pt x="120" y="992"/>
                    <a:pt x="176" y="975"/>
                  </a:cubicBezTo>
                  <a:cubicBezTo>
                    <a:pt x="320" y="924"/>
                    <a:pt x="467" y="883"/>
                    <a:pt x="618" y="851"/>
                  </a:cubicBezTo>
                  <a:cubicBezTo>
                    <a:pt x="1440" y="631"/>
                    <a:pt x="2067" y="536"/>
                    <a:pt x="2531" y="536"/>
                  </a:cubicBezTo>
                  <a:cubicBezTo>
                    <a:pt x="2772" y="536"/>
                    <a:pt x="2970" y="562"/>
                    <a:pt x="3129" y="608"/>
                  </a:cubicBezTo>
                  <a:cubicBezTo>
                    <a:pt x="3162" y="257"/>
                    <a:pt x="3011" y="0"/>
                    <a:pt x="2557" y="0"/>
                  </a:cubicBezTo>
                  <a:close/>
                </a:path>
              </a:pathLst>
            </a:custGeom>
            <a:solidFill>
              <a:srgbClr val="684338">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3"/>
            <p:cNvSpPr/>
            <p:nvPr/>
          </p:nvSpPr>
          <p:spPr>
            <a:xfrm>
              <a:off x="7454254" y="1711449"/>
              <a:ext cx="67641" cy="171452"/>
            </a:xfrm>
            <a:custGeom>
              <a:avLst/>
              <a:gdLst/>
              <a:ahLst/>
              <a:cxnLst/>
              <a:rect l="l" t="t" r="r" b="b"/>
              <a:pathLst>
                <a:path w="1180" h="2991" extrusionOk="0">
                  <a:moveTo>
                    <a:pt x="883" y="0"/>
                  </a:moveTo>
                  <a:cubicBezTo>
                    <a:pt x="353" y="1761"/>
                    <a:pt x="1" y="2991"/>
                    <a:pt x="69" y="2991"/>
                  </a:cubicBezTo>
                  <a:cubicBezTo>
                    <a:pt x="124" y="2991"/>
                    <a:pt x="452" y="2193"/>
                    <a:pt x="1180" y="232"/>
                  </a:cubicBezTo>
                  <a:lnTo>
                    <a:pt x="883" y="0"/>
                  </a:lnTo>
                  <a:close/>
                </a:path>
              </a:pathLst>
            </a:custGeom>
            <a:solidFill>
              <a:srgbClr val="B2AB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3"/>
            <p:cNvSpPr/>
            <p:nvPr/>
          </p:nvSpPr>
          <p:spPr>
            <a:xfrm>
              <a:off x="7229264" y="1562641"/>
              <a:ext cx="71367" cy="177127"/>
            </a:xfrm>
            <a:custGeom>
              <a:avLst/>
              <a:gdLst/>
              <a:ahLst/>
              <a:cxnLst/>
              <a:rect l="l" t="t" r="r" b="b"/>
              <a:pathLst>
                <a:path w="1245" h="3090" extrusionOk="0">
                  <a:moveTo>
                    <a:pt x="872" y="1"/>
                  </a:moveTo>
                  <a:cubicBezTo>
                    <a:pt x="331" y="1793"/>
                    <a:pt x="0" y="3089"/>
                    <a:pt x="107" y="3089"/>
                  </a:cubicBezTo>
                  <a:cubicBezTo>
                    <a:pt x="190" y="3089"/>
                    <a:pt x="534" y="2316"/>
                    <a:pt x="1244" y="400"/>
                  </a:cubicBezTo>
                  <a:lnTo>
                    <a:pt x="872" y="1"/>
                  </a:lnTo>
                  <a:close/>
                </a:path>
              </a:pathLst>
            </a:custGeom>
            <a:solidFill>
              <a:srgbClr val="B2AB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3"/>
            <p:cNvSpPr/>
            <p:nvPr/>
          </p:nvSpPr>
          <p:spPr>
            <a:xfrm>
              <a:off x="7183693" y="1421170"/>
              <a:ext cx="398277" cy="329834"/>
            </a:xfrm>
            <a:custGeom>
              <a:avLst/>
              <a:gdLst/>
              <a:ahLst/>
              <a:cxnLst/>
              <a:rect l="l" t="t" r="r" b="b"/>
              <a:pathLst>
                <a:path w="6948" h="5754" extrusionOk="0">
                  <a:moveTo>
                    <a:pt x="2315" y="1"/>
                  </a:moveTo>
                  <a:cubicBezTo>
                    <a:pt x="1438" y="1"/>
                    <a:pt x="696" y="574"/>
                    <a:pt x="384" y="2144"/>
                  </a:cubicBezTo>
                  <a:cubicBezTo>
                    <a:pt x="0" y="4077"/>
                    <a:pt x="4349" y="5753"/>
                    <a:pt x="6028" y="5753"/>
                  </a:cubicBezTo>
                  <a:cubicBezTo>
                    <a:pt x="6301" y="5753"/>
                    <a:pt x="6503" y="5709"/>
                    <a:pt x="6603" y="5615"/>
                  </a:cubicBezTo>
                  <a:lnTo>
                    <a:pt x="6922" y="3884"/>
                  </a:lnTo>
                  <a:cubicBezTo>
                    <a:pt x="6948" y="2908"/>
                    <a:pt x="4290" y="1"/>
                    <a:pt x="2315" y="1"/>
                  </a:cubicBezTo>
                  <a:close/>
                </a:path>
              </a:pathLst>
            </a:custGeom>
            <a:solidFill>
              <a:srgbClr val="D1C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3"/>
            <p:cNvSpPr/>
            <p:nvPr/>
          </p:nvSpPr>
          <p:spPr>
            <a:xfrm>
              <a:off x="7183693" y="1544068"/>
              <a:ext cx="391685" cy="206934"/>
            </a:xfrm>
            <a:custGeom>
              <a:avLst/>
              <a:gdLst/>
              <a:ahLst/>
              <a:cxnLst/>
              <a:rect l="l" t="t" r="r" b="b"/>
              <a:pathLst>
                <a:path w="6833" h="3610" extrusionOk="0">
                  <a:moveTo>
                    <a:pt x="384" y="0"/>
                  </a:moveTo>
                  <a:lnTo>
                    <a:pt x="384" y="0"/>
                  </a:lnTo>
                  <a:cubicBezTo>
                    <a:pt x="0" y="1933"/>
                    <a:pt x="4349" y="3609"/>
                    <a:pt x="6028" y="3609"/>
                  </a:cubicBezTo>
                  <a:cubicBezTo>
                    <a:pt x="6301" y="3609"/>
                    <a:pt x="6503" y="3565"/>
                    <a:pt x="6603" y="3471"/>
                  </a:cubicBezTo>
                  <a:lnTo>
                    <a:pt x="6833" y="1988"/>
                  </a:lnTo>
                  <a:lnTo>
                    <a:pt x="6833" y="1988"/>
                  </a:lnTo>
                  <a:cubicBezTo>
                    <a:pt x="6410" y="2140"/>
                    <a:pt x="5961" y="2861"/>
                    <a:pt x="4862" y="3104"/>
                  </a:cubicBezTo>
                  <a:cubicBezTo>
                    <a:pt x="4859" y="3104"/>
                    <a:pt x="4856" y="3104"/>
                    <a:pt x="4853" y="3104"/>
                  </a:cubicBezTo>
                  <a:cubicBezTo>
                    <a:pt x="3863" y="3104"/>
                    <a:pt x="1024" y="1849"/>
                    <a:pt x="384" y="0"/>
                  </a:cubicBezTo>
                  <a:close/>
                </a:path>
              </a:pathLst>
            </a:custGeom>
            <a:solidFill>
              <a:srgbClr val="B2AB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3"/>
            <p:cNvSpPr/>
            <p:nvPr/>
          </p:nvSpPr>
          <p:spPr>
            <a:xfrm>
              <a:off x="7161050" y="1525038"/>
              <a:ext cx="68443" cy="174260"/>
            </a:xfrm>
            <a:custGeom>
              <a:avLst/>
              <a:gdLst/>
              <a:ahLst/>
              <a:cxnLst/>
              <a:rect l="l" t="t" r="r" b="b"/>
              <a:pathLst>
                <a:path w="1194" h="3040" extrusionOk="0">
                  <a:moveTo>
                    <a:pt x="886" y="0"/>
                  </a:moveTo>
                  <a:cubicBezTo>
                    <a:pt x="350" y="1777"/>
                    <a:pt x="0" y="3039"/>
                    <a:pt x="80" y="3039"/>
                  </a:cubicBezTo>
                  <a:cubicBezTo>
                    <a:pt x="143" y="3039"/>
                    <a:pt x="474" y="2253"/>
                    <a:pt x="1193" y="314"/>
                  </a:cubicBezTo>
                  <a:lnTo>
                    <a:pt x="886" y="0"/>
                  </a:lnTo>
                  <a:close/>
                </a:path>
              </a:pathLst>
            </a:custGeom>
            <a:solidFill>
              <a:srgbClr val="D1C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3"/>
            <p:cNvSpPr/>
            <p:nvPr/>
          </p:nvSpPr>
          <p:spPr>
            <a:xfrm>
              <a:off x="7371652" y="1687890"/>
              <a:ext cx="72112" cy="173630"/>
            </a:xfrm>
            <a:custGeom>
              <a:avLst/>
              <a:gdLst/>
              <a:ahLst/>
              <a:cxnLst/>
              <a:rect l="l" t="t" r="r" b="b"/>
              <a:pathLst>
                <a:path w="1258" h="3029" extrusionOk="0">
                  <a:moveTo>
                    <a:pt x="857" y="0"/>
                  </a:moveTo>
                  <a:cubicBezTo>
                    <a:pt x="322" y="1773"/>
                    <a:pt x="1" y="3029"/>
                    <a:pt x="105" y="3029"/>
                  </a:cubicBezTo>
                  <a:cubicBezTo>
                    <a:pt x="188" y="3029"/>
                    <a:pt x="537" y="2241"/>
                    <a:pt x="1257" y="298"/>
                  </a:cubicBezTo>
                  <a:lnTo>
                    <a:pt x="857" y="0"/>
                  </a:lnTo>
                  <a:close/>
                </a:path>
              </a:pathLst>
            </a:custGeom>
            <a:solidFill>
              <a:srgbClr val="D1C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3"/>
            <p:cNvSpPr/>
            <p:nvPr/>
          </p:nvSpPr>
          <p:spPr>
            <a:xfrm>
              <a:off x="7605355" y="1690813"/>
              <a:ext cx="95557" cy="35139"/>
            </a:xfrm>
            <a:custGeom>
              <a:avLst/>
              <a:gdLst/>
              <a:ahLst/>
              <a:cxnLst/>
              <a:rect l="l" t="t" r="r" b="b"/>
              <a:pathLst>
                <a:path w="1667" h="613" extrusionOk="0">
                  <a:moveTo>
                    <a:pt x="562" y="0"/>
                  </a:moveTo>
                  <a:cubicBezTo>
                    <a:pt x="348" y="0"/>
                    <a:pt x="128" y="56"/>
                    <a:pt x="1" y="196"/>
                  </a:cubicBezTo>
                  <a:lnTo>
                    <a:pt x="297" y="612"/>
                  </a:lnTo>
                  <a:cubicBezTo>
                    <a:pt x="1667" y="395"/>
                    <a:pt x="1134" y="0"/>
                    <a:pt x="562" y="0"/>
                  </a:cubicBezTo>
                  <a:close/>
                </a:path>
              </a:pathLst>
            </a:custGeom>
            <a:solidFill>
              <a:srgbClr val="D1C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3"/>
            <p:cNvSpPr/>
            <p:nvPr/>
          </p:nvSpPr>
          <p:spPr>
            <a:xfrm>
              <a:off x="7181056" y="1425641"/>
              <a:ext cx="318484" cy="261677"/>
            </a:xfrm>
            <a:custGeom>
              <a:avLst/>
              <a:gdLst/>
              <a:ahLst/>
              <a:cxnLst/>
              <a:rect l="l" t="t" r="r" b="b"/>
              <a:pathLst>
                <a:path w="5556" h="4565" extrusionOk="0">
                  <a:moveTo>
                    <a:pt x="2263" y="0"/>
                  </a:moveTo>
                  <a:cubicBezTo>
                    <a:pt x="1808" y="0"/>
                    <a:pt x="1385" y="212"/>
                    <a:pt x="1043" y="774"/>
                  </a:cubicBezTo>
                  <a:cubicBezTo>
                    <a:pt x="1" y="2486"/>
                    <a:pt x="1149" y="2995"/>
                    <a:pt x="2246" y="3821"/>
                  </a:cubicBezTo>
                  <a:cubicBezTo>
                    <a:pt x="2893" y="4308"/>
                    <a:pt x="3599" y="4564"/>
                    <a:pt x="4167" y="4564"/>
                  </a:cubicBezTo>
                  <a:cubicBezTo>
                    <a:pt x="4563" y="4564"/>
                    <a:pt x="4891" y="4440"/>
                    <a:pt x="5084" y="4183"/>
                  </a:cubicBezTo>
                  <a:cubicBezTo>
                    <a:pt x="5555" y="3557"/>
                    <a:pt x="5467" y="1810"/>
                    <a:pt x="4371" y="984"/>
                  </a:cubicBezTo>
                  <a:cubicBezTo>
                    <a:pt x="3710" y="487"/>
                    <a:pt x="2951" y="0"/>
                    <a:pt x="2263" y="0"/>
                  </a:cubicBezTo>
                  <a:close/>
                </a:path>
              </a:pathLst>
            </a:custGeom>
            <a:solidFill>
              <a:srgbClr val="F0E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3"/>
            <p:cNvSpPr/>
            <p:nvPr/>
          </p:nvSpPr>
          <p:spPr>
            <a:xfrm>
              <a:off x="7486239" y="1620422"/>
              <a:ext cx="165719" cy="148121"/>
            </a:xfrm>
            <a:custGeom>
              <a:avLst/>
              <a:gdLst/>
              <a:ahLst/>
              <a:cxnLst/>
              <a:rect l="l" t="t" r="r" b="b"/>
              <a:pathLst>
                <a:path w="2891" h="2584" extrusionOk="0">
                  <a:moveTo>
                    <a:pt x="736" y="0"/>
                  </a:moveTo>
                  <a:lnTo>
                    <a:pt x="736" y="0"/>
                  </a:lnTo>
                  <a:cubicBezTo>
                    <a:pt x="39" y="332"/>
                    <a:pt x="0" y="759"/>
                    <a:pt x="757" y="1577"/>
                  </a:cubicBezTo>
                  <a:cubicBezTo>
                    <a:pt x="1386" y="2307"/>
                    <a:pt x="1839" y="2584"/>
                    <a:pt x="2121" y="2584"/>
                  </a:cubicBezTo>
                  <a:cubicBezTo>
                    <a:pt x="2890" y="2584"/>
                    <a:pt x="2386" y="522"/>
                    <a:pt x="736" y="0"/>
                  </a:cubicBezTo>
                  <a:close/>
                </a:path>
              </a:pathLst>
            </a:custGeom>
            <a:solidFill>
              <a:srgbClr val="F0E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3"/>
            <p:cNvSpPr/>
            <p:nvPr/>
          </p:nvSpPr>
          <p:spPr>
            <a:xfrm>
              <a:off x="7536167" y="1735238"/>
              <a:ext cx="93550" cy="98595"/>
            </a:xfrm>
            <a:custGeom>
              <a:avLst/>
              <a:gdLst/>
              <a:ahLst/>
              <a:cxnLst/>
              <a:rect l="l" t="t" r="r" b="b"/>
              <a:pathLst>
                <a:path w="1632" h="1720" extrusionOk="0">
                  <a:moveTo>
                    <a:pt x="344" y="0"/>
                  </a:moveTo>
                  <a:lnTo>
                    <a:pt x="344" y="0"/>
                  </a:lnTo>
                  <a:cubicBezTo>
                    <a:pt x="1" y="851"/>
                    <a:pt x="543" y="1720"/>
                    <a:pt x="1015" y="1720"/>
                  </a:cubicBezTo>
                  <a:cubicBezTo>
                    <a:pt x="1340" y="1720"/>
                    <a:pt x="1631" y="1310"/>
                    <a:pt x="1580" y="201"/>
                  </a:cubicBezTo>
                  <a:lnTo>
                    <a:pt x="344" y="0"/>
                  </a:lnTo>
                  <a:close/>
                </a:path>
              </a:pathLst>
            </a:custGeom>
            <a:solidFill>
              <a:srgbClr val="F0E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7469903" y="1705832"/>
              <a:ext cx="92633" cy="36113"/>
            </a:xfrm>
            <a:custGeom>
              <a:avLst/>
              <a:gdLst/>
              <a:ahLst/>
              <a:cxnLst/>
              <a:rect l="l" t="t" r="r" b="b"/>
              <a:pathLst>
                <a:path w="1616" h="630" extrusionOk="0">
                  <a:moveTo>
                    <a:pt x="1296" y="1"/>
                  </a:moveTo>
                  <a:cubicBezTo>
                    <a:pt x="1" y="285"/>
                    <a:pt x="452" y="629"/>
                    <a:pt x="993" y="629"/>
                  </a:cubicBezTo>
                  <a:cubicBezTo>
                    <a:pt x="1229" y="629"/>
                    <a:pt x="1483" y="564"/>
                    <a:pt x="1616" y="399"/>
                  </a:cubicBezTo>
                  <a:lnTo>
                    <a:pt x="1296" y="1"/>
                  </a:lnTo>
                  <a:close/>
                </a:path>
              </a:pathLst>
            </a:custGeom>
            <a:solidFill>
              <a:srgbClr val="F0E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3"/>
            <p:cNvSpPr/>
            <p:nvPr/>
          </p:nvSpPr>
          <p:spPr>
            <a:xfrm>
              <a:off x="7391543" y="1562125"/>
              <a:ext cx="167668" cy="44998"/>
            </a:xfrm>
            <a:custGeom>
              <a:avLst/>
              <a:gdLst/>
              <a:ahLst/>
              <a:cxnLst/>
              <a:rect l="l" t="t" r="r" b="b"/>
              <a:pathLst>
                <a:path w="2925" h="785" extrusionOk="0">
                  <a:moveTo>
                    <a:pt x="1197" y="1"/>
                  </a:moveTo>
                  <a:cubicBezTo>
                    <a:pt x="379" y="1"/>
                    <a:pt x="1" y="510"/>
                    <a:pt x="2014" y="766"/>
                  </a:cubicBezTo>
                  <a:cubicBezTo>
                    <a:pt x="2113" y="779"/>
                    <a:pt x="2195" y="785"/>
                    <a:pt x="2262" y="785"/>
                  </a:cubicBezTo>
                  <a:cubicBezTo>
                    <a:pt x="2925" y="785"/>
                    <a:pt x="2141" y="224"/>
                    <a:pt x="2141" y="224"/>
                  </a:cubicBezTo>
                  <a:cubicBezTo>
                    <a:pt x="1828" y="64"/>
                    <a:pt x="1485" y="1"/>
                    <a:pt x="1197" y="1"/>
                  </a:cubicBezTo>
                  <a:close/>
                </a:path>
              </a:pathLst>
            </a:custGeom>
            <a:solidFill>
              <a:srgbClr val="B2AB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3"/>
            <p:cNvSpPr/>
            <p:nvPr/>
          </p:nvSpPr>
          <p:spPr>
            <a:xfrm>
              <a:off x="7237633" y="1493912"/>
              <a:ext cx="79449" cy="82143"/>
            </a:xfrm>
            <a:custGeom>
              <a:avLst/>
              <a:gdLst/>
              <a:ahLst/>
              <a:cxnLst/>
              <a:rect l="l" t="t" r="r" b="b"/>
              <a:pathLst>
                <a:path w="1386" h="1433" extrusionOk="0">
                  <a:moveTo>
                    <a:pt x="574" y="1"/>
                  </a:moveTo>
                  <a:cubicBezTo>
                    <a:pt x="1" y="166"/>
                    <a:pt x="107" y="1432"/>
                    <a:pt x="510" y="1432"/>
                  </a:cubicBezTo>
                  <a:cubicBezTo>
                    <a:pt x="663" y="1432"/>
                    <a:pt x="858" y="1251"/>
                    <a:pt x="1074" y="761"/>
                  </a:cubicBezTo>
                  <a:cubicBezTo>
                    <a:pt x="1386" y="56"/>
                    <a:pt x="574" y="1"/>
                    <a:pt x="574" y="1"/>
                  </a:cubicBezTo>
                  <a:close/>
                </a:path>
              </a:pathLst>
            </a:custGeom>
            <a:solidFill>
              <a:srgbClr val="B2AB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3"/>
            <p:cNvSpPr/>
            <p:nvPr/>
          </p:nvSpPr>
          <p:spPr>
            <a:xfrm>
              <a:off x="7333361" y="1496950"/>
              <a:ext cx="38521" cy="39839"/>
            </a:xfrm>
            <a:custGeom>
              <a:avLst/>
              <a:gdLst/>
              <a:ahLst/>
              <a:cxnLst/>
              <a:rect l="l" t="t" r="r" b="b"/>
              <a:pathLst>
                <a:path w="672" h="695" extrusionOk="0">
                  <a:moveTo>
                    <a:pt x="278" y="1"/>
                  </a:moveTo>
                  <a:cubicBezTo>
                    <a:pt x="0" y="81"/>
                    <a:pt x="52" y="694"/>
                    <a:pt x="247" y="694"/>
                  </a:cubicBezTo>
                  <a:cubicBezTo>
                    <a:pt x="321" y="694"/>
                    <a:pt x="415" y="607"/>
                    <a:pt x="520" y="369"/>
                  </a:cubicBezTo>
                  <a:cubicBezTo>
                    <a:pt x="671" y="28"/>
                    <a:pt x="278" y="1"/>
                    <a:pt x="278" y="1"/>
                  </a:cubicBezTo>
                  <a:close/>
                </a:path>
              </a:pathLst>
            </a:custGeom>
            <a:solidFill>
              <a:srgbClr val="B2AB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7383002" y="1651490"/>
              <a:ext cx="95958" cy="44597"/>
            </a:xfrm>
            <a:custGeom>
              <a:avLst/>
              <a:gdLst/>
              <a:ahLst/>
              <a:cxnLst/>
              <a:rect l="l" t="t" r="r" b="b"/>
              <a:pathLst>
                <a:path w="1674" h="778" extrusionOk="0">
                  <a:moveTo>
                    <a:pt x="401" y="0"/>
                  </a:moveTo>
                  <a:cubicBezTo>
                    <a:pt x="1" y="0"/>
                    <a:pt x="22" y="512"/>
                    <a:pt x="22" y="512"/>
                  </a:cubicBezTo>
                  <a:cubicBezTo>
                    <a:pt x="100" y="702"/>
                    <a:pt x="325" y="778"/>
                    <a:pt x="558" y="778"/>
                  </a:cubicBezTo>
                  <a:cubicBezTo>
                    <a:pt x="1095" y="778"/>
                    <a:pt x="1673" y="377"/>
                    <a:pt x="602" y="35"/>
                  </a:cubicBezTo>
                  <a:cubicBezTo>
                    <a:pt x="526" y="11"/>
                    <a:pt x="459" y="0"/>
                    <a:pt x="401" y="0"/>
                  </a:cubicBezTo>
                  <a:close/>
                </a:path>
              </a:pathLst>
            </a:custGeom>
            <a:solidFill>
              <a:srgbClr val="B2AB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7568096" y="1807636"/>
              <a:ext cx="45227" cy="24706"/>
            </a:xfrm>
            <a:custGeom>
              <a:avLst/>
              <a:gdLst/>
              <a:ahLst/>
              <a:cxnLst/>
              <a:rect l="l" t="t" r="r" b="b"/>
              <a:pathLst>
                <a:path w="789" h="431" extrusionOk="0">
                  <a:moveTo>
                    <a:pt x="341" y="0"/>
                  </a:moveTo>
                  <a:cubicBezTo>
                    <a:pt x="159" y="0"/>
                    <a:pt x="0" y="46"/>
                    <a:pt x="52" y="143"/>
                  </a:cubicBezTo>
                  <a:cubicBezTo>
                    <a:pt x="166" y="355"/>
                    <a:pt x="315" y="430"/>
                    <a:pt x="449" y="430"/>
                  </a:cubicBezTo>
                  <a:cubicBezTo>
                    <a:pt x="627" y="430"/>
                    <a:pt x="779" y="296"/>
                    <a:pt x="784" y="174"/>
                  </a:cubicBezTo>
                  <a:cubicBezTo>
                    <a:pt x="788" y="60"/>
                    <a:pt x="549" y="0"/>
                    <a:pt x="341" y="0"/>
                  </a:cubicBezTo>
                  <a:close/>
                </a:path>
              </a:pathLst>
            </a:custGeom>
            <a:solidFill>
              <a:srgbClr val="D1C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7607648" y="1644841"/>
              <a:ext cx="34909" cy="56176"/>
            </a:xfrm>
            <a:custGeom>
              <a:avLst/>
              <a:gdLst/>
              <a:ahLst/>
              <a:cxnLst/>
              <a:rect l="l" t="t" r="r" b="b"/>
              <a:pathLst>
                <a:path w="609" h="980" extrusionOk="0">
                  <a:moveTo>
                    <a:pt x="536" y="1"/>
                  </a:moveTo>
                  <a:cubicBezTo>
                    <a:pt x="445" y="1"/>
                    <a:pt x="154" y="388"/>
                    <a:pt x="1" y="717"/>
                  </a:cubicBezTo>
                  <a:lnTo>
                    <a:pt x="191" y="980"/>
                  </a:lnTo>
                  <a:cubicBezTo>
                    <a:pt x="552" y="250"/>
                    <a:pt x="608" y="1"/>
                    <a:pt x="536" y="1"/>
                  </a:cubicBezTo>
                  <a:close/>
                </a:path>
              </a:pathLst>
            </a:custGeom>
            <a:solidFill>
              <a:srgbClr val="9F9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7543332" y="1652522"/>
              <a:ext cx="33992" cy="52278"/>
            </a:xfrm>
            <a:custGeom>
              <a:avLst/>
              <a:gdLst/>
              <a:ahLst/>
              <a:cxnLst/>
              <a:rect l="l" t="t" r="r" b="b"/>
              <a:pathLst>
                <a:path w="593" h="912" extrusionOk="0">
                  <a:moveTo>
                    <a:pt x="93" y="0"/>
                  </a:moveTo>
                  <a:cubicBezTo>
                    <a:pt x="0" y="0"/>
                    <a:pt x="107" y="525"/>
                    <a:pt x="268" y="883"/>
                  </a:cubicBezTo>
                  <a:lnTo>
                    <a:pt x="592" y="911"/>
                  </a:lnTo>
                  <a:cubicBezTo>
                    <a:pt x="307" y="235"/>
                    <a:pt x="156" y="0"/>
                    <a:pt x="93" y="0"/>
                  </a:cubicBezTo>
                  <a:close/>
                </a:path>
              </a:pathLst>
            </a:custGeom>
            <a:solidFill>
              <a:srgbClr val="9F9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7563281" y="1750944"/>
              <a:ext cx="11465" cy="12496"/>
            </a:xfrm>
            <a:custGeom>
              <a:avLst/>
              <a:gdLst/>
              <a:ahLst/>
              <a:cxnLst/>
              <a:rect l="l" t="t" r="r" b="b"/>
              <a:pathLst>
                <a:path w="200" h="218" extrusionOk="0">
                  <a:moveTo>
                    <a:pt x="1" y="1"/>
                  </a:moveTo>
                  <a:lnTo>
                    <a:pt x="1" y="1"/>
                  </a:lnTo>
                  <a:cubicBezTo>
                    <a:pt x="37" y="166"/>
                    <a:pt x="73" y="218"/>
                    <a:pt x="105" y="218"/>
                  </a:cubicBezTo>
                  <a:cubicBezTo>
                    <a:pt x="159" y="218"/>
                    <a:pt x="200" y="63"/>
                    <a:pt x="200" y="63"/>
                  </a:cubicBezTo>
                  <a:lnTo>
                    <a:pt x="1" y="1"/>
                  </a:lnTo>
                  <a:close/>
                </a:path>
              </a:pathLst>
            </a:custGeom>
            <a:solidFill>
              <a:srgbClr val="B2AB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7604667" y="1753810"/>
              <a:ext cx="11407" cy="12439"/>
            </a:xfrm>
            <a:custGeom>
              <a:avLst/>
              <a:gdLst/>
              <a:ahLst/>
              <a:cxnLst/>
              <a:rect l="l" t="t" r="r" b="b"/>
              <a:pathLst>
                <a:path w="199" h="217" extrusionOk="0">
                  <a:moveTo>
                    <a:pt x="1" y="1"/>
                  </a:moveTo>
                  <a:lnTo>
                    <a:pt x="1" y="1"/>
                  </a:lnTo>
                  <a:cubicBezTo>
                    <a:pt x="37" y="165"/>
                    <a:pt x="73" y="217"/>
                    <a:pt x="105" y="217"/>
                  </a:cubicBezTo>
                  <a:cubicBezTo>
                    <a:pt x="159" y="217"/>
                    <a:pt x="199" y="62"/>
                    <a:pt x="199" y="62"/>
                  </a:cubicBezTo>
                  <a:lnTo>
                    <a:pt x="1" y="1"/>
                  </a:lnTo>
                  <a:close/>
                </a:path>
              </a:pathLst>
            </a:custGeom>
            <a:solidFill>
              <a:srgbClr val="B2AB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5098882" y="868756"/>
              <a:ext cx="1178092" cy="312580"/>
            </a:xfrm>
            <a:custGeom>
              <a:avLst/>
              <a:gdLst/>
              <a:ahLst/>
              <a:cxnLst/>
              <a:rect l="l" t="t" r="r" b="b"/>
              <a:pathLst>
                <a:path w="20552" h="5453" extrusionOk="0">
                  <a:moveTo>
                    <a:pt x="17615" y="0"/>
                  </a:moveTo>
                  <a:cubicBezTo>
                    <a:pt x="11593" y="0"/>
                    <a:pt x="3788" y="2399"/>
                    <a:pt x="1" y="5433"/>
                  </a:cubicBezTo>
                  <a:cubicBezTo>
                    <a:pt x="321" y="5446"/>
                    <a:pt x="642" y="5452"/>
                    <a:pt x="964" y="5452"/>
                  </a:cubicBezTo>
                  <a:cubicBezTo>
                    <a:pt x="10352" y="5452"/>
                    <a:pt x="20551" y="225"/>
                    <a:pt x="20551" y="225"/>
                  </a:cubicBezTo>
                  <a:cubicBezTo>
                    <a:pt x="19646" y="72"/>
                    <a:pt x="18657" y="0"/>
                    <a:pt x="17615" y="0"/>
                  </a:cubicBezTo>
                  <a:close/>
                </a:path>
              </a:pathLst>
            </a:custGeom>
            <a:solidFill>
              <a:srgbClr val="684338">
                <a:alpha val="84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5864249" y="3914626"/>
              <a:ext cx="91716" cy="96932"/>
            </a:xfrm>
            <a:custGeom>
              <a:avLst/>
              <a:gdLst/>
              <a:ahLst/>
              <a:cxnLst/>
              <a:rect l="l" t="t" r="r" b="b"/>
              <a:pathLst>
                <a:path w="1600" h="1691" extrusionOk="0">
                  <a:moveTo>
                    <a:pt x="397" y="0"/>
                  </a:moveTo>
                  <a:cubicBezTo>
                    <a:pt x="1" y="0"/>
                    <a:pt x="689" y="923"/>
                    <a:pt x="1600" y="1690"/>
                  </a:cubicBezTo>
                  <a:lnTo>
                    <a:pt x="1600" y="613"/>
                  </a:lnTo>
                  <a:cubicBezTo>
                    <a:pt x="946" y="175"/>
                    <a:pt x="569" y="0"/>
                    <a:pt x="3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6418555" y="1464104"/>
              <a:ext cx="378615" cy="215819"/>
            </a:xfrm>
            <a:custGeom>
              <a:avLst/>
              <a:gdLst/>
              <a:ahLst/>
              <a:cxnLst/>
              <a:rect l="l" t="t" r="r" b="b"/>
              <a:pathLst>
                <a:path w="6605" h="3765" extrusionOk="0">
                  <a:moveTo>
                    <a:pt x="6605" y="1"/>
                  </a:moveTo>
                  <a:lnTo>
                    <a:pt x="1" y="3761"/>
                  </a:lnTo>
                  <a:cubicBezTo>
                    <a:pt x="1" y="3761"/>
                    <a:pt x="71" y="3765"/>
                    <a:pt x="198" y="3765"/>
                  </a:cubicBezTo>
                  <a:cubicBezTo>
                    <a:pt x="1124" y="3765"/>
                    <a:pt x="5072" y="3551"/>
                    <a:pt x="6605" y="1"/>
                  </a:cubicBezTo>
                  <a:close/>
                </a:path>
              </a:pathLst>
            </a:custGeom>
            <a:solidFill>
              <a:srgbClr val="9E99A3">
                <a:alpha val="50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7129924" y="2864484"/>
              <a:ext cx="488044" cy="246143"/>
            </a:xfrm>
            <a:custGeom>
              <a:avLst/>
              <a:gdLst/>
              <a:ahLst/>
              <a:cxnLst/>
              <a:rect l="l" t="t" r="r" b="b"/>
              <a:pathLst>
                <a:path w="8514" h="4294" extrusionOk="0">
                  <a:moveTo>
                    <a:pt x="2254" y="4293"/>
                  </a:moveTo>
                  <a:lnTo>
                    <a:pt x="8513" y="1266"/>
                  </a:lnTo>
                  <a:lnTo>
                    <a:pt x="8112" y="1014"/>
                  </a:lnTo>
                  <a:lnTo>
                    <a:pt x="8444" y="853"/>
                  </a:lnTo>
                  <a:lnTo>
                    <a:pt x="7087" y="0"/>
                  </a:lnTo>
                  <a:lnTo>
                    <a:pt x="0" y="2609"/>
                  </a:lnTo>
                  <a:lnTo>
                    <a:pt x="462" y="2877"/>
                  </a:lnTo>
                  <a:lnTo>
                    <a:pt x="69" y="302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6877821" y="3121861"/>
              <a:ext cx="81111" cy="230780"/>
            </a:xfrm>
            <a:custGeom>
              <a:avLst/>
              <a:gdLst/>
              <a:ahLst/>
              <a:cxnLst/>
              <a:rect l="l" t="t" r="r" b="b"/>
              <a:pathLst>
                <a:path w="1415" h="4026" extrusionOk="0">
                  <a:moveTo>
                    <a:pt x="877" y="69"/>
                  </a:moveTo>
                  <a:lnTo>
                    <a:pt x="0" y="1"/>
                  </a:lnTo>
                  <a:lnTo>
                    <a:pt x="85" y="4026"/>
                  </a:lnTo>
                  <a:lnTo>
                    <a:pt x="1414" y="383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3"/>
            <p:cNvSpPr/>
            <p:nvPr/>
          </p:nvSpPr>
          <p:spPr>
            <a:xfrm>
              <a:off x="6748960" y="3379237"/>
              <a:ext cx="222641" cy="176496"/>
            </a:xfrm>
            <a:custGeom>
              <a:avLst/>
              <a:gdLst/>
              <a:ahLst/>
              <a:cxnLst/>
              <a:rect l="l" t="t" r="r" b="b"/>
              <a:pathLst>
                <a:path w="3884" h="3079" extrusionOk="0">
                  <a:moveTo>
                    <a:pt x="1" y="644"/>
                  </a:moveTo>
                  <a:lnTo>
                    <a:pt x="3207" y="3078"/>
                  </a:lnTo>
                  <a:lnTo>
                    <a:pt x="3884" y="1918"/>
                  </a:lnTo>
                  <a:lnTo>
                    <a:pt x="6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3"/>
            <p:cNvSpPr/>
            <p:nvPr/>
          </p:nvSpPr>
          <p:spPr>
            <a:xfrm>
              <a:off x="6578312" y="3661033"/>
              <a:ext cx="105588" cy="161993"/>
            </a:xfrm>
            <a:custGeom>
              <a:avLst/>
              <a:gdLst/>
              <a:ahLst/>
              <a:cxnLst/>
              <a:rect l="l" t="t" r="r" b="b"/>
              <a:pathLst>
                <a:path w="1842" h="2826" extrusionOk="0">
                  <a:moveTo>
                    <a:pt x="1" y="2428"/>
                  </a:moveTo>
                  <a:lnTo>
                    <a:pt x="708" y="2826"/>
                  </a:lnTo>
                  <a:lnTo>
                    <a:pt x="1842" y="429"/>
                  </a:lnTo>
                  <a:lnTo>
                    <a:pt x="1620" y="0"/>
                  </a:lnTo>
                  <a:lnTo>
                    <a:pt x="1118" y="33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6417580" y="3593909"/>
              <a:ext cx="157178" cy="101174"/>
            </a:xfrm>
            <a:custGeom>
              <a:avLst/>
              <a:gdLst/>
              <a:ahLst/>
              <a:cxnLst/>
              <a:rect l="l" t="t" r="r" b="b"/>
              <a:pathLst>
                <a:path w="2742" h="1765" extrusionOk="0">
                  <a:moveTo>
                    <a:pt x="336" y="1765"/>
                  </a:moveTo>
                  <a:lnTo>
                    <a:pt x="2666" y="501"/>
                  </a:lnTo>
                  <a:lnTo>
                    <a:pt x="2742" y="23"/>
                  </a:lnTo>
                  <a:lnTo>
                    <a:pt x="2137" y="0"/>
                  </a:lnTo>
                  <a:lnTo>
                    <a:pt x="0" y="10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5289363" y="3162330"/>
              <a:ext cx="100716" cy="65978"/>
            </a:xfrm>
            <a:custGeom>
              <a:avLst/>
              <a:gdLst/>
              <a:ahLst/>
              <a:cxnLst/>
              <a:rect l="l" t="t" r="r" b="b"/>
              <a:pathLst>
                <a:path w="1757" h="1151" extrusionOk="0">
                  <a:moveTo>
                    <a:pt x="382" y="517"/>
                  </a:moveTo>
                  <a:cubicBezTo>
                    <a:pt x="1" y="1150"/>
                    <a:pt x="1757" y="414"/>
                    <a:pt x="1757" y="277"/>
                  </a:cubicBezTo>
                  <a:cubicBezTo>
                    <a:pt x="1757" y="138"/>
                    <a:pt x="691" y="1"/>
                    <a:pt x="382" y="5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5537454" y="3171272"/>
              <a:ext cx="58010" cy="114072"/>
            </a:xfrm>
            <a:custGeom>
              <a:avLst/>
              <a:gdLst/>
              <a:ahLst/>
              <a:cxnLst/>
              <a:rect l="l" t="t" r="r" b="b"/>
              <a:pathLst>
                <a:path w="1012" h="1990" extrusionOk="0">
                  <a:moveTo>
                    <a:pt x="186" y="1287"/>
                  </a:moveTo>
                  <a:cubicBezTo>
                    <a:pt x="414" y="1990"/>
                    <a:pt x="1011" y="181"/>
                    <a:pt x="907" y="90"/>
                  </a:cubicBezTo>
                  <a:cubicBezTo>
                    <a:pt x="804" y="1"/>
                    <a:pt x="0" y="715"/>
                    <a:pt x="186" y="12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5593974" y="3439425"/>
              <a:ext cx="58010" cy="114072"/>
            </a:xfrm>
            <a:custGeom>
              <a:avLst/>
              <a:gdLst/>
              <a:ahLst/>
              <a:cxnLst/>
              <a:rect l="l" t="t" r="r" b="b"/>
              <a:pathLst>
                <a:path w="1012" h="1990" extrusionOk="0">
                  <a:moveTo>
                    <a:pt x="907" y="91"/>
                  </a:moveTo>
                  <a:cubicBezTo>
                    <a:pt x="804" y="0"/>
                    <a:pt x="0" y="715"/>
                    <a:pt x="186" y="1287"/>
                  </a:cubicBezTo>
                  <a:cubicBezTo>
                    <a:pt x="414" y="1989"/>
                    <a:pt x="1011" y="182"/>
                    <a:pt x="907" y="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5528283" y="3013808"/>
              <a:ext cx="76354" cy="92576"/>
            </a:xfrm>
            <a:custGeom>
              <a:avLst/>
              <a:gdLst/>
              <a:ahLst/>
              <a:cxnLst/>
              <a:rect l="l" t="t" r="r" b="b"/>
              <a:pathLst>
                <a:path w="1332" h="1615" extrusionOk="0">
                  <a:moveTo>
                    <a:pt x="104" y="884"/>
                  </a:moveTo>
                  <a:cubicBezTo>
                    <a:pt x="0" y="1615"/>
                    <a:pt x="1331" y="254"/>
                    <a:pt x="1278" y="127"/>
                  </a:cubicBezTo>
                  <a:cubicBezTo>
                    <a:pt x="1224" y="1"/>
                    <a:pt x="190" y="288"/>
                    <a:pt x="104" y="8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5774711" y="3021662"/>
              <a:ext cx="76411" cy="92576"/>
            </a:xfrm>
            <a:custGeom>
              <a:avLst/>
              <a:gdLst/>
              <a:ahLst/>
              <a:cxnLst/>
              <a:rect l="l" t="t" r="r" b="b"/>
              <a:pathLst>
                <a:path w="1333" h="1615" extrusionOk="0">
                  <a:moveTo>
                    <a:pt x="106" y="884"/>
                  </a:moveTo>
                  <a:cubicBezTo>
                    <a:pt x="1" y="1615"/>
                    <a:pt x="1333" y="254"/>
                    <a:pt x="1278" y="127"/>
                  </a:cubicBezTo>
                  <a:cubicBezTo>
                    <a:pt x="1226" y="1"/>
                    <a:pt x="190" y="288"/>
                    <a:pt x="106" y="8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5779125" y="2883974"/>
              <a:ext cx="107136" cy="60475"/>
            </a:xfrm>
            <a:custGeom>
              <a:avLst/>
              <a:gdLst/>
              <a:ahLst/>
              <a:cxnLst/>
              <a:rect l="l" t="t" r="r" b="b"/>
              <a:pathLst>
                <a:path w="1869" h="1055" extrusionOk="0">
                  <a:moveTo>
                    <a:pt x="1851" y="406"/>
                  </a:moveTo>
                  <a:cubicBezTo>
                    <a:pt x="1869" y="270"/>
                    <a:pt x="829" y="1"/>
                    <a:pt x="457" y="474"/>
                  </a:cubicBezTo>
                  <a:cubicBezTo>
                    <a:pt x="0" y="1055"/>
                    <a:pt x="1835" y="543"/>
                    <a:pt x="1851" y="4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5358723" y="2964511"/>
              <a:ext cx="76354" cy="92633"/>
            </a:xfrm>
            <a:custGeom>
              <a:avLst/>
              <a:gdLst/>
              <a:ahLst/>
              <a:cxnLst/>
              <a:rect l="l" t="t" r="r" b="b"/>
              <a:pathLst>
                <a:path w="1332" h="1616" extrusionOk="0">
                  <a:moveTo>
                    <a:pt x="1278" y="127"/>
                  </a:moveTo>
                  <a:cubicBezTo>
                    <a:pt x="1224" y="0"/>
                    <a:pt x="190" y="289"/>
                    <a:pt x="104" y="883"/>
                  </a:cubicBezTo>
                  <a:cubicBezTo>
                    <a:pt x="1" y="1615"/>
                    <a:pt x="1331" y="253"/>
                    <a:pt x="1278" y="1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7142249" y="1251382"/>
              <a:ext cx="569040" cy="703462"/>
            </a:xfrm>
            <a:custGeom>
              <a:avLst/>
              <a:gdLst/>
              <a:ahLst/>
              <a:cxnLst/>
              <a:rect l="l" t="t" r="r" b="b"/>
              <a:pathLst>
                <a:path w="9927" h="12272" extrusionOk="0">
                  <a:moveTo>
                    <a:pt x="1212" y="5915"/>
                  </a:moveTo>
                  <a:cubicBezTo>
                    <a:pt x="1360" y="6247"/>
                    <a:pt x="1629" y="6564"/>
                    <a:pt x="1974" y="6857"/>
                  </a:cubicBezTo>
                  <a:cubicBezTo>
                    <a:pt x="1465" y="8689"/>
                    <a:pt x="1410" y="9325"/>
                    <a:pt x="2281" y="7095"/>
                  </a:cubicBezTo>
                  <a:cubicBezTo>
                    <a:pt x="2957" y="7585"/>
                    <a:pt x="3828" y="7996"/>
                    <a:pt x="4662" y="8281"/>
                  </a:cubicBezTo>
                  <a:cubicBezTo>
                    <a:pt x="3906" y="10864"/>
                    <a:pt x="3761" y="11893"/>
                    <a:pt x="5072" y="8412"/>
                  </a:cubicBezTo>
                  <a:cubicBezTo>
                    <a:pt x="5453" y="8526"/>
                    <a:pt x="5815" y="8609"/>
                    <a:pt x="6136" y="8660"/>
                  </a:cubicBezTo>
                  <a:cubicBezTo>
                    <a:pt x="5357" y="11274"/>
                    <a:pt x="5124" y="12272"/>
                    <a:pt x="6457" y="8701"/>
                  </a:cubicBezTo>
                  <a:cubicBezTo>
                    <a:pt x="6745" y="8727"/>
                    <a:pt x="6982" y="8717"/>
                    <a:pt x="7146" y="8669"/>
                  </a:cubicBezTo>
                  <a:cubicBezTo>
                    <a:pt x="6842" y="10006"/>
                    <a:pt x="8529" y="11188"/>
                    <a:pt x="8454" y="8731"/>
                  </a:cubicBezTo>
                  <a:cubicBezTo>
                    <a:pt x="8484" y="8605"/>
                    <a:pt x="8480" y="8445"/>
                    <a:pt x="8442" y="8266"/>
                  </a:cubicBezTo>
                  <a:cubicBezTo>
                    <a:pt x="9926" y="8013"/>
                    <a:pt x="8993" y="7543"/>
                    <a:pt x="8380" y="7697"/>
                  </a:cubicBezTo>
                  <a:cubicBezTo>
                    <a:pt x="9053" y="6294"/>
                    <a:pt x="8418" y="6974"/>
                    <a:pt x="8138" y="7542"/>
                  </a:cubicBezTo>
                  <a:cubicBezTo>
                    <a:pt x="7999" y="7318"/>
                    <a:pt x="7827" y="7116"/>
                    <a:pt x="7628" y="6942"/>
                  </a:cubicBezTo>
                  <a:lnTo>
                    <a:pt x="7645" y="6846"/>
                  </a:lnTo>
                  <a:cubicBezTo>
                    <a:pt x="7682" y="5436"/>
                    <a:pt x="2122" y="1"/>
                    <a:pt x="1107" y="5106"/>
                  </a:cubicBezTo>
                  <a:cubicBezTo>
                    <a:pt x="1104" y="5120"/>
                    <a:pt x="1104" y="5134"/>
                    <a:pt x="1102" y="5149"/>
                  </a:cubicBezTo>
                  <a:cubicBezTo>
                    <a:pt x="293" y="7854"/>
                    <a:pt x="0" y="9117"/>
                    <a:pt x="1212" y="59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itle 4">
            <a:extLst>
              <a:ext uri="{FF2B5EF4-FFF2-40B4-BE49-F238E27FC236}">
                <a16:creationId xmlns:a16="http://schemas.microsoft.com/office/drawing/2014/main" id="{A014510A-6AB7-CC54-5DCF-831A8EBB9C13}"/>
              </a:ext>
            </a:extLst>
          </p:cNvPr>
          <p:cNvSpPr>
            <a:spLocks noGrp="1"/>
          </p:cNvSpPr>
          <p:nvPr>
            <p:ph type="title"/>
          </p:nvPr>
        </p:nvSpPr>
        <p:spPr>
          <a:xfrm>
            <a:off x="639666" y="2167535"/>
            <a:ext cx="3861888" cy="880500"/>
          </a:xfrm>
        </p:spPr>
        <p:txBody>
          <a:bodyPr/>
          <a:lstStyle/>
          <a:p>
            <a:r>
              <a:rPr lang="en-IN" sz="4000" dirty="0"/>
              <a:t>Let’s hear what </a:t>
            </a:r>
            <a:r>
              <a:rPr lang="en-IN" sz="4000" dirty="0" err="1"/>
              <a:t>bheem</a:t>
            </a:r>
            <a:r>
              <a:rPr lang="en-IN" sz="4000" dirty="0"/>
              <a:t> and </a:t>
            </a:r>
            <a:r>
              <a:rPr lang="en-IN" sz="4000" dirty="0" err="1"/>
              <a:t>chutki</a:t>
            </a:r>
            <a:r>
              <a:rPr lang="en-IN" sz="4000" dirty="0"/>
              <a:t> saying about disaster risk management……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grpSp>
        <p:nvGrpSpPr>
          <p:cNvPr id="1613" name="Google Shape;1613;p58"/>
          <p:cNvGrpSpPr/>
          <p:nvPr/>
        </p:nvGrpSpPr>
        <p:grpSpPr>
          <a:xfrm>
            <a:off x="7185611" y="535030"/>
            <a:ext cx="1042893" cy="1137965"/>
            <a:chOff x="4067906" y="882076"/>
            <a:chExt cx="1487086" cy="1607749"/>
          </a:xfrm>
        </p:grpSpPr>
        <p:grpSp>
          <p:nvGrpSpPr>
            <p:cNvPr id="1614" name="Google Shape;1614;p58"/>
            <p:cNvGrpSpPr/>
            <p:nvPr/>
          </p:nvGrpSpPr>
          <p:grpSpPr>
            <a:xfrm>
              <a:off x="4067906" y="882076"/>
              <a:ext cx="1487086" cy="1607749"/>
              <a:chOff x="2720400" y="1200188"/>
              <a:chExt cx="1058650" cy="1144550"/>
            </a:xfrm>
          </p:grpSpPr>
          <p:sp>
            <p:nvSpPr>
              <p:cNvPr id="1615" name="Google Shape;1615;p58"/>
              <p:cNvSpPr/>
              <p:nvPr/>
            </p:nvSpPr>
            <p:spPr>
              <a:xfrm>
                <a:off x="2720400" y="1217313"/>
                <a:ext cx="1058650" cy="609775"/>
              </a:xfrm>
              <a:custGeom>
                <a:avLst/>
                <a:gdLst/>
                <a:ahLst/>
                <a:cxnLst/>
                <a:rect l="l" t="t" r="r" b="b"/>
                <a:pathLst>
                  <a:path w="42346" h="24391" extrusionOk="0">
                    <a:moveTo>
                      <a:pt x="16325" y="0"/>
                    </a:moveTo>
                    <a:cubicBezTo>
                      <a:pt x="15855" y="0"/>
                      <a:pt x="15378" y="39"/>
                      <a:pt x="14898" y="120"/>
                    </a:cubicBezTo>
                    <a:cubicBezTo>
                      <a:pt x="9666" y="1002"/>
                      <a:pt x="9877" y="6003"/>
                      <a:pt x="11769" y="9762"/>
                    </a:cubicBezTo>
                    <a:cubicBezTo>
                      <a:pt x="10950" y="9571"/>
                      <a:pt x="8604" y="9090"/>
                      <a:pt x="6712" y="9090"/>
                    </a:cubicBezTo>
                    <a:cubicBezTo>
                      <a:pt x="5505" y="9090"/>
                      <a:pt x="4483" y="9285"/>
                      <a:pt x="4160" y="9877"/>
                    </a:cubicBezTo>
                    <a:cubicBezTo>
                      <a:pt x="3149" y="11715"/>
                      <a:pt x="6376" y="14333"/>
                      <a:pt x="7135" y="15171"/>
                    </a:cubicBezTo>
                    <a:cubicBezTo>
                      <a:pt x="6635" y="15017"/>
                      <a:pt x="6124" y="14946"/>
                      <a:pt x="5620" y="14946"/>
                    </a:cubicBezTo>
                    <a:cubicBezTo>
                      <a:pt x="2694" y="14946"/>
                      <a:pt x="1" y="17351"/>
                      <a:pt x="1067" y="20003"/>
                    </a:cubicBezTo>
                    <a:cubicBezTo>
                      <a:pt x="1904" y="22092"/>
                      <a:pt x="4136" y="22783"/>
                      <a:pt x="6577" y="22783"/>
                    </a:cubicBezTo>
                    <a:cubicBezTo>
                      <a:pt x="6740" y="22783"/>
                      <a:pt x="6905" y="22780"/>
                      <a:pt x="7070" y="22774"/>
                    </a:cubicBezTo>
                    <a:cubicBezTo>
                      <a:pt x="8039" y="22735"/>
                      <a:pt x="9032" y="22597"/>
                      <a:pt x="9970" y="22397"/>
                    </a:cubicBezTo>
                    <a:cubicBezTo>
                      <a:pt x="11471" y="22085"/>
                      <a:pt x="12834" y="21623"/>
                      <a:pt x="13768" y="21189"/>
                    </a:cubicBezTo>
                    <a:lnTo>
                      <a:pt x="13768" y="21189"/>
                    </a:lnTo>
                    <a:cubicBezTo>
                      <a:pt x="13164" y="23171"/>
                      <a:pt x="13933" y="23886"/>
                      <a:pt x="15214" y="23974"/>
                    </a:cubicBezTo>
                    <a:cubicBezTo>
                      <a:pt x="15301" y="23980"/>
                      <a:pt x="15390" y="23983"/>
                      <a:pt x="15481" y="23983"/>
                    </a:cubicBezTo>
                    <a:cubicBezTo>
                      <a:pt x="17513" y="23983"/>
                      <a:pt x="20572" y="22648"/>
                      <a:pt x="21663" y="22174"/>
                    </a:cubicBezTo>
                    <a:lnTo>
                      <a:pt x="21663" y="22174"/>
                    </a:lnTo>
                    <a:cubicBezTo>
                      <a:pt x="21197" y="24114"/>
                      <a:pt x="25114" y="24286"/>
                      <a:pt x="26322" y="24366"/>
                    </a:cubicBezTo>
                    <a:cubicBezTo>
                      <a:pt x="26426" y="24375"/>
                      <a:pt x="26525" y="24378"/>
                      <a:pt x="26626" y="24386"/>
                    </a:cubicBezTo>
                    <a:cubicBezTo>
                      <a:pt x="26720" y="24389"/>
                      <a:pt x="26814" y="24391"/>
                      <a:pt x="26908" y="24391"/>
                    </a:cubicBezTo>
                    <a:cubicBezTo>
                      <a:pt x="28464" y="24391"/>
                      <a:pt x="29976" y="23965"/>
                      <a:pt x="31181" y="22994"/>
                    </a:cubicBezTo>
                    <a:cubicBezTo>
                      <a:pt x="31443" y="22781"/>
                      <a:pt x="31686" y="22546"/>
                      <a:pt x="31908" y="22292"/>
                    </a:cubicBezTo>
                    <a:cubicBezTo>
                      <a:pt x="32175" y="22319"/>
                      <a:pt x="32454" y="22332"/>
                      <a:pt x="32742" y="22332"/>
                    </a:cubicBezTo>
                    <a:cubicBezTo>
                      <a:pt x="34903" y="22332"/>
                      <a:pt x="37531" y="21579"/>
                      <a:pt x="38968" y="20085"/>
                    </a:cubicBezTo>
                    <a:cubicBezTo>
                      <a:pt x="40512" y="18481"/>
                      <a:pt x="39466" y="17617"/>
                      <a:pt x="37743" y="17617"/>
                    </a:cubicBezTo>
                    <a:cubicBezTo>
                      <a:pt x="37603" y="17617"/>
                      <a:pt x="37458" y="17622"/>
                      <a:pt x="37310" y="17634"/>
                    </a:cubicBezTo>
                    <a:cubicBezTo>
                      <a:pt x="39860" y="15607"/>
                      <a:pt x="42346" y="11793"/>
                      <a:pt x="39018" y="9104"/>
                    </a:cubicBezTo>
                    <a:cubicBezTo>
                      <a:pt x="38192" y="8434"/>
                      <a:pt x="37362" y="8160"/>
                      <a:pt x="36548" y="8160"/>
                    </a:cubicBezTo>
                    <a:cubicBezTo>
                      <a:pt x="34440" y="8160"/>
                      <a:pt x="32437" y="10002"/>
                      <a:pt x="30868" y="11593"/>
                    </a:cubicBezTo>
                    <a:cubicBezTo>
                      <a:pt x="32611" y="6675"/>
                      <a:pt x="31281" y="5171"/>
                      <a:pt x="29394" y="5171"/>
                    </a:cubicBezTo>
                    <a:cubicBezTo>
                      <a:pt x="27798" y="5171"/>
                      <a:pt x="25805" y="6246"/>
                      <a:pt x="24932" y="7242"/>
                    </a:cubicBezTo>
                    <a:cubicBezTo>
                      <a:pt x="24171" y="3111"/>
                      <a:pt x="20517" y="0"/>
                      <a:pt x="163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3070200" y="1549088"/>
                <a:ext cx="340525" cy="157775"/>
              </a:xfrm>
              <a:custGeom>
                <a:avLst/>
                <a:gdLst/>
                <a:ahLst/>
                <a:cxnLst/>
                <a:rect l="l" t="t" r="r" b="b"/>
                <a:pathLst>
                  <a:path w="13621" h="6311" extrusionOk="0">
                    <a:moveTo>
                      <a:pt x="5614" y="2956"/>
                    </a:moveTo>
                    <a:cubicBezTo>
                      <a:pt x="7057" y="3091"/>
                      <a:pt x="8811" y="5073"/>
                      <a:pt x="9247" y="6310"/>
                    </a:cubicBezTo>
                    <a:cubicBezTo>
                      <a:pt x="9972" y="4672"/>
                      <a:pt x="11434" y="2286"/>
                      <a:pt x="13442" y="2501"/>
                    </a:cubicBezTo>
                    <a:cubicBezTo>
                      <a:pt x="13503" y="2508"/>
                      <a:pt x="13562" y="2520"/>
                      <a:pt x="13620" y="2528"/>
                    </a:cubicBezTo>
                    <a:cubicBezTo>
                      <a:pt x="13352" y="1051"/>
                      <a:pt x="12604" y="1"/>
                      <a:pt x="10732" y="238"/>
                    </a:cubicBezTo>
                    <a:cubicBezTo>
                      <a:pt x="8702" y="496"/>
                      <a:pt x="8066" y="2935"/>
                      <a:pt x="8066" y="2935"/>
                    </a:cubicBezTo>
                    <a:cubicBezTo>
                      <a:pt x="6598" y="1924"/>
                      <a:pt x="4618" y="1145"/>
                      <a:pt x="2819" y="1670"/>
                    </a:cubicBezTo>
                    <a:cubicBezTo>
                      <a:pt x="874" y="2239"/>
                      <a:pt x="109" y="3866"/>
                      <a:pt x="1" y="5707"/>
                    </a:cubicBezTo>
                    <a:lnTo>
                      <a:pt x="7" y="5707"/>
                    </a:lnTo>
                    <a:cubicBezTo>
                      <a:pt x="1255" y="3809"/>
                      <a:pt x="2705" y="2683"/>
                      <a:pt x="5614" y="2956"/>
                    </a:cubicBezTo>
                    <a:close/>
                  </a:path>
                </a:pathLst>
              </a:custGeom>
              <a:solidFill>
                <a:srgbClr val="5C463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2735050" y="1618413"/>
                <a:ext cx="218875" cy="139950"/>
              </a:xfrm>
              <a:custGeom>
                <a:avLst/>
                <a:gdLst/>
                <a:ahLst/>
                <a:cxnLst/>
                <a:rect l="l" t="t" r="r" b="b"/>
                <a:pathLst>
                  <a:path w="8755" h="5598" extrusionOk="0">
                    <a:moveTo>
                      <a:pt x="6362" y="576"/>
                    </a:moveTo>
                    <a:cubicBezTo>
                      <a:pt x="5231" y="1"/>
                      <a:pt x="2850" y="61"/>
                      <a:pt x="1009" y="724"/>
                    </a:cubicBezTo>
                    <a:cubicBezTo>
                      <a:pt x="285" y="1621"/>
                      <a:pt x="0" y="2765"/>
                      <a:pt x="481" y="3959"/>
                    </a:cubicBezTo>
                    <a:cubicBezTo>
                      <a:pt x="712" y="4541"/>
                      <a:pt x="1083" y="5056"/>
                      <a:pt x="1562" y="5460"/>
                    </a:cubicBezTo>
                    <a:cubicBezTo>
                      <a:pt x="2548" y="5598"/>
                      <a:pt x="3597" y="5497"/>
                      <a:pt x="4478" y="5179"/>
                    </a:cubicBezTo>
                    <a:cubicBezTo>
                      <a:pt x="5934" y="4658"/>
                      <a:pt x="8754" y="1793"/>
                      <a:pt x="6362" y="576"/>
                    </a:cubicBezTo>
                    <a:close/>
                  </a:path>
                </a:pathLst>
              </a:custGeom>
              <a:solidFill>
                <a:srgbClr val="5C463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8"/>
              <p:cNvSpPr/>
              <p:nvPr/>
            </p:nvSpPr>
            <p:spPr>
              <a:xfrm>
                <a:off x="3500375" y="1387763"/>
                <a:ext cx="240225" cy="246850"/>
              </a:xfrm>
              <a:custGeom>
                <a:avLst/>
                <a:gdLst/>
                <a:ahLst/>
                <a:cxnLst/>
                <a:rect l="l" t="t" r="r" b="b"/>
                <a:pathLst>
                  <a:path w="9609" h="9874" extrusionOk="0">
                    <a:moveTo>
                      <a:pt x="910" y="5362"/>
                    </a:moveTo>
                    <a:cubicBezTo>
                      <a:pt x="206" y="8246"/>
                      <a:pt x="3094" y="9873"/>
                      <a:pt x="5529" y="8912"/>
                    </a:cubicBezTo>
                    <a:cubicBezTo>
                      <a:pt x="6995" y="8332"/>
                      <a:pt x="8251" y="7307"/>
                      <a:pt x="9340" y="6166"/>
                    </a:cubicBezTo>
                    <a:cubicBezTo>
                      <a:pt x="9608" y="4820"/>
                      <a:pt x="9258" y="3449"/>
                      <a:pt x="7819" y="2285"/>
                    </a:cubicBezTo>
                    <a:cubicBezTo>
                      <a:pt x="5000" y="1"/>
                      <a:pt x="2143" y="2316"/>
                      <a:pt x="0" y="4444"/>
                    </a:cubicBezTo>
                    <a:cubicBezTo>
                      <a:pt x="487" y="4334"/>
                      <a:pt x="1057" y="4759"/>
                      <a:pt x="910" y="5362"/>
                    </a:cubicBezTo>
                    <a:close/>
                  </a:path>
                </a:pathLst>
              </a:custGeom>
              <a:solidFill>
                <a:srgbClr val="5C463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8"/>
              <p:cNvSpPr/>
              <p:nvPr/>
            </p:nvSpPr>
            <p:spPr>
              <a:xfrm>
                <a:off x="2803075" y="1200188"/>
                <a:ext cx="766425" cy="406475"/>
              </a:xfrm>
              <a:custGeom>
                <a:avLst/>
                <a:gdLst/>
                <a:ahLst/>
                <a:cxnLst/>
                <a:rect l="l" t="t" r="r" b="b"/>
                <a:pathLst>
                  <a:path w="30657" h="16259" extrusionOk="0">
                    <a:moveTo>
                      <a:pt x="3316" y="15342"/>
                    </a:moveTo>
                    <a:cubicBezTo>
                      <a:pt x="4672" y="16011"/>
                      <a:pt x="6318" y="16259"/>
                      <a:pt x="7666" y="16137"/>
                    </a:cubicBezTo>
                    <a:cubicBezTo>
                      <a:pt x="10666" y="15867"/>
                      <a:pt x="10626" y="13575"/>
                      <a:pt x="10241" y="11133"/>
                    </a:cubicBezTo>
                    <a:cubicBezTo>
                      <a:pt x="10241" y="11133"/>
                      <a:pt x="17092" y="15044"/>
                      <a:pt x="20484" y="8512"/>
                    </a:cubicBezTo>
                    <a:cubicBezTo>
                      <a:pt x="20484" y="8512"/>
                      <a:pt x="20007" y="11525"/>
                      <a:pt x="21555" y="12768"/>
                    </a:cubicBezTo>
                    <a:cubicBezTo>
                      <a:pt x="23501" y="14328"/>
                      <a:pt x="26363" y="14104"/>
                      <a:pt x="27437" y="12290"/>
                    </a:cubicBezTo>
                    <a:cubicBezTo>
                      <a:pt x="27488" y="12204"/>
                      <a:pt x="27554" y="12128"/>
                      <a:pt x="27633" y="12068"/>
                    </a:cubicBezTo>
                    <a:cubicBezTo>
                      <a:pt x="30656" y="3250"/>
                      <a:pt x="23515" y="5771"/>
                      <a:pt x="21625" y="7927"/>
                    </a:cubicBezTo>
                    <a:cubicBezTo>
                      <a:pt x="20779" y="3332"/>
                      <a:pt x="16354" y="1"/>
                      <a:pt x="11591" y="805"/>
                    </a:cubicBezTo>
                    <a:cubicBezTo>
                      <a:pt x="6359" y="1686"/>
                      <a:pt x="6570" y="6688"/>
                      <a:pt x="8464" y="10447"/>
                    </a:cubicBezTo>
                    <a:cubicBezTo>
                      <a:pt x="7121" y="10134"/>
                      <a:pt x="1684" y="9043"/>
                      <a:pt x="853" y="10562"/>
                    </a:cubicBezTo>
                    <a:cubicBezTo>
                      <a:pt x="1" y="12115"/>
                      <a:pt x="2164" y="14219"/>
                      <a:pt x="3316" y="15342"/>
                    </a:cubicBezTo>
                    <a:close/>
                  </a:path>
                </a:pathLst>
              </a:custGeom>
              <a:solidFill>
                <a:srgbClr val="5C463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3202225" y="1792138"/>
                <a:ext cx="297750" cy="417475"/>
              </a:xfrm>
              <a:custGeom>
                <a:avLst/>
                <a:gdLst/>
                <a:ahLst/>
                <a:cxnLst/>
                <a:rect l="l" t="t" r="r" b="b"/>
                <a:pathLst>
                  <a:path w="11910" h="16699" extrusionOk="0">
                    <a:moveTo>
                      <a:pt x="11909" y="1"/>
                    </a:moveTo>
                    <a:cubicBezTo>
                      <a:pt x="10705" y="972"/>
                      <a:pt x="9191" y="1398"/>
                      <a:pt x="7635" y="1398"/>
                    </a:cubicBezTo>
                    <a:cubicBezTo>
                      <a:pt x="7541" y="1398"/>
                      <a:pt x="7447" y="1396"/>
                      <a:pt x="7353" y="1393"/>
                    </a:cubicBezTo>
                    <a:cubicBezTo>
                      <a:pt x="7238" y="1562"/>
                      <a:pt x="3526" y="6987"/>
                      <a:pt x="1898" y="9784"/>
                    </a:cubicBezTo>
                    <a:cubicBezTo>
                      <a:pt x="2925" y="9135"/>
                      <a:pt x="3990" y="8775"/>
                      <a:pt x="5180" y="8637"/>
                    </a:cubicBezTo>
                    <a:lnTo>
                      <a:pt x="5180" y="8637"/>
                    </a:lnTo>
                    <a:cubicBezTo>
                      <a:pt x="3629" y="11077"/>
                      <a:pt x="1971" y="13747"/>
                      <a:pt x="1" y="16699"/>
                    </a:cubicBezTo>
                    <a:cubicBezTo>
                      <a:pt x="171" y="16521"/>
                      <a:pt x="5610" y="10870"/>
                      <a:pt x="9219" y="6387"/>
                    </a:cubicBezTo>
                    <a:lnTo>
                      <a:pt x="9219" y="6387"/>
                    </a:lnTo>
                    <a:lnTo>
                      <a:pt x="6345" y="6749"/>
                    </a:lnTo>
                    <a:cubicBezTo>
                      <a:pt x="6661" y="6218"/>
                      <a:pt x="9953" y="2644"/>
                      <a:pt x="11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3366700" y="1792163"/>
                <a:ext cx="133225" cy="69625"/>
              </a:xfrm>
              <a:custGeom>
                <a:avLst/>
                <a:gdLst/>
                <a:ahLst/>
                <a:cxnLst/>
                <a:rect l="l" t="t" r="r" b="b"/>
                <a:pathLst>
                  <a:path w="5329" h="2785" extrusionOk="0">
                    <a:moveTo>
                      <a:pt x="5329" y="1"/>
                    </a:moveTo>
                    <a:lnTo>
                      <a:pt x="5329" y="1"/>
                    </a:lnTo>
                    <a:cubicBezTo>
                      <a:pt x="4125" y="972"/>
                      <a:pt x="2613" y="1397"/>
                      <a:pt x="1057" y="1397"/>
                    </a:cubicBezTo>
                    <a:cubicBezTo>
                      <a:pt x="963" y="1397"/>
                      <a:pt x="868" y="1395"/>
                      <a:pt x="774" y="1392"/>
                    </a:cubicBezTo>
                    <a:cubicBezTo>
                      <a:pt x="743" y="1438"/>
                      <a:pt x="446" y="1871"/>
                      <a:pt x="0" y="2531"/>
                    </a:cubicBezTo>
                    <a:cubicBezTo>
                      <a:pt x="603" y="2704"/>
                      <a:pt x="1207" y="2784"/>
                      <a:pt x="1805" y="2784"/>
                    </a:cubicBezTo>
                    <a:cubicBezTo>
                      <a:pt x="2285" y="2784"/>
                      <a:pt x="2761" y="2733"/>
                      <a:pt x="3232" y="2635"/>
                    </a:cubicBezTo>
                    <a:cubicBezTo>
                      <a:pt x="3973" y="1747"/>
                      <a:pt x="4717" y="828"/>
                      <a:pt x="5329" y="1"/>
                    </a:cubicBezTo>
                    <a:close/>
                  </a:path>
                </a:pathLst>
              </a:custGeom>
              <a:solidFill>
                <a:srgbClr val="FFAA21">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3202225" y="2008063"/>
                <a:ext cx="156750" cy="201550"/>
              </a:xfrm>
              <a:custGeom>
                <a:avLst/>
                <a:gdLst/>
                <a:ahLst/>
                <a:cxnLst/>
                <a:rect l="l" t="t" r="r" b="b"/>
                <a:pathLst>
                  <a:path w="6270" h="8062" extrusionOk="0">
                    <a:moveTo>
                      <a:pt x="6270" y="0"/>
                    </a:moveTo>
                    <a:cubicBezTo>
                      <a:pt x="5850" y="49"/>
                      <a:pt x="5434" y="129"/>
                      <a:pt x="5027" y="241"/>
                    </a:cubicBezTo>
                    <a:cubicBezTo>
                      <a:pt x="3520" y="2615"/>
                      <a:pt x="1907" y="5206"/>
                      <a:pt x="1" y="8062"/>
                    </a:cubicBezTo>
                    <a:cubicBezTo>
                      <a:pt x="89" y="7969"/>
                      <a:pt x="1627" y="6370"/>
                      <a:pt x="3591" y="4224"/>
                    </a:cubicBezTo>
                    <a:cubicBezTo>
                      <a:pt x="4537" y="2743"/>
                      <a:pt x="5420" y="1335"/>
                      <a:pt x="6270" y="0"/>
                    </a:cubicBezTo>
                    <a:close/>
                  </a:path>
                </a:pathLst>
              </a:custGeom>
              <a:solidFill>
                <a:srgbClr val="FFAA21">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3249650" y="1825713"/>
                <a:ext cx="167175" cy="211025"/>
              </a:xfrm>
              <a:custGeom>
                <a:avLst/>
                <a:gdLst/>
                <a:ahLst/>
                <a:cxnLst/>
                <a:rect l="l" t="t" r="r" b="b"/>
                <a:pathLst>
                  <a:path w="6687" h="8441" extrusionOk="0">
                    <a:moveTo>
                      <a:pt x="6671" y="49"/>
                    </a:moveTo>
                    <a:lnTo>
                      <a:pt x="6686" y="1"/>
                    </a:lnTo>
                    <a:cubicBezTo>
                      <a:pt x="6278" y="48"/>
                      <a:pt x="5866" y="64"/>
                      <a:pt x="5456" y="50"/>
                    </a:cubicBezTo>
                    <a:cubicBezTo>
                      <a:pt x="5341" y="219"/>
                      <a:pt x="1627" y="5644"/>
                      <a:pt x="1" y="8441"/>
                    </a:cubicBezTo>
                    <a:cubicBezTo>
                      <a:pt x="482" y="8134"/>
                      <a:pt x="998" y="7883"/>
                      <a:pt x="1537" y="7692"/>
                    </a:cubicBezTo>
                    <a:cubicBezTo>
                      <a:pt x="3312" y="4778"/>
                      <a:pt x="6440" y="205"/>
                      <a:pt x="6546" y="50"/>
                    </a:cubicBezTo>
                    <a:cubicBezTo>
                      <a:pt x="6588" y="52"/>
                      <a:pt x="6630" y="48"/>
                      <a:pt x="6671" y="49"/>
                    </a:cubicBezTo>
                    <a:close/>
                  </a:path>
                </a:pathLst>
              </a:custGeom>
              <a:solidFill>
                <a:srgbClr val="FFAA21">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2901150" y="1771638"/>
                <a:ext cx="360825" cy="573100"/>
              </a:xfrm>
              <a:custGeom>
                <a:avLst/>
                <a:gdLst/>
                <a:ahLst/>
                <a:cxnLst/>
                <a:rect l="l" t="t" r="r" b="b"/>
                <a:pathLst>
                  <a:path w="14433" h="22924" extrusionOk="0">
                    <a:moveTo>
                      <a:pt x="14433" y="1"/>
                    </a:moveTo>
                    <a:lnTo>
                      <a:pt x="14433" y="1"/>
                    </a:lnTo>
                    <a:cubicBezTo>
                      <a:pt x="13342" y="475"/>
                      <a:pt x="10283" y="1810"/>
                      <a:pt x="8251" y="1810"/>
                    </a:cubicBezTo>
                    <a:cubicBezTo>
                      <a:pt x="8160" y="1810"/>
                      <a:pt x="8071" y="1807"/>
                      <a:pt x="7984" y="1801"/>
                    </a:cubicBezTo>
                    <a:cubicBezTo>
                      <a:pt x="6703" y="3329"/>
                      <a:pt x="4726" y="8462"/>
                      <a:pt x="3809" y="10315"/>
                    </a:cubicBezTo>
                    <a:cubicBezTo>
                      <a:pt x="4975" y="9600"/>
                      <a:pt x="6699" y="8916"/>
                      <a:pt x="8358" y="8900"/>
                    </a:cubicBezTo>
                    <a:lnTo>
                      <a:pt x="8358" y="8900"/>
                    </a:lnTo>
                    <a:cubicBezTo>
                      <a:pt x="5072" y="14875"/>
                      <a:pt x="266" y="22499"/>
                      <a:pt x="0" y="22924"/>
                    </a:cubicBezTo>
                    <a:cubicBezTo>
                      <a:pt x="355" y="22520"/>
                      <a:pt x="6011" y="15991"/>
                      <a:pt x="8281" y="13301"/>
                    </a:cubicBezTo>
                    <a:cubicBezTo>
                      <a:pt x="10293" y="10916"/>
                      <a:pt x="12124" y="8387"/>
                      <a:pt x="14067" y="5956"/>
                    </a:cubicBezTo>
                    <a:cubicBezTo>
                      <a:pt x="13844" y="5913"/>
                      <a:pt x="13585" y="5894"/>
                      <a:pt x="13304" y="5894"/>
                    </a:cubicBezTo>
                    <a:cubicBezTo>
                      <a:pt x="11696" y="5894"/>
                      <a:pt x="9396" y="6503"/>
                      <a:pt x="9396" y="6503"/>
                    </a:cubicBezTo>
                    <a:cubicBezTo>
                      <a:pt x="9396" y="6503"/>
                      <a:pt x="12282" y="2216"/>
                      <a:pt x="14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3074125" y="1771638"/>
                <a:ext cx="187850" cy="95600"/>
              </a:xfrm>
              <a:custGeom>
                <a:avLst/>
                <a:gdLst/>
                <a:ahLst/>
                <a:cxnLst/>
                <a:rect l="l" t="t" r="r" b="b"/>
                <a:pathLst>
                  <a:path w="7514" h="3824" extrusionOk="0">
                    <a:moveTo>
                      <a:pt x="7514" y="1"/>
                    </a:moveTo>
                    <a:lnTo>
                      <a:pt x="7514" y="1"/>
                    </a:lnTo>
                    <a:cubicBezTo>
                      <a:pt x="6423" y="475"/>
                      <a:pt x="3364" y="1810"/>
                      <a:pt x="1332" y="1810"/>
                    </a:cubicBezTo>
                    <a:cubicBezTo>
                      <a:pt x="1241" y="1810"/>
                      <a:pt x="1152" y="1807"/>
                      <a:pt x="1065" y="1801"/>
                    </a:cubicBezTo>
                    <a:cubicBezTo>
                      <a:pt x="745" y="2183"/>
                      <a:pt x="381" y="2791"/>
                      <a:pt x="0" y="3517"/>
                    </a:cubicBezTo>
                    <a:cubicBezTo>
                      <a:pt x="500" y="3738"/>
                      <a:pt x="1042" y="3824"/>
                      <a:pt x="1579" y="3824"/>
                    </a:cubicBezTo>
                    <a:cubicBezTo>
                      <a:pt x="3101" y="3824"/>
                      <a:pt x="4594" y="3142"/>
                      <a:pt x="5045" y="2941"/>
                    </a:cubicBezTo>
                    <a:cubicBezTo>
                      <a:pt x="5849" y="1890"/>
                      <a:pt x="6731" y="808"/>
                      <a:pt x="7514" y="1"/>
                    </a:cubicBezTo>
                    <a:close/>
                  </a:path>
                </a:pathLst>
              </a:custGeom>
              <a:solidFill>
                <a:srgbClr val="FFAA21">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3236975" y="1771638"/>
                <a:ext cx="25000" cy="10675"/>
              </a:xfrm>
              <a:custGeom>
                <a:avLst/>
                <a:gdLst/>
                <a:ahLst/>
                <a:cxnLst/>
                <a:rect l="l" t="t" r="r" b="b"/>
                <a:pathLst>
                  <a:path w="1000" h="427" extrusionOk="0">
                    <a:moveTo>
                      <a:pt x="913" y="91"/>
                    </a:moveTo>
                    <a:cubicBezTo>
                      <a:pt x="942" y="61"/>
                      <a:pt x="971" y="31"/>
                      <a:pt x="1000" y="1"/>
                    </a:cubicBezTo>
                    <a:cubicBezTo>
                      <a:pt x="756" y="107"/>
                      <a:pt x="409" y="257"/>
                      <a:pt x="1" y="426"/>
                    </a:cubicBezTo>
                    <a:cubicBezTo>
                      <a:pt x="318" y="316"/>
                      <a:pt x="625" y="203"/>
                      <a:pt x="913" y="91"/>
                    </a:cubicBez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2901150" y="1978863"/>
                <a:ext cx="249050" cy="365875"/>
              </a:xfrm>
              <a:custGeom>
                <a:avLst/>
                <a:gdLst/>
                <a:ahLst/>
                <a:cxnLst/>
                <a:rect l="l" t="t" r="r" b="b"/>
                <a:pathLst>
                  <a:path w="9962" h="14635" extrusionOk="0">
                    <a:moveTo>
                      <a:pt x="9961" y="0"/>
                    </a:moveTo>
                    <a:cubicBezTo>
                      <a:pt x="8685" y="13"/>
                      <a:pt x="7375" y="421"/>
                      <a:pt x="6304" y="935"/>
                    </a:cubicBezTo>
                    <a:cubicBezTo>
                      <a:pt x="6971" y="743"/>
                      <a:pt x="7669" y="618"/>
                      <a:pt x="8358" y="611"/>
                    </a:cubicBezTo>
                    <a:cubicBezTo>
                      <a:pt x="5072" y="6586"/>
                      <a:pt x="267" y="14210"/>
                      <a:pt x="0" y="14635"/>
                    </a:cubicBezTo>
                    <a:cubicBezTo>
                      <a:pt x="207" y="14399"/>
                      <a:pt x="2222" y="12075"/>
                      <a:pt x="4312" y="9647"/>
                    </a:cubicBezTo>
                    <a:cubicBezTo>
                      <a:pt x="6013" y="6862"/>
                      <a:pt x="8204" y="3196"/>
                      <a:pt x="9961" y="0"/>
                    </a:cubicBezTo>
                    <a:close/>
                  </a:path>
                </a:pathLst>
              </a:custGeom>
              <a:solidFill>
                <a:srgbClr val="FFAA21">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2996375" y="1814913"/>
                <a:ext cx="134825" cy="214650"/>
              </a:xfrm>
              <a:custGeom>
                <a:avLst/>
                <a:gdLst/>
                <a:ahLst/>
                <a:cxnLst/>
                <a:rect l="l" t="t" r="r" b="b"/>
                <a:pathLst>
                  <a:path w="5393" h="8586" extrusionOk="0">
                    <a:moveTo>
                      <a:pt x="5392" y="0"/>
                    </a:moveTo>
                    <a:cubicBezTo>
                      <a:pt x="4958" y="66"/>
                      <a:pt x="4545" y="95"/>
                      <a:pt x="4175" y="70"/>
                    </a:cubicBezTo>
                    <a:cubicBezTo>
                      <a:pt x="2894" y="1598"/>
                      <a:pt x="917" y="6732"/>
                      <a:pt x="0" y="8585"/>
                    </a:cubicBezTo>
                    <a:cubicBezTo>
                      <a:pt x="487" y="8286"/>
                      <a:pt x="1073" y="7996"/>
                      <a:pt x="1709" y="7755"/>
                    </a:cubicBezTo>
                    <a:cubicBezTo>
                      <a:pt x="2569" y="5948"/>
                      <a:pt x="4177" y="1870"/>
                      <a:pt x="5392" y="0"/>
                    </a:cubicBezTo>
                    <a:close/>
                  </a:path>
                </a:pathLst>
              </a:custGeom>
              <a:solidFill>
                <a:srgbClr val="FFAA21">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2813750" y="1777238"/>
                <a:ext cx="173125" cy="245875"/>
              </a:xfrm>
              <a:custGeom>
                <a:avLst/>
                <a:gdLst/>
                <a:ahLst/>
                <a:cxnLst/>
                <a:rect l="l" t="t" r="r" b="b"/>
                <a:pathLst>
                  <a:path w="6925" h="9835" extrusionOk="0">
                    <a:moveTo>
                      <a:pt x="6236" y="0"/>
                    </a:moveTo>
                    <a:cubicBezTo>
                      <a:pt x="5298" y="200"/>
                      <a:pt x="4305" y="339"/>
                      <a:pt x="3336" y="377"/>
                    </a:cubicBezTo>
                    <a:cubicBezTo>
                      <a:pt x="2332" y="2186"/>
                      <a:pt x="940" y="5086"/>
                      <a:pt x="896" y="5175"/>
                    </a:cubicBezTo>
                    <a:cubicBezTo>
                      <a:pt x="1012" y="5121"/>
                      <a:pt x="2824" y="4248"/>
                      <a:pt x="3698" y="3850"/>
                    </a:cubicBezTo>
                    <a:lnTo>
                      <a:pt x="3698" y="3850"/>
                    </a:lnTo>
                    <a:cubicBezTo>
                      <a:pt x="2381" y="5798"/>
                      <a:pt x="1330" y="7892"/>
                      <a:pt x="0" y="9835"/>
                    </a:cubicBezTo>
                    <a:cubicBezTo>
                      <a:pt x="1238" y="8580"/>
                      <a:pt x="6228" y="3058"/>
                      <a:pt x="6925" y="1692"/>
                    </a:cubicBezTo>
                    <a:lnTo>
                      <a:pt x="6925" y="1692"/>
                    </a:lnTo>
                    <a:cubicBezTo>
                      <a:pt x="6117" y="1794"/>
                      <a:pt x="4967" y="2081"/>
                      <a:pt x="4967" y="2081"/>
                    </a:cubicBezTo>
                    <a:cubicBezTo>
                      <a:pt x="5244" y="1550"/>
                      <a:pt x="5702" y="815"/>
                      <a:pt x="62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2885750" y="1777238"/>
                <a:ext cx="83925" cy="34150"/>
              </a:xfrm>
              <a:custGeom>
                <a:avLst/>
                <a:gdLst/>
                <a:ahLst/>
                <a:cxnLst/>
                <a:rect l="l" t="t" r="r" b="b"/>
                <a:pathLst>
                  <a:path w="3357" h="1366" extrusionOk="0">
                    <a:moveTo>
                      <a:pt x="3356" y="0"/>
                    </a:moveTo>
                    <a:cubicBezTo>
                      <a:pt x="2417" y="200"/>
                      <a:pt x="1425" y="338"/>
                      <a:pt x="454" y="377"/>
                    </a:cubicBezTo>
                    <a:cubicBezTo>
                      <a:pt x="309" y="638"/>
                      <a:pt x="157" y="924"/>
                      <a:pt x="0" y="1220"/>
                    </a:cubicBezTo>
                    <a:cubicBezTo>
                      <a:pt x="387" y="1319"/>
                      <a:pt x="769" y="1365"/>
                      <a:pt x="1146" y="1365"/>
                    </a:cubicBezTo>
                    <a:cubicBezTo>
                      <a:pt x="1655" y="1365"/>
                      <a:pt x="2153" y="1281"/>
                      <a:pt x="2638" y="1128"/>
                    </a:cubicBezTo>
                    <a:cubicBezTo>
                      <a:pt x="2850" y="781"/>
                      <a:pt x="3094" y="400"/>
                      <a:pt x="3356" y="0"/>
                    </a:cubicBezTo>
                    <a:close/>
                  </a:path>
                </a:pathLst>
              </a:custGeom>
              <a:solidFill>
                <a:srgbClr val="FFAA21">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1" name="Google Shape;1631;p58"/>
            <p:cNvSpPr/>
            <p:nvPr/>
          </p:nvSpPr>
          <p:spPr>
            <a:xfrm>
              <a:off x="4230746" y="1705908"/>
              <a:ext cx="125053" cy="171654"/>
            </a:xfrm>
            <a:custGeom>
              <a:avLst/>
              <a:gdLst/>
              <a:ahLst/>
              <a:cxnLst/>
              <a:rect l="l" t="t" r="r" b="b"/>
              <a:pathLst>
                <a:path w="3561" h="4888" extrusionOk="0">
                  <a:moveTo>
                    <a:pt x="3560" y="0"/>
                  </a:moveTo>
                  <a:cubicBezTo>
                    <a:pt x="3187" y="43"/>
                    <a:pt x="2812" y="76"/>
                    <a:pt x="2441" y="91"/>
                  </a:cubicBezTo>
                  <a:cubicBezTo>
                    <a:pt x="1437" y="1900"/>
                    <a:pt x="43" y="4800"/>
                    <a:pt x="1" y="4888"/>
                  </a:cubicBezTo>
                  <a:cubicBezTo>
                    <a:pt x="66" y="4859"/>
                    <a:pt x="669" y="4569"/>
                    <a:pt x="1339" y="4251"/>
                  </a:cubicBezTo>
                  <a:cubicBezTo>
                    <a:pt x="1813" y="3278"/>
                    <a:pt x="2742" y="1401"/>
                    <a:pt x="3468" y="91"/>
                  </a:cubicBezTo>
                  <a:cubicBezTo>
                    <a:pt x="3492" y="90"/>
                    <a:pt x="3517" y="87"/>
                    <a:pt x="3541" y="85"/>
                  </a:cubicBezTo>
                  <a:cubicBezTo>
                    <a:pt x="3547" y="58"/>
                    <a:pt x="3555" y="29"/>
                    <a:pt x="3560" y="0"/>
                  </a:cubicBezTo>
                  <a:close/>
                </a:path>
              </a:pathLst>
            </a:custGeom>
            <a:solidFill>
              <a:srgbClr val="FFAA21">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4189867" y="1838765"/>
              <a:ext cx="165930" cy="210178"/>
            </a:xfrm>
            <a:custGeom>
              <a:avLst/>
              <a:gdLst/>
              <a:ahLst/>
              <a:cxnLst/>
              <a:rect l="l" t="t" r="r" b="b"/>
              <a:pathLst>
                <a:path w="4725" h="5985" extrusionOk="0">
                  <a:moveTo>
                    <a:pt x="4724" y="0"/>
                  </a:moveTo>
                  <a:cubicBezTo>
                    <a:pt x="4338" y="176"/>
                    <a:pt x="3769" y="445"/>
                    <a:pt x="3242" y="695"/>
                  </a:cubicBezTo>
                  <a:cubicBezTo>
                    <a:pt x="2131" y="2439"/>
                    <a:pt x="1173" y="4269"/>
                    <a:pt x="0" y="5985"/>
                  </a:cubicBezTo>
                  <a:cubicBezTo>
                    <a:pt x="546" y="5430"/>
                    <a:pt x="1825" y="4044"/>
                    <a:pt x="3144" y="2552"/>
                  </a:cubicBezTo>
                  <a:cubicBezTo>
                    <a:pt x="3651" y="1689"/>
                    <a:pt x="4163" y="833"/>
                    <a:pt x="4724" y="0"/>
                  </a:cubicBezTo>
                  <a:close/>
                </a:path>
              </a:pathLst>
            </a:custGeom>
            <a:solidFill>
              <a:srgbClr val="FFAA21">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58"/>
          <p:cNvGrpSpPr/>
          <p:nvPr/>
        </p:nvGrpSpPr>
        <p:grpSpPr>
          <a:xfrm rot="-261097">
            <a:off x="903797" y="384385"/>
            <a:ext cx="1529370" cy="1024796"/>
            <a:chOff x="2546620" y="2111019"/>
            <a:chExt cx="2244570" cy="1490808"/>
          </a:xfrm>
        </p:grpSpPr>
        <p:sp>
          <p:nvSpPr>
            <p:cNvPr id="1634" name="Google Shape;1634;p58"/>
            <p:cNvSpPr/>
            <p:nvPr/>
          </p:nvSpPr>
          <p:spPr>
            <a:xfrm>
              <a:off x="2989557" y="3566464"/>
              <a:ext cx="31852" cy="35363"/>
            </a:xfrm>
            <a:custGeom>
              <a:avLst/>
              <a:gdLst/>
              <a:ahLst/>
              <a:cxnLst/>
              <a:rect l="l" t="t" r="r" b="b"/>
              <a:pathLst>
                <a:path w="907" h="1007" extrusionOk="0">
                  <a:moveTo>
                    <a:pt x="555" y="0"/>
                  </a:moveTo>
                  <a:cubicBezTo>
                    <a:pt x="125" y="215"/>
                    <a:pt x="1" y="528"/>
                    <a:pt x="25" y="535"/>
                  </a:cubicBezTo>
                  <a:cubicBezTo>
                    <a:pt x="44" y="543"/>
                    <a:pt x="213" y="753"/>
                    <a:pt x="288" y="1003"/>
                  </a:cubicBezTo>
                  <a:lnTo>
                    <a:pt x="288" y="1006"/>
                  </a:lnTo>
                  <a:cubicBezTo>
                    <a:pt x="319" y="985"/>
                    <a:pt x="343" y="965"/>
                    <a:pt x="365" y="951"/>
                  </a:cubicBezTo>
                  <a:cubicBezTo>
                    <a:pt x="432" y="906"/>
                    <a:pt x="793" y="712"/>
                    <a:pt x="850" y="645"/>
                  </a:cubicBezTo>
                  <a:cubicBezTo>
                    <a:pt x="907" y="578"/>
                    <a:pt x="657" y="6"/>
                    <a:pt x="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2973297" y="3566323"/>
              <a:ext cx="35750" cy="33151"/>
            </a:xfrm>
            <a:custGeom>
              <a:avLst/>
              <a:gdLst/>
              <a:ahLst/>
              <a:cxnLst/>
              <a:rect l="l" t="t" r="r" b="b"/>
              <a:pathLst>
                <a:path w="1018" h="944" extrusionOk="0">
                  <a:moveTo>
                    <a:pt x="855" y="0"/>
                  </a:moveTo>
                  <a:cubicBezTo>
                    <a:pt x="622" y="0"/>
                    <a:pt x="216" y="22"/>
                    <a:pt x="123" y="165"/>
                  </a:cubicBezTo>
                  <a:cubicBezTo>
                    <a:pt x="0" y="354"/>
                    <a:pt x="34" y="943"/>
                    <a:pt x="35" y="943"/>
                  </a:cubicBezTo>
                  <a:cubicBezTo>
                    <a:pt x="181" y="628"/>
                    <a:pt x="488" y="539"/>
                    <a:pt x="488" y="539"/>
                  </a:cubicBezTo>
                  <a:cubicBezTo>
                    <a:pt x="464" y="532"/>
                    <a:pt x="588" y="219"/>
                    <a:pt x="1018" y="4"/>
                  </a:cubicBezTo>
                  <a:cubicBezTo>
                    <a:pt x="1002" y="3"/>
                    <a:pt x="940" y="0"/>
                    <a:pt x="8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2736816" y="3422973"/>
              <a:ext cx="51974" cy="27567"/>
            </a:xfrm>
            <a:custGeom>
              <a:avLst/>
              <a:gdLst/>
              <a:ahLst/>
              <a:cxnLst/>
              <a:rect l="l" t="t" r="r" b="b"/>
              <a:pathLst>
                <a:path w="1480" h="785" extrusionOk="0">
                  <a:moveTo>
                    <a:pt x="1" y="0"/>
                  </a:moveTo>
                  <a:cubicBezTo>
                    <a:pt x="1" y="164"/>
                    <a:pt x="542" y="760"/>
                    <a:pt x="580" y="781"/>
                  </a:cubicBezTo>
                  <a:cubicBezTo>
                    <a:pt x="585" y="783"/>
                    <a:pt x="608" y="784"/>
                    <a:pt x="643" y="784"/>
                  </a:cubicBezTo>
                  <a:cubicBezTo>
                    <a:pt x="831" y="784"/>
                    <a:pt x="1373" y="749"/>
                    <a:pt x="1479" y="689"/>
                  </a:cubicBezTo>
                  <a:cubicBezTo>
                    <a:pt x="1319" y="598"/>
                    <a:pt x="1176" y="437"/>
                    <a:pt x="1176" y="437"/>
                  </a:cubicBezTo>
                  <a:cubicBezTo>
                    <a:pt x="1171" y="440"/>
                    <a:pt x="1164" y="441"/>
                    <a:pt x="1156" y="441"/>
                  </a:cubicBezTo>
                  <a:cubicBezTo>
                    <a:pt x="1011" y="441"/>
                    <a:pt x="375" y="39"/>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2736816" y="3387856"/>
              <a:ext cx="46215" cy="50604"/>
            </a:xfrm>
            <a:custGeom>
              <a:avLst/>
              <a:gdLst/>
              <a:ahLst/>
              <a:cxnLst/>
              <a:rect l="l" t="t" r="r" b="b"/>
              <a:pathLst>
                <a:path w="1316" h="1441" extrusionOk="0">
                  <a:moveTo>
                    <a:pt x="602" y="0"/>
                  </a:moveTo>
                  <a:cubicBezTo>
                    <a:pt x="593" y="0"/>
                    <a:pt x="586" y="3"/>
                    <a:pt x="580" y="8"/>
                  </a:cubicBezTo>
                  <a:cubicBezTo>
                    <a:pt x="281" y="278"/>
                    <a:pt x="1" y="840"/>
                    <a:pt x="1" y="1000"/>
                  </a:cubicBezTo>
                  <a:cubicBezTo>
                    <a:pt x="375" y="1039"/>
                    <a:pt x="1011" y="1441"/>
                    <a:pt x="1156" y="1441"/>
                  </a:cubicBezTo>
                  <a:cubicBezTo>
                    <a:pt x="1164" y="1441"/>
                    <a:pt x="1171" y="1440"/>
                    <a:pt x="1176" y="1437"/>
                  </a:cubicBezTo>
                  <a:cubicBezTo>
                    <a:pt x="1265" y="1383"/>
                    <a:pt x="1316" y="1121"/>
                    <a:pt x="1300" y="682"/>
                  </a:cubicBezTo>
                  <a:cubicBezTo>
                    <a:pt x="1044" y="372"/>
                    <a:pt x="713" y="0"/>
                    <a:pt x="6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2778079" y="3411771"/>
              <a:ext cx="15873" cy="35398"/>
            </a:xfrm>
            <a:custGeom>
              <a:avLst/>
              <a:gdLst/>
              <a:ahLst/>
              <a:cxnLst/>
              <a:rect l="l" t="t" r="r" b="b"/>
              <a:pathLst>
                <a:path w="452" h="1008" extrusionOk="0">
                  <a:moveTo>
                    <a:pt x="125" y="1"/>
                  </a:moveTo>
                  <a:lnTo>
                    <a:pt x="125" y="1"/>
                  </a:lnTo>
                  <a:cubicBezTo>
                    <a:pt x="141" y="440"/>
                    <a:pt x="90" y="702"/>
                    <a:pt x="1" y="756"/>
                  </a:cubicBezTo>
                  <a:cubicBezTo>
                    <a:pt x="1" y="756"/>
                    <a:pt x="144" y="917"/>
                    <a:pt x="304" y="1008"/>
                  </a:cubicBezTo>
                  <a:cubicBezTo>
                    <a:pt x="434" y="936"/>
                    <a:pt x="451" y="411"/>
                    <a:pt x="451" y="411"/>
                  </a:cubicBezTo>
                  <a:cubicBezTo>
                    <a:pt x="451" y="411"/>
                    <a:pt x="304" y="222"/>
                    <a:pt x="1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3019687" y="3506237"/>
              <a:ext cx="43124" cy="22791"/>
            </a:xfrm>
            <a:custGeom>
              <a:avLst/>
              <a:gdLst/>
              <a:ahLst/>
              <a:cxnLst/>
              <a:rect l="l" t="t" r="r" b="b"/>
              <a:pathLst>
                <a:path w="1228" h="649" extrusionOk="0">
                  <a:moveTo>
                    <a:pt x="0" y="1"/>
                  </a:moveTo>
                  <a:cubicBezTo>
                    <a:pt x="0" y="139"/>
                    <a:pt x="448" y="631"/>
                    <a:pt x="479" y="645"/>
                  </a:cubicBezTo>
                  <a:cubicBezTo>
                    <a:pt x="484" y="647"/>
                    <a:pt x="509" y="649"/>
                    <a:pt x="545" y="649"/>
                  </a:cubicBezTo>
                  <a:cubicBezTo>
                    <a:pt x="713" y="649"/>
                    <a:pt x="1140" y="621"/>
                    <a:pt x="1227" y="571"/>
                  </a:cubicBezTo>
                  <a:cubicBezTo>
                    <a:pt x="1091" y="493"/>
                    <a:pt x="972" y="363"/>
                    <a:pt x="972" y="363"/>
                  </a:cubicBezTo>
                  <a:cubicBezTo>
                    <a:pt x="968" y="366"/>
                    <a:pt x="962" y="367"/>
                    <a:pt x="955" y="367"/>
                  </a:cubicBezTo>
                  <a:cubicBezTo>
                    <a:pt x="835" y="367"/>
                    <a:pt x="312" y="30"/>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3019687" y="3477195"/>
              <a:ext cx="38313" cy="41930"/>
            </a:xfrm>
            <a:custGeom>
              <a:avLst/>
              <a:gdLst/>
              <a:ahLst/>
              <a:cxnLst/>
              <a:rect l="l" t="t" r="r" b="b"/>
              <a:pathLst>
                <a:path w="1091" h="1194" extrusionOk="0">
                  <a:moveTo>
                    <a:pt x="499" y="1"/>
                  </a:moveTo>
                  <a:cubicBezTo>
                    <a:pt x="491" y="1"/>
                    <a:pt x="484" y="3"/>
                    <a:pt x="479" y="8"/>
                  </a:cubicBezTo>
                  <a:cubicBezTo>
                    <a:pt x="230" y="229"/>
                    <a:pt x="0" y="696"/>
                    <a:pt x="0" y="828"/>
                  </a:cubicBezTo>
                  <a:cubicBezTo>
                    <a:pt x="311" y="857"/>
                    <a:pt x="834" y="1194"/>
                    <a:pt x="954" y="1194"/>
                  </a:cubicBezTo>
                  <a:cubicBezTo>
                    <a:pt x="962" y="1194"/>
                    <a:pt x="968" y="1193"/>
                    <a:pt x="972" y="1190"/>
                  </a:cubicBezTo>
                  <a:cubicBezTo>
                    <a:pt x="1047" y="1143"/>
                    <a:pt x="1090" y="926"/>
                    <a:pt x="1075" y="565"/>
                  </a:cubicBezTo>
                  <a:cubicBezTo>
                    <a:pt x="867" y="309"/>
                    <a:pt x="593" y="1"/>
                    <a:pt x="4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3053787" y="3497001"/>
              <a:ext cx="13239" cy="29323"/>
            </a:xfrm>
            <a:custGeom>
              <a:avLst/>
              <a:gdLst/>
              <a:ahLst/>
              <a:cxnLst/>
              <a:rect l="l" t="t" r="r" b="b"/>
              <a:pathLst>
                <a:path w="377" h="835" extrusionOk="0">
                  <a:moveTo>
                    <a:pt x="104" y="1"/>
                  </a:moveTo>
                  <a:lnTo>
                    <a:pt x="104" y="1"/>
                  </a:lnTo>
                  <a:cubicBezTo>
                    <a:pt x="119" y="362"/>
                    <a:pt x="76" y="579"/>
                    <a:pt x="1" y="625"/>
                  </a:cubicBezTo>
                  <a:cubicBezTo>
                    <a:pt x="1" y="625"/>
                    <a:pt x="120" y="756"/>
                    <a:pt x="256" y="834"/>
                  </a:cubicBezTo>
                  <a:cubicBezTo>
                    <a:pt x="360" y="774"/>
                    <a:pt x="377" y="339"/>
                    <a:pt x="377" y="339"/>
                  </a:cubicBezTo>
                  <a:cubicBezTo>
                    <a:pt x="377" y="339"/>
                    <a:pt x="256" y="183"/>
                    <a:pt x="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2797675" y="3517966"/>
              <a:ext cx="27567" cy="12326"/>
            </a:xfrm>
            <a:custGeom>
              <a:avLst/>
              <a:gdLst/>
              <a:ahLst/>
              <a:cxnLst/>
              <a:rect l="l" t="t" r="r" b="b"/>
              <a:pathLst>
                <a:path w="785" h="351" extrusionOk="0">
                  <a:moveTo>
                    <a:pt x="32" y="1"/>
                  </a:moveTo>
                  <a:cubicBezTo>
                    <a:pt x="19" y="1"/>
                    <a:pt x="9" y="2"/>
                    <a:pt x="0" y="4"/>
                  </a:cubicBezTo>
                  <a:cubicBezTo>
                    <a:pt x="142" y="42"/>
                    <a:pt x="541" y="274"/>
                    <a:pt x="573" y="351"/>
                  </a:cubicBezTo>
                  <a:lnTo>
                    <a:pt x="784" y="228"/>
                  </a:lnTo>
                  <a:cubicBezTo>
                    <a:pt x="784" y="228"/>
                    <a:pt x="216" y="1"/>
                    <a:pt x="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2817762" y="3525938"/>
              <a:ext cx="17137" cy="30377"/>
            </a:xfrm>
            <a:custGeom>
              <a:avLst/>
              <a:gdLst/>
              <a:ahLst/>
              <a:cxnLst/>
              <a:rect l="l" t="t" r="r" b="b"/>
              <a:pathLst>
                <a:path w="488" h="865" extrusionOk="0">
                  <a:moveTo>
                    <a:pt x="212" y="1"/>
                  </a:moveTo>
                  <a:lnTo>
                    <a:pt x="1" y="124"/>
                  </a:lnTo>
                  <a:cubicBezTo>
                    <a:pt x="28" y="204"/>
                    <a:pt x="41" y="738"/>
                    <a:pt x="41" y="738"/>
                  </a:cubicBezTo>
                  <a:cubicBezTo>
                    <a:pt x="164" y="792"/>
                    <a:pt x="293" y="834"/>
                    <a:pt x="425" y="864"/>
                  </a:cubicBezTo>
                  <a:cubicBezTo>
                    <a:pt x="487" y="738"/>
                    <a:pt x="212" y="1"/>
                    <a:pt x="2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8"/>
            <p:cNvSpPr/>
            <p:nvPr/>
          </p:nvSpPr>
          <p:spPr>
            <a:xfrm>
              <a:off x="2808105" y="3551855"/>
              <a:ext cx="24582" cy="10325"/>
            </a:xfrm>
            <a:custGeom>
              <a:avLst/>
              <a:gdLst/>
              <a:ahLst/>
              <a:cxnLst/>
              <a:rect l="l" t="t" r="r" b="b"/>
              <a:pathLst>
                <a:path w="700" h="294" extrusionOk="0">
                  <a:moveTo>
                    <a:pt x="281" y="0"/>
                  </a:moveTo>
                  <a:cubicBezTo>
                    <a:pt x="16" y="0"/>
                    <a:pt x="0" y="166"/>
                    <a:pt x="7" y="293"/>
                  </a:cubicBezTo>
                  <a:cubicBezTo>
                    <a:pt x="7" y="293"/>
                    <a:pt x="630" y="252"/>
                    <a:pt x="700" y="126"/>
                  </a:cubicBezTo>
                  <a:cubicBezTo>
                    <a:pt x="568" y="96"/>
                    <a:pt x="439" y="54"/>
                    <a:pt x="316" y="1"/>
                  </a:cubicBezTo>
                  <a:cubicBezTo>
                    <a:pt x="304" y="0"/>
                    <a:pt x="292" y="0"/>
                    <a:pt x="2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8"/>
            <p:cNvSpPr/>
            <p:nvPr/>
          </p:nvSpPr>
          <p:spPr>
            <a:xfrm>
              <a:off x="2790159" y="3518072"/>
              <a:ext cx="29042" cy="44108"/>
            </a:xfrm>
            <a:custGeom>
              <a:avLst/>
              <a:gdLst/>
              <a:ahLst/>
              <a:cxnLst/>
              <a:rect l="l" t="t" r="r" b="b"/>
              <a:pathLst>
                <a:path w="827" h="1256" extrusionOk="0">
                  <a:moveTo>
                    <a:pt x="213" y="1"/>
                  </a:moveTo>
                  <a:cubicBezTo>
                    <a:pt x="75" y="33"/>
                    <a:pt x="0" y="624"/>
                    <a:pt x="6" y="709"/>
                  </a:cubicBezTo>
                  <a:cubicBezTo>
                    <a:pt x="15" y="792"/>
                    <a:pt x="408" y="1255"/>
                    <a:pt x="514" y="1255"/>
                  </a:cubicBezTo>
                  <a:cubicBezTo>
                    <a:pt x="516" y="1255"/>
                    <a:pt x="517" y="1255"/>
                    <a:pt x="518" y="1255"/>
                  </a:cubicBezTo>
                  <a:cubicBezTo>
                    <a:pt x="511" y="1128"/>
                    <a:pt x="527" y="961"/>
                    <a:pt x="795" y="961"/>
                  </a:cubicBezTo>
                  <a:cubicBezTo>
                    <a:pt x="805" y="961"/>
                    <a:pt x="816" y="961"/>
                    <a:pt x="827" y="962"/>
                  </a:cubicBezTo>
                  <a:cubicBezTo>
                    <a:pt x="827" y="962"/>
                    <a:pt x="816" y="428"/>
                    <a:pt x="787" y="348"/>
                  </a:cubicBezTo>
                  <a:cubicBezTo>
                    <a:pt x="755" y="271"/>
                    <a:pt x="356" y="39"/>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2941270" y="3341220"/>
              <a:ext cx="21281" cy="30868"/>
            </a:xfrm>
            <a:custGeom>
              <a:avLst/>
              <a:gdLst/>
              <a:ahLst/>
              <a:cxnLst/>
              <a:rect l="l" t="t" r="r" b="b"/>
              <a:pathLst>
                <a:path w="606" h="879" extrusionOk="0">
                  <a:moveTo>
                    <a:pt x="5" y="1"/>
                  </a:moveTo>
                  <a:cubicBezTo>
                    <a:pt x="3" y="1"/>
                    <a:pt x="2" y="1"/>
                    <a:pt x="1" y="1"/>
                  </a:cubicBezTo>
                  <a:cubicBezTo>
                    <a:pt x="119" y="272"/>
                    <a:pt x="110" y="583"/>
                    <a:pt x="79" y="813"/>
                  </a:cubicBezTo>
                  <a:cubicBezTo>
                    <a:pt x="108" y="827"/>
                    <a:pt x="605" y="878"/>
                    <a:pt x="605" y="878"/>
                  </a:cubicBezTo>
                  <a:cubicBezTo>
                    <a:pt x="584" y="640"/>
                    <a:pt x="154" y="1"/>
                    <a:pt x="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2934949" y="3369735"/>
              <a:ext cx="28410" cy="42562"/>
            </a:xfrm>
            <a:custGeom>
              <a:avLst/>
              <a:gdLst/>
              <a:ahLst/>
              <a:cxnLst/>
              <a:rect l="l" t="t" r="r" b="b"/>
              <a:pathLst>
                <a:path w="809" h="1212" extrusionOk="0">
                  <a:moveTo>
                    <a:pt x="258" y="1"/>
                  </a:moveTo>
                  <a:cubicBezTo>
                    <a:pt x="243" y="116"/>
                    <a:pt x="216" y="229"/>
                    <a:pt x="181" y="341"/>
                  </a:cubicBezTo>
                  <a:cubicBezTo>
                    <a:pt x="181" y="341"/>
                    <a:pt x="0" y="938"/>
                    <a:pt x="127" y="1204"/>
                  </a:cubicBezTo>
                  <a:cubicBezTo>
                    <a:pt x="143" y="1209"/>
                    <a:pt x="159" y="1211"/>
                    <a:pt x="172" y="1211"/>
                  </a:cubicBezTo>
                  <a:cubicBezTo>
                    <a:pt x="186" y="1211"/>
                    <a:pt x="197" y="1209"/>
                    <a:pt x="206" y="1204"/>
                  </a:cubicBezTo>
                  <a:cubicBezTo>
                    <a:pt x="373" y="1132"/>
                    <a:pt x="808" y="307"/>
                    <a:pt x="785" y="66"/>
                  </a:cubicBezTo>
                  <a:cubicBezTo>
                    <a:pt x="785" y="66"/>
                    <a:pt x="288" y="15"/>
                    <a:pt x="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2893861" y="3360183"/>
              <a:ext cx="47444" cy="51869"/>
            </a:xfrm>
            <a:custGeom>
              <a:avLst/>
              <a:gdLst/>
              <a:ahLst/>
              <a:cxnLst/>
              <a:rect l="l" t="t" r="r" b="b"/>
              <a:pathLst>
                <a:path w="1351" h="1477" extrusionOk="0">
                  <a:moveTo>
                    <a:pt x="212" y="0"/>
                  </a:moveTo>
                  <a:cubicBezTo>
                    <a:pt x="115" y="196"/>
                    <a:pt x="17" y="613"/>
                    <a:pt x="17" y="613"/>
                  </a:cubicBezTo>
                  <a:cubicBezTo>
                    <a:pt x="1" y="826"/>
                    <a:pt x="980" y="1416"/>
                    <a:pt x="1297" y="1476"/>
                  </a:cubicBezTo>
                  <a:cubicBezTo>
                    <a:pt x="1170" y="1210"/>
                    <a:pt x="1351" y="613"/>
                    <a:pt x="1351" y="613"/>
                  </a:cubicBezTo>
                  <a:lnTo>
                    <a:pt x="1351" y="613"/>
                  </a:lnTo>
                  <a:cubicBezTo>
                    <a:pt x="1351" y="613"/>
                    <a:pt x="1319" y="617"/>
                    <a:pt x="1265" y="617"/>
                  </a:cubicBezTo>
                  <a:cubicBezTo>
                    <a:pt x="1053" y="617"/>
                    <a:pt x="503" y="56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2901306" y="3341255"/>
              <a:ext cx="44108" cy="40596"/>
            </a:xfrm>
            <a:custGeom>
              <a:avLst/>
              <a:gdLst/>
              <a:ahLst/>
              <a:cxnLst/>
              <a:rect l="l" t="t" r="r" b="b"/>
              <a:pathLst>
                <a:path w="1256" h="1156" extrusionOk="0">
                  <a:moveTo>
                    <a:pt x="1139" y="0"/>
                  </a:moveTo>
                  <a:cubicBezTo>
                    <a:pt x="993" y="6"/>
                    <a:pt x="98" y="344"/>
                    <a:pt x="0" y="539"/>
                  </a:cubicBezTo>
                  <a:cubicBezTo>
                    <a:pt x="291" y="1099"/>
                    <a:pt x="841" y="1156"/>
                    <a:pt x="1053" y="1156"/>
                  </a:cubicBezTo>
                  <a:cubicBezTo>
                    <a:pt x="1107" y="1156"/>
                    <a:pt x="1139" y="1152"/>
                    <a:pt x="1139" y="1152"/>
                  </a:cubicBezTo>
                  <a:cubicBezTo>
                    <a:pt x="1175" y="1040"/>
                    <a:pt x="1201" y="927"/>
                    <a:pt x="1217" y="812"/>
                  </a:cubicBezTo>
                  <a:cubicBezTo>
                    <a:pt x="1248" y="583"/>
                    <a:pt x="1256" y="271"/>
                    <a:pt x="1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3066604" y="3400814"/>
              <a:ext cx="47163" cy="52360"/>
            </a:xfrm>
            <a:custGeom>
              <a:avLst/>
              <a:gdLst/>
              <a:ahLst/>
              <a:cxnLst/>
              <a:rect l="l" t="t" r="r" b="b"/>
              <a:pathLst>
                <a:path w="1343" h="1491" extrusionOk="0">
                  <a:moveTo>
                    <a:pt x="820" y="1"/>
                  </a:moveTo>
                  <a:cubicBezTo>
                    <a:pt x="184" y="322"/>
                    <a:pt x="0" y="786"/>
                    <a:pt x="35" y="795"/>
                  </a:cubicBezTo>
                  <a:cubicBezTo>
                    <a:pt x="69" y="806"/>
                    <a:pt x="315" y="1118"/>
                    <a:pt x="425" y="1489"/>
                  </a:cubicBezTo>
                  <a:lnTo>
                    <a:pt x="425" y="1491"/>
                  </a:lnTo>
                  <a:cubicBezTo>
                    <a:pt x="471" y="1463"/>
                    <a:pt x="505" y="1431"/>
                    <a:pt x="536" y="1412"/>
                  </a:cubicBezTo>
                  <a:cubicBezTo>
                    <a:pt x="636" y="1343"/>
                    <a:pt x="1173" y="1055"/>
                    <a:pt x="1256" y="959"/>
                  </a:cubicBezTo>
                  <a:cubicBezTo>
                    <a:pt x="1342" y="856"/>
                    <a:pt x="974" y="12"/>
                    <a:pt x="8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3044235" y="3428733"/>
              <a:ext cx="37295" cy="28129"/>
            </a:xfrm>
            <a:custGeom>
              <a:avLst/>
              <a:gdLst/>
              <a:ahLst/>
              <a:cxnLst/>
              <a:rect l="l" t="t" r="r" b="b"/>
              <a:pathLst>
                <a:path w="1062" h="801" extrusionOk="0">
                  <a:moveTo>
                    <a:pt x="672" y="0"/>
                  </a:moveTo>
                  <a:cubicBezTo>
                    <a:pt x="672" y="0"/>
                    <a:pt x="219" y="129"/>
                    <a:pt x="0" y="598"/>
                  </a:cubicBezTo>
                  <a:cubicBezTo>
                    <a:pt x="0" y="598"/>
                    <a:pt x="302" y="753"/>
                    <a:pt x="620" y="794"/>
                  </a:cubicBezTo>
                  <a:cubicBezTo>
                    <a:pt x="657" y="799"/>
                    <a:pt x="692" y="801"/>
                    <a:pt x="724" y="801"/>
                  </a:cubicBezTo>
                  <a:cubicBezTo>
                    <a:pt x="881" y="801"/>
                    <a:pt x="985" y="748"/>
                    <a:pt x="1062" y="696"/>
                  </a:cubicBezTo>
                  <a:lnTo>
                    <a:pt x="1062" y="694"/>
                  </a:lnTo>
                  <a:cubicBezTo>
                    <a:pt x="952" y="323"/>
                    <a:pt x="706" y="11"/>
                    <a:pt x="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8"/>
            <p:cNvSpPr/>
            <p:nvPr/>
          </p:nvSpPr>
          <p:spPr>
            <a:xfrm>
              <a:off x="3042444" y="3400674"/>
              <a:ext cx="52992" cy="49094"/>
            </a:xfrm>
            <a:custGeom>
              <a:avLst/>
              <a:gdLst/>
              <a:ahLst/>
              <a:cxnLst/>
              <a:rect l="l" t="t" r="r" b="b"/>
              <a:pathLst>
                <a:path w="1509" h="1398" extrusionOk="0">
                  <a:moveTo>
                    <a:pt x="1278" y="0"/>
                  </a:moveTo>
                  <a:cubicBezTo>
                    <a:pt x="935" y="0"/>
                    <a:pt x="322" y="30"/>
                    <a:pt x="184" y="241"/>
                  </a:cubicBezTo>
                  <a:cubicBezTo>
                    <a:pt x="1" y="526"/>
                    <a:pt x="51" y="1397"/>
                    <a:pt x="51" y="1397"/>
                  </a:cubicBezTo>
                  <a:cubicBezTo>
                    <a:pt x="270" y="928"/>
                    <a:pt x="723" y="799"/>
                    <a:pt x="723" y="799"/>
                  </a:cubicBezTo>
                  <a:cubicBezTo>
                    <a:pt x="688" y="790"/>
                    <a:pt x="872" y="326"/>
                    <a:pt x="1508" y="5"/>
                  </a:cubicBezTo>
                  <a:cubicBezTo>
                    <a:pt x="1486" y="4"/>
                    <a:pt x="1398" y="0"/>
                    <a:pt x="12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2948575" y="3474702"/>
              <a:ext cx="18015" cy="26865"/>
            </a:xfrm>
            <a:custGeom>
              <a:avLst/>
              <a:gdLst/>
              <a:ahLst/>
              <a:cxnLst/>
              <a:rect l="l" t="t" r="r" b="b"/>
              <a:pathLst>
                <a:path w="513" h="765" extrusionOk="0">
                  <a:moveTo>
                    <a:pt x="512" y="1"/>
                  </a:moveTo>
                  <a:lnTo>
                    <a:pt x="512" y="1"/>
                  </a:lnTo>
                  <a:cubicBezTo>
                    <a:pt x="438" y="142"/>
                    <a:pt x="93" y="500"/>
                    <a:pt x="1" y="511"/>
                  </a:cubicBezTo>
                  <a:lnTo>
                    <a:pt x="79" y="764"/>
                  </a:lnTo>
                  <a:cubicBezTo>
                    <a:pt x="79" y="764"/>
                    <a:pt x="512" y="155"/>
                    <a:pt x="5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2917812" y="3488608"/>
              <a:ext cx="33537" cy="14539"/>
            </a:xfrm>
            <a:custGeom>
              <a:avLst/>
              <a:gdLst/>
              <a:ahLst/>
              <a:cxnLst/>
              <a:rect l="l" t="t" r="r" b="b"/>
              <a:pathLst>
                <a:path w="955" h="414" extrusionOk="0">
                  <a:moveTo>
                    <a:pt x="231" y="0"/>
                  </a:moveTo>
                  <a:cubicBezTo>
                    <a:pt x="144" y="117"/>
                    <a:pt x="67" y="240"/>
                    <a:pt x="1" y="368"/>
                  </a:cubicBezTo>
                  <a:cubicBezTo>
                    <a:pt x="39" y="402"/>
                    <a:pt x="158" y="414"/>
                    <a:pt x="299" y="414"/>
                  </a:cubicBezTo>
                  <a:cubicBezTo>
                    <a:pt x="582" y="414"/>
                    <a:pt x="955" y="368"/>
                    <a:pt x="955" y="368"/>
                  </a:cubicBezTo>
                  <a:lnTo>
                    <a:pt x="877" y="115"/>
                  </a:lnTo>
                  <a:cubicBezTo>
                    <a:pt x="873" y="116"/>
                    <a:pt x="869" y="116"/>
                    <a:pt x="864" y="116"/>
                  </a:cubicBezTo>
                  <a:cubicBezTo>
                    <a:pt x="748" y="116"/>
                    <a:pt x="231" y="0"/>
                    <a:pt x="2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2913808" y="3474702"/>
              <a:ext cx="15206" cy="26865"/>
            </a:xfrm>
            <a:custGeom>
              <a:avLst/>
              <a:gdLst/>
              <a:ahLst/>
              <a:cxnLst/>
              <a:rect l="l" t="t" r="r" b="b"/>
              <a:pathLst>
                <a:path w="433" h="765" extrusionOk="0">
                  <a:moveTo>
                    <a:pt x="115" y="1"/>
                  </a:moveTo>
                  <a:cubicBezTo>
                    <a:pt x="115" y="1"/>
                    <a:pt x="1" y="663"/>
                    <a:pt x="115" y="764"/>
                  </a:cubicBezTo>
                  <a:cubicBezTo>
                    <a:pt x="181" y="636"/>
                    <a:pt x="258" y="513"/>
                    <a:pt x="345" y="396"/>
                  </a:cubicBezTo>
                  <a:cubicBezTo>
                    <a:pt x="432" y="93"/>
                    <a:pt x="255" y="26"/>
                    <a:pt x="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2917812" y="3460830"/>
              <a:ext cx="48778" cy="31852"/>
            </a:xfrm>
            <a:custGeom>
              <a:avLst/>
              <a:gdLst/>
              <a:ahLst/>
              <a:cxnLst/>
              <a:rect l="l" t="t" r="r" b="b"/>
              <a:pathLst>
                <a:path w="1389" h="907" extrusionOk="0">
                  <a:moveTo>
                    <a:pt x="694" y="0"/>
                  </a:moveTo>
                  <a:cubicBezTo>
                    <a:pt x="589" y="0"/>
                    <a:pt x="18" y="290"/>
                    <a:pt x="1" y="396"/>
                  </a:cubicBezTo>
                  <a:cubicBezTo>
                    <a:pt x="142" y="421"/>
                    <a:pt x="319" y="488"/>
                    <a:pt x="231" y="791"/>
                  </a:cubicBezTo>
                  <a:cubicBezTo>
                    <a:pt x="231" y="791"/>
                    <a:pt x="748" y="907"/>
                    <a:pt x="864" y="907"/>
                  </a:cubicBezTo>
                  <a:cubicBezTo>
                    <a:pt x="869" y="907"/>
                    <a:pt x="873" y="907"/>
                    <a:pt x="877" y="906"/>
                  </a:cubicBezTo>
                  <a:cubicBezTo>
                    <a:pt x="969" y="895"/>
                    <a:pt x="1314" y="537"/>
                    <a:pt x="1388" y="396"/>
                  </a:cubicBezTo>
                  <a:cubicBezTo>
                    <a:pt x="1388" y="244"/>
                    <a:pt x="792" y="18"/>
                    <a:pt x="700" y="0"/>
                  </a:cubicBezTo>
                  <a:cubicBezTo>
                    <a:pt x="698" y="0"/>
                    <a:pt x="696" y="0"/>
                    <a:pt x="6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2683578" y="3354213"/>
              <a:ext cx="17910" cy="26900"/>
            </a:xfrm>
            <a:custGeom>
              <a:avLst/>
              <a:gdLst/>
              <a:ahLst/>
              <a:cxnLst/>
              <a:rect l="l" t="t" r="r" b="b"/>
              <a:pathLst>
                <a:path w="510" h="766" extrusionOk="0">
                  <a:moveTo>
                    <a:pt x="509" y="0"/>
                  </a:moveTo>
                  <a:lnTo>
                    <a:pt x="509" y="0"/>
                  </a:lnTo>
                  <a:cubicBezTo>
                    <a:pt x="430" y="144"/>
                    <a:pt x="89" y="499"/>
                    <a:pt x="0" y="512"/>
                  </a:cubicBezTo>
                  <a:lnTo>
                    <a:pt x="74" y="766"/>
                  </a:lnTo>
                  <a:cubicBezTo>
                    <a:pt x="74" y="766"/>
                    <a:pt x="509" y="155"/>
                    <a:pt x="5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2652639" y="3368085"/>
              <a:ext cx="33537" cy="14609"/>
            </a:xfrm>
            <a:custGeom>
              <a:avLst/>
              <a:gdLst/>
              <a:ahLst/>
              <a:cxnLst/>
              <a:rect l="l" t="t" r="r" b="b"/>
              <a:pathLst>
                <a:path w="955" h="416" extrusionOk="0">
                  <a:moveTo>
                    <a:pt x="230" y="1"/>
                  </a:moveTo>
                  <a:cubicBezTo>
                    <a:pt x="144" y="118"/>
                    <a:pt x="67" y="242"/>
                    <a:pt x="0" y="371"/>
                  </a:cubicBezTo>
                  <a:cubicBezTo>
                    <a:pt x="39" y="404"/>
                    <a:pt x="158" y="416"/>
                    <a:pt x="299" y="416"/>
                  </a:cubicBezTo>
                  <a:cubicBezTo>
                    <a:pt x="582" y="416"/>
                    <a:pt x="955" y="371"/>
                    <a:pt x="955" y="371"/>
                  </a:cubicBezTo>
                  <a:lnTo>
                    <a:pt x="881" y="117"/>
                  </a:lnTo>
                  <a:cubicBezTo>
                    <a:pt x="878" y="117"/>
                    <a:pt x="873" y="117"/>
                    <a:pt x="868" y="117"/>
                  </a:cubicBezTo>
                  <a:cubicBezTo>
                    <a:pt x="746" y="117"/>
                    <a:pt x="230" y="1"/>
                    <a:pt x="2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2648601" y="3354213"/>
              <a:ext cx="15241" cy="26900"/>
            </a:xfrm>
            <a:custGeom>
              <a:avLst/>
              <a:gdLst/>
              <a:ahLst/>
              <a:cxnLst/>
              <a:rect l="l" t="t" r="r" b="b"/>
              <a:pathLst>
                <a:path w="434" h="766" extrusionOk="0">
                  <a:moveTo>
                    <a:pt x="115" y="0"/>
                  </a:moveTo>
                  <a:cubicBezTo>
                    <a:pt x="115" y="0"/>
                    <a:pt x="1" y="666"/>
                    <a:pt x="115" y="766"/>
                  </a:cubicBezTo>
                  <a:cubicBezTo>
                    <a:pt x="182" y="637"/>
                    <a:pt x="259" y="513"/>
                    <a:pt x="345" y="396"/>
                  </a:cubicBezTo>
                  <a:cubicBezTo>
                    <a:pt x="434" y="92"/>
                    <a:pt x="256" y="29"/>
                    <a:pt x="1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2652639" y="3340412"/>
              <a:ext cx="48848" cy="31816"/>
            </a:xfrm>
            <a:custGeom>
              <a:avLst/>
              <a:gdLst/>
              <a:ahLst/>
              <a:cxnLst/>
              <a:rect l="l" t="t" r="r" b="b"/>
              <a:pathLst>
                <a:path w="1391" h="906" extrusionOk="0">
                  <a:moveTo>
                    <a:pt x="696" y="1"/>
                  </a:moveTo>
                  <a:cubicBezTo>
                    <a:pt x="585" y="1"/>
                    <a:pt x="17" y="287"/>
                    <a:pt x="0" y="394"/>
                  </a:cubicBezTo>
                  <a:cubicBezTo>
                    <a:pt x="141" y="423"/>
                    <a:pt x="319" y="486"/>
                    <a:pt x="229" y="790"/>
                  </a:cubicBezTo>
                  <a:cubicBezTo>
                    <a:pt x="229" y="790"/>
                    <a:pt x="746" y="905"/>
                    <a:pt x="868" y="905"/>
                  </a:cubicBezTo>
                  <a:cubicBezTo>
                    <a:pt x="873" y="905"/>
                    <a:pt x="878" y="905"/>
                    <a:pt x="881" y="905"/>
                  </a:cubicBezTo>
                  <a:cubicBezTo>
                    <a:pt x="970" y="892"/>
                    <a:pt x="1311" y="537"/>
                    <a:pt x="1390" y="394"/>
                  </a:cubicBezTo>
                  <a:cubicBezTo>
                    <a:pt x="1390" y="246"/>
                    <a:pt x="789" y="16"/>
                    <a:pt x="703" y="1"/>
                  </a:cubicBezTo>
                  <a:cubicBezTo>
                    <a:pt x="701" y="1"/>
                    <a:pt x="699" y="1"/>
                    <a:pt x="6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8"/>
            <p:cNvSpPr/>
            <p:nvPr/>
          </p:nvSpPr>
          <p:spPr>
            <a:xfrm>
              <a:off x="2546620" y="2965849"/>
              <a:ext cx="735817" cy="380779"/>
            </a:xfrm>
            <a:custGeom>
              <a:avLst/>
              <a:gdLst/>
              <a:ahLst/>
              <a:cxnLst/>
              <a:rect l="l" t="t" r="r" b="b"/>
              <a:pathLst>
                <a:path w="20953" h="10843" extrusionOk="0">
                  <a:moveTo>
                    <a:pt x="11001" y="1"/>
                  </a:moveTo>
                  <a:cubicBezTo>
                    <a:pt x="8731" y="1"/>
                    <a:pt x="7957" y="2671"/>
                    <a:pt x="8415" y="4559"/>
                  </a:cubicBezTo>
                  <a:cubicBezTo>
                    <a:pt x="7470" y="3888"/>
                    <a:pt x="5462" y="3135"/>
                    <a:pt x="3762" y="3135"/>
                  </a:cubicBezTo>
                  <a:cubicBezTo>
                    <a:pt x="2809" y="3135"/>
                    <a:pt x="1953" y="3372"/>
                    <a:pt x="1436" y="3994"/>
                  </a:cubicBezTo>
                  <a:cubicBezTo>
                    <a:pt x="0" y="5726"/>
                    <a:pt x="3019" y="6712"/>
                    <a:pt x="4344" y="6820"/>
                  </a:cubicBezTo>
                  <a:cubicBezTo>
                    <a:pt x="2673" y="7437"/>
                    <a:pt x="2002" y="9696"/>
                    <a:pt x="3529" y="9696"/>
                  </a:cubicBezTo>
                  <a:cubicBezTo>
                    <a:pt x="4002" y="9696"/>
                    <a:pt x="4685" y="9479"/>
                    <a:pt x="5616" y="8930"/>
                  </a:cubicBezTo>
                  <a:cubicBezTo>
                    <a:pt x="5825" y="10332"/>
                    <a:pt x="6893" y="10842"/>
                    <a:pt x="8115" y="10842"/>
                  </a:cubicBezTo>
                  <a:cubicBezTo>
                    <a:pt x="9450" y="10842"/>
                    <a:pt x="10969" y="10234"/>
                    <a:pt x="11761" y="9516"/>
                  </a:cubicBezTo>
                  <a:cubicBezTo>
                    <a:pt x="13896" y="10096"/>
                    <a:pt x="15359" y="10315"/>
                    <a:pt x="16309" y="10315"/>
                  </a:cubicBezTo>
                  <a:cubicBezTo>
                    <a:pt x="18949" y="10315"/>
                    <a:pt x="17620" y="8618"/>
                    <a:pt x="15742" y="8248"/>
                  </a:cubicBezTo>
                  <a:cubicBezTo>
                    <a:pt x="17168" y="7748"/>
                    <a:pt x="20952" y="6673"/>
                    <a:pt x="19906" y="4558"/>
                  </a:cubicBezTo>
                  <a:cubicBezTo>
                    <a:pt x="19465" y="3663"/>
                    <a:pt x="18696" y="3305"/>
                    <a:pt x="17827" y="3305"/>
                  </a:cubicBezTo>
                  <a:cubicBezTo>
                    <a:pt x="16493" y="3305"/>
                    <a:pt x="14925" y="4151"/>
                    <a:pt x="13957" y="5197"/>
                  </a:cubicBezTo>
                  <a:cubicBezTo>
                    <a:pt x="14089" y="3307"/>
                    <a:pt x="13793" y="339"/>
                    <a:pt x="11407" y="28"/>
                  </a:cubicBezTo>
                  <a:cubicBezTo>
                    <a:pt x="11267" y="10"/>
                    <a:pt x="11131" y="1"/>
                    <a:pt x="110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8"/>
            <p:cNvSpPr/>
            <p:nvPr/>
          </p:nvSpPr>
          <p:spPr>
            <a:xfrm>
              <a:off x="2546620" y="2954998"/>
              <a:ext cx="735817" cy="427450"/>
            </a:xfrm>
            <a:custGeom>
              <a:avLst/>
              <a:gdLst/>
              <a:ahLst/>
              <a:cxnLst/>
              <a:rect l="l" t="t" r="r" b="b"/>
              <a:pathLst>
                <a:path w="20953" h="12172" extrusionOk="0">
                  <a:moveTo>
                    <a:pt x="4344" y="7129"/>
                  </a:moveTo>
                  <a:cubicBezTo>
                    <a:pt x="3019" y="7021"/>
                    <a:pt x="0" y="6035"/>
                    <a:pt x="1436" y="4303"/>
                  </a:cubicBezTo>
                  <a:cubicBezTo>
                    <a:pt x="2873" y="2572"/>
                    <a:pt x="6940" y="3821"/>
                    <a:pt x="8415" y="4868"/>
                  </a:cubicBezTo>
                  <a:cubicBezTo>
                    <a:pt x="7931" y="2872"/>
                    <a:pt x="8824" y="1"/>
                    <a:pt x="11407" y="337"/>
                  </a:cubicBezTo>
                  <a:cubicBezTo>
                    <a:pt x="13793" y="648"/>
                    <a:pt x="14089" y="3616"/>
                    <a:pt x="13957" y="5506"/>
                  </a:cubicBezTo>
                  <a:cubicBezTo>
                    <a:pt x="15556" y="3780"/>
                    <a:pt x="18786" y="2598"/>
                    <a:pt x="19906" y="4867"/>
                  </a:cubicBezTo>
                  <a:cubicBezTo>
                    <a:pt x="20952" y="6982"/>
                    <a:pt x="17168" y="8057"/>
                    <a:pt x="15742" y="8557"/>
                  </a:cubicBezTo>
                  <a:cubicBezTo>
                    <a:pt x="18296" y="9061"/>
                    <a:pt x="19834" y="12017"/>
                    <a:pt x="11761" y="9825"/>
                  </a:cubicBezTo>
                  <a:cubicBezTo>
                    <a:pt x="10244" y="11201"/>
                    <a:pt x="6055" y="12172"/>
                    <a:pt x="5616" y="9239"/>
                  </a:cubicBezTo>
                  <a:cubicBezTo>
                    <a:pt x="1682" y="11561"/>
                    <a:pt x="2156" y="7937"/>
                    <a:pt x="4344" y="712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3366894" y="3302169"/>
              <a:ext cx="39823" cy="35293"/>
            </a:xfrm>
            <a:custGeom>
              <a:avLst/>
              <a:gdLst/>
              <a:ahLst/>
              <a:cxnLst/>
              <a:rect l="l" t="t" r="r" b="b"/>
              <a:pathLst>
                <a:path w="1134" h="1005" extrusionOk="0">
                  <a:moveTo>
                    <a:pt x="879" y="1"/>
                  </a:moveTo>
                  <a:cubicBezTo>
                    <a:pt x="311" y="1"/>
                    <a:pt x="1" y="242"/>
                    <a:pt x="20" y="268"/>
                  </a:cubicBezTo>
                  <a:cubicBezTo>
                    <a:pt x="40" y="289"/>
                    <a:pt x="89" y="657"/>
                    <a:pt x="3" y="1001"/>
                  </a:cubicBezTo>
                  <a:lnTo>
                    <a:pt x="1" y="1005"/>
                  </a:lnTo>
                  <a:cubicBezTo>
                    <a:pt x="50" y="998"/>
                    <a:pt x="89" y="993"/>
                    <a:pt x="128" y="990"/>
                  </a:cubicBezTo>
                  <a:cubicBezTo>
                    <a:pt x="139" y="989"/>
                    <a:pt x="152" y="989"/>
                    <a:pt x="169" y="989"/>
                  </a:cubicBezTo>
                  <a:cubicBezTo>
                    <a:pt x="262" y="989"/>
                    <a:pt x="446" y="996"/>
                    <a:pt x="611" y="996"/>
                  </a:cubicBezTo>
                  <a:cubicBezTo>
                    <a:pt x="745" y="996"/>
                    <a:pt x="866" y="992"/>
                    <a:pt x="914" y="975"/>
                  </a:cubicBezTo>
                  <a:cubicBezTo>
                    <a:pt x="1031" y="934"/>
                    <a:pt x="1133" y="86"/>
                    <a:pt x="1023" y="6"/>
                  </a:cubicBezTo>
                  <a:cubicBezTo>
                    <a:pt x="973" y="2"/>
                    <a:pt x="925" y="1"/>
                    <a:pt x="8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3339011" y="3310703"/>
              <a:ext cx="31079" cy="26795"/>
            </a:xfrm>
            <a:custGeom>
              <a:avLst/>
              <a:gdLst/>
              <a:ahLst/>
              <a:cxnLst/>
              <a:rect l="l" t="t" r="r" b="b"/>
              <a:pathLst>
                <a:path w="885" h="763" extrusionOk="0">
                  <a:moveTo>
                    <a:pt x="590" y="1"/>
                  </a:moveTo>
                  <a:cubicBezTo>
                    <a:pt x="432" y="1"/>
                    <a:pt x="212" y="34"/>
                    <a:pt x="0" y="179"/>
                  </a:cubicBezTo>
                  <a:cubicBezTo>
                    <a:pt x="0" y="179"/>
                    <a:pt x="160" y="447"/>
                    <a:pt x="399" y="627"/>
                  </a:cubicBezTo>
                  <a:cubicBezTo>
                    <a:pt x="542" y="741"/>
                    <a:pt x="671" y="762"/>
                    <a:pt x="770" y="762"/>
                  </a:cubicBezTo>
                  <a:cubicBezTo>
                    <a:pt x="778" y="762"/>
                    <a:pt x="787" y="762"/>
                    <a:pt x="795" y="762"/>
                  </a:cubicBezTo>
                  <a:lnTo>
                    <a:pt x="797" y="758"/>
                  </a:lnTo>
                  <a:cubicBezTo>
                    <a:pt x="884" y="414"/>
                    <a:pt x="834" y="46"/>
                    <a:pt x="814" y="25"/>
                  </a:cubicBezTo>
                  <a:cubicBezTo>
                    <a:pt x="814" y="25"/>
                    <a:pt x="725" y="1"/>
                    <a:pt x="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3339011" y="3286156"/>
              <a:ext cx="63773" cy="30868"/>
            </a:xfrm>
            <a:custGeom>
              <a:avLst/>
              <a:gdLst/>
              <a:ahLst/>
              <a:cxnLst/>
              <a:rect l="l" t="t" r="r" b="b"/>
              <a:pathLst>
                <a:path w="1816" h="879" extrusionOk="0">
                  <a:moveTo>
                    <a:pt x="766" y="0"/>
                  </a:moveTo>
                  <a:cubicBezTo>
                    <a:pt x="722" y="0"/>
                    <a:pt x="684" y="7"/>
                    <a:pt x="652" y="23"/>
                  </a:cubicBezTo>
                  <a:cubicBezTo>
                    <a:pt x="373" y="163"/>
                    <a:pt x="0" y="878"/>
                    <a:pt x="0" y="878"/>
                  </a:cubicBezTo>
                  <a:cubicBezTo>
                    <a:pt x="212" y="733"/>
                    <a:pt x="432" y="700"/>
                    <a:pt x="590" y="700"/>
                  </a:cubicBezTo>
                  <a:cubicBezTo>
                    <a:pt x="725" y="700"/>
                    <a:pt x="814" y="724"/>
                    <a:pt x="814" y="724"/>
                  </a:cubicBezTo>
                  <a:cubicBezTo>
                    <a:pt x="795" y="698"/>
                    <a:pt x="1104" y="457"/>
                    <a:pt x="1672" y="457"/>
                  </a:cubicBezTo>
                  <a:cubicBezTo>
                    <a:pt x="1718" y="457"/>
                    <a:pt x="1766" y="458"/>
                    <a:pt x="1816" y="462"/>
                  </a:cubicBezTo>
                  <a:cubicBezTo>
                    <a:pt x="1756" y="426"/>
                    <a:pt x="1107" y="0"/>
                    <a:pt x="7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3689870" y="3435194"/>
              <a:ext cx="39964" cy="35223"/>
            </a:xfrm>
            <a:custGeom>
              <a:avLst/>
              <a:gdLst/>
              <a:ahLst/>
              <a:cxnLst/>
              <a:rect l="l" t="t" r="r" b="b"/>
              <a:pathLst>
                <a:path w="1138" h="1003" extrusionOk="0">
                  <a:moveTo>
                    <a:pt x="870" y="0"/>
                  </a:moveTo>
                  <a:cubicBezTo>
                    <a:pt x="310" y="0"/>
                    <a:pt x="1" y="241"/>
                    <a:pt x="22" y="263"/>
                  </a:cubicBezTo>
                  <a:cubicBezTo>
                    <a:pt x="45" y="285"/>
                    <a:pt x="92" y="653"/>
                    <a:pt x="6" y="1003"/>
                  </a:cubicBezTo>
                  <a:cubicBezTo>
                    <a:pt x="53" y="999"/>
                    <a:pt x="94" y="991"/>
                    <a:pt x="131" y="991"/>
                  </a:cubicBezTo>
                  <a:cubicBezTo>
                    <a:pt x="146" y="990"/>
                    <a:pt x="168" y="990"/>
                    <a:pt x="196" y="990"/>
                  </a:cubicBezTo>
                  <a:cubicBezTo>
                    <a:pt x="286" y="990"/>
                    <a:pt x="437" y="994"/>
                    <a:pt x="579" y="994"/>
                  </a:cubicBezTo>
                  <a:cubicBezTo>
                    <a:pt x="728" y="994"/>
                    <a:pt x="866" y="990"/>
                    <a:pt x="915" y="971"/>
                  </a:cubicBezTo>
                  <a:cubicBezTo>
                    <a:pt x="1031" y="930"/>
                    <a:pt x="1137" y="88"/>
                    <a:pt x="1022" y="6"/>
                  </a:cubicBezTo>
                  <a:cubicBezTo>
                    <a:pt x="970" y="2"/>
                    <a:pt x="919" y="0"/>
                    <a:pt x="8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3661951" y="3443587"/>
              <a:ext cx="31149" cy="26830"/>
            </a:xfrm>
            <a:custGeom>
              <a:avLst/>
              <a:gdLst/>
              <a:ahLst/>
              <a:cxnLst/>
              <a:rect l="l" t="t" r="r" b="b"/>
              <a:pathLst>
                <a:path w="887" h="764" extrusionOk="0">
                  <a:moveTo>
                    <a:pt x="598" y="0"/>
                  </a:moveTo>
                  <a:cubicBezTo>
                    <a:pt x="440" y="0"/>
                    <a:pt x="216" y="34"/>
                    <a:pt x="1" y="181"/>
                  </a:cubicBezTo>
                  <a:cubicBezTo>
                    <a:pt x="1" y="181"/>
                    <a:pt x="165" y="449"/>
                    <a:pt x="400" y="631"/>
                  </a:cubicBezTo>
                  <a:cubicBezTo>
                    <a:pt x="557" y="757"/>
                    <a:pt x="695" y="764"/>
                    <a:pt x="800" y="764"/>
                  </a:cubicBezTo>
                  <a:cubicBezTo>
                    <a:pt x="886" y="414"/>
                    <a:pt x="840" y="46"/>
                    <a:pt x="817" y="24"/>
                  </a:cubicBezTo>
                  <a:cubicBezTo>
                    <a:pt x="817" y="24"/>
                    <a:pt x="730" y="0"/>
                    <a:pt x="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3661951" y="3419075"/>
              <a:ext cx="63844" cy="30939"/>
            </a:xfrm>
            <a:custGeom>
              <a:avLst/>
              <a:gdLst/>
              <a:ahLst/>
              <a:cxnLst/>
              <a:rect l="l" t="t" r="r" b="b"/>
              <a:pathLst>
                <a:path w="1818" h="881" extrusionOk="0">
                  <a:moveTo>
                    <a:pt x="766" y="1"/>
                  </a:moveTo>
                  <a:cubicBezTo>
                    <a:pt x="723" y="1"/>
                    <a:pt x="685" y="7"/>
                    <a:pt x="654" y="22"/>
                  </a:cubicBezTo>
                  <a:cubicBezTo>
                    <a:pt x="373" y="164"/>
                    <a:pt x="1" y="879"/>
                    <a:pt x="1" y="880"/>
                  </a:cubicBezTo>
                  <a:cubicBezTo>
                    <a:pt x="217" y="732"/>
                    <a:pt x="440" y="698"/>
                    <a:pt x="599" y="698"/>
                  </a:cubicBezTo>
                  <a:cubicBezTo>
                    <a:pt x="730" y="698"/>
                    <a:pt x="817" y="722"/>
                    <a:pt x="817" y="722"/>
                  </a:cubicBezTo>
                  <a:cubicBezTo>
                    <a:pt x="795" y="701"/>
                    <a:pt x="1105" y="459"/>
                    <a:pt x="1666" y="459"/>
                  </a:cubicBezTo>
                  <a:cubicBezTo>
                    <a:pt x="1714" y="459"/>
                    <a:pt x="1765" y="461"/>
                    <a:pt x="1817" y="465"/>
                  </a:cubicBezTo>
                  <a:cubicBezTo>
                    <a:pt x="1759" y="426"/>
                    <a:pt x="1108" y="1"/>
                    <a:pt x="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8"/>
            <p:cNvSpPr/>
            <p:nvPr/>
          </p:nvSpPr>
          <p:spPr>
            <a:xfrm>
              <a:off x="3744126" y="3095187"/>
              <a:ext cx="48287" cy="64967"/>
            </a:xfrm>
            <a:custGeom>
              <a:avLst/>
              <a:gdLst/>
              <a:ahLst/>
              <a:cxnLst/>
              <a:rect l="l" t="t" r="r" b="b"/>
              <a:pathLst>
                <a:path w="1375" h="1850" extrusionOk="0">
                  <a:moveTo>
                    <a:pt x="115" y="1"/>
                  </a:moveTo>
                  <a:lnTo>
                    <a:pt x="115" y="1"/>
                  </a:lnTo>
                  <a:cubicBezTo>
                    <a:pt x="0" y="193"/>
                    <a:pt x="222" y="1276"/>
                    <a:pt x="248" y="1323"/>
                  </a:cubicBezTo>
                  <a:cubicBezTo>
                    <a:pt x="276" y="1368"/>
                    <a:pt x="1174" y="1844"/>
                    <a:pt x="1374" y="1849"/>
                  </a:cubicBezTo>
                  <a:cubicBezTo>
                    <a:pt x="1247" y="1626"/>
                    <a:pt x="1190" y="1338"/>
                    <a:pt x="1190" y="1338"/>
                  </a:cubicBezTo>
                  <a:cubicBezTo>
                    <a:pt x="1047" y="1334"/>
                    <a:pt x="557" y="324"/>
                    <a:pt x="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8"/>
            <p:cNvSpPr/>
            <p:nvPr/>
          </p:nvSpPr>
          <p:spPr>
            <a:xfrm>
              <a:off x="3748165" y="3068533"/>
              <a:ext cx="61631" cy="73641"/>
            </a:xfrm>
            <a:custGeom>
              <a:avLst/>
              <a:gdLst/>
              <a:ahLst/>
              <a:cxnLst/>
              <a:rect l="l" t="t" r="r" b="b"/>
              <a:pathLst>
                <a:path w="1755" h="2097" extrusionOk="0">
                  <a:moveTo>
                    <a:pt x="1385" y="0"/>
                  </a:moveTo>
                  <a:cubicBezTo>
                    <a:pt x="1382" y="0"/>
                    <a:pt x="1379" y="0"/>
                    <a:pt x="1377" y="1"/>
                  </a:cubicBezTo>
                  <a:cubicBezTo>
                    <a:pt x="839" y="104"/>
                    <a:pt x="113" y="571"/>
                    <a:pt x="0" y="760"/>
                  </a:cubicBezTo>
                  <a:cubicBezTo>
                    <a:pt x="442" y="1083"/>
                    <a:pt x="932" y="2093"/>
                    <a:pt x="1075" y="2097"/>
                  </a:cubicBezTo>
                  <a:cubicBezTo>
                    <a:pt x="1224" y="2093"/>
                    <a:pt x="1467" y="1823"/>
                    <a:pt x="1755" y="1297"/>
                  </a:cubicBezTo>
                  <a:cubicBezTo>
                    <a:pt x="1663" y="721"/>
                    <a:pt x="1527" y="0"/>
                    <a:pt x="13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8"/>
            <p:cNvSpPr/>
            <p:nvPr/>
          </p:nvSpPr>
          <p:spPr>
            <a:xfrm>
              <a:off x="3785916" y="3114045"/>
              <a:ext cx="27216" cy="46109"/>
            </a:xfrm>
            <a:custGeom>
              <a:avLst/>
              <a:gdLst/>
              <a:ahLst/>
              <a:cxnLst/>
              <a:rect l="l" t="t" r="r" b="b"/>
              <a:pathLst>
                <a:path w="775" h="1313" extrusionOk="0">
                  <a:moveTo>
                    <a:pt x="680" y="1"/>
                  </a:moveTo>
                  <a:cubicBezTo>
                    <a:pt x="392" y="527"/>
                    <a:pt x="149" y="797"/>
                    <a:pt x="0" y="801"/>
                  </a:cubicBezTo>
                  <a:cubicBezTo>
                    <a:pt x="0" y="801"/>
                    <a:pt x="57" y="1089"/>
                    <a:pt x="184" y="1312"/>
                  </a:cubicBezTo>
                  <a:cubicBezTo>
                    <a:pt x="185" y="1312"/>
                    <a:pt x="185" y="1312"/>
                    <a:pt x="185" y="1312"/>
                  </a:cubicBezTo>
                  <a:cubicBezTo>
                    <a:pt x="389" y="1312"/>
                    <a:pt x="774" y="713"/>
                    <a:pt x="774" y="713"/>
                  </a:cubicBezTo>
                  <a:cubicBezTo>
                    <a:pt x="774" y="713"/>
                    <a:pt x="735" y="389"/>
                    <a:pt x="6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4035812" y="3345715"/>
              <a:ext cx="40034" cy="53695"/>
            </a:xfrm>
            <a:custGeom>
              <a:avLst/>
              <a:gdLst/>
              <a:ahLst/>
              <a:cxnLst/>
              <a:rect l="l" t="t" r="r" b="b"/>
              <a:pathLst>
                <a:path w="1140" h="1529" extrusionOk="0">
                  <a:moveTo>
                    <a:pt x="95" y="1"/>
                  </a:moveTo>
                  <a:lnTo>
                    <a:pt x="95" y="1"/>
                  </a:lnTo>
                  <a:cubicBezTo>
                    <a:pt x="1" y="159"/>
                    <a:pt x="180" y="1051"/>
                    <a:pt x="210" y="1093"/>
                  </a:cubicBezTo>
                  <a:cubicBezTo>
                    <a:pt x="232" y="1133"/>
                    <a:pt x="975" y="1526"/>
                    <a:pt x="1139" y="1529"/>
                  </a:cubicBezTo>
                  <a:cubicBezTo>
                    <a:pt x="1032" y="1346"/>
                    <a:pt x="987" y="1109"/>
                    <a:pt x="987" y="1109"/>
                  </a:cubicBezTo>
                  <a:cubicBezTo>
                    <a:pt x="867" y="1104"/>
                    <a:pt x="461" y="270"/>
                    <a:pt x="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4039184" y="3323696"/>
              <a:ext cx="50991" cy="60964"/>
            </a:xfrm>
            <a:custGeom>
              <a:avLst/>
              <a:gdLst/>
              <a:ahLst/>
              <a:cxnLst/>
              <a:rect l="l" t="t" r="r" b="b"/>
              <a:pathLst>
                <a:path w="1452" h="1736" extrusionOk="0">
                  <a:moveTo>
                    <a:pt x="1149" y="0"/>
                  </a:moveTo>
                  <a:cubicBezTo>
                    <a:pt x="1147" y="0"/>
                    <a:pt x="1144" y="1"/>
                    <a:pt x="1142" y="1"/>
                  </a:cubicBezTo>
                  <a:cubicBezTo>
                    <a:pt x="695" y="80"/>
                    <a:pt x="95" y="469"/>
                    <a:pt x="0" y="626"/>
                  </a:cubicBezTo>
                  <a:cubicBezTo>
                    <a:pt x="365" y="896"/>
                    <a:pt x="771" y="1731"/>
                    <a:pt x="891" y="1736"/>
                  </a:cubicBezTo>
                  <a:cubicBezTo>
                    <a:pt x="1011" y="1734"/>
                    <a:pt x="1211" y="1507"/>
                    <a:pt x="1451" y="1075"/>
                  </a:cubicBezTo>
                  <a:cubicBezTo>
                    <a:pt x="1380" y="592"/>
                    <a:pt x="1262" y="0"/>
                    <a:pt x="1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4070438" y="3361412"/>
              <a:ext cx="22475" cy="37997"/>
            </a:xfrm>
            <a:custGeom>
              <a:avLst/>
              <a:gdLst/>
              <a:ahLst/>
              <a:cxnLst/>
              <a:rect l="l" t="t" r="r" b="b"/>
              <a:pathLst>
                <a:path w="640" h="1082" extrusionOk="0">
                  <a:moveTo>
                    <a:pt x="561" y="1"/>
                  </a:moveTo>
                  <a:cubicBezTo>
                    <a:pt x="321" y="432"/>
                    <a:pt x="121" y="660"/>
                    <a:pt x="0" y="662"/>
                  </a:cubicBezTo>
                  <a:cubicBezTo>
                    <a:pt x="0" y="662"/>
                    <a:pt x="46" y="899"/>
                    <a:pt x="153" y="1082"/>
                  </a:cubicBezTo>
                  <a:cubicBezTo>
                    <a:pt x="154" y="1082"/>
                    <a:pt x="155" y="1082"/>
                    <a:pt x="156" y="1082"/>
                  </a:cubicBezTo>
                  <a:cubicBezTo>
                    <a:pt x="318" y="1082"/>
                    <a:pt x="639" y="587"/>
                    <a:pt x="639" y="587"/>
                  </a:cubicBezTo>
                  <a:cubicBezTo>
                    <a:pt x="639" y="587"/>
                    <a:pt x="607" y="320"/>
                    <a:pt x="5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3752871" y="3249563"/>
              <a:ext cx="26970" cy="28551"/>
            </a:xfrm>
            <a:custGeom>
              <a:avLst/>
              <a:gdLst/>
              <a:ahLst/>
              <a:cxnLst/>
              <a:rect l="l" t="t" r="r" b="b"/>
              <a:pathLst>
                <a:path w="768" h="813" extrusionOk="0">
                  <a:moveTo>
                    <a:pt x="1" y="0"/>
                  </a:moveTo>
                  <a:cubicBezTo>
                    <a:pt x="141" y="147"/>
                    <a:pt x="450" y="703"/>
                    <a:pt x="430" y="813"/>
                  </a:cubicBezTo>
                  <a:lnTo>
                    <a:pt x="768" y="813"/>
                  </a:lnTo>
                  <a:cubicBezTo>
                    <a:pt x="768" y="813"/>
                    <a:pt x="188" y="56"/>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3754451" y="3278079"/>
              <a:ext cx="25390" cy="41052"/>
            </a:xfrm>
            <a:custGeom>
              <a:avLst/>
              <a:gdLst/>
              <a:ahLst/>
              <a:cxnLst/>
              <a:rect l="l" t="t" r="r" b="b"/>
              <a:pathLst>
                <a:path w="723" h="1169" extrusionOk="0">
                  <a:moveTo>
                    <a:pt x="385" y="1"/>
                  </a:moveTo>
                  <a:cubicBezTo>
                    <a:pt x="367" y="115"/>
                    <a:pt x="1" y="750"/>
                    <a:pt x="1" y="750"/>
                  </a:cubicBezTo>
                  <a:cubicBezTo>
                    <a:pt x="111" y="899"/>
                    <a:pt x="232" y="1039"/>
                    <a:pt x="364" y="1169"/>
                  </a:cubicBezTo>
                  <a:cubicBezTo>
                    <a:pt x="531" y="1067"/>
                    <a:pt x="723" y="1"/>
                    <a:pt x="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3734504" y="3300800"/>
              <a:ext cx="32765" cy="18928"/>
            </a:xfrm>
            <a:custGeom>
              <a:avLst/>
              <a:gdLst/>
              <a:ahLst/>
              <a:cxnLst/>
              <a:rect l="l" t="t" r="r" b="b"/>
              <a:pathLst>
                <a:path w="933" h="539" extrusionOk="0">
                  <a:moveTo>
                    <a:pt x="294" y="0"/>
                  </a:moveTo>
                  <a:cubicBezTo>
                    <a:pt x="142" y="0"/>
                    <a:pt x="59" y="123"/>
                    <a:pt x="1" y="230"/>
                  </a:cubicBezTo>
                  <a:cubicBezTo>
                    <a:pt x="1" y="230"/>
                    <a:pt x="600" y="538"/>
                    <a:pt x="854" y="538"/>
                  </a:cubicBezTo>
                  <a:cubicBezTo>
                    <a:pt x="886" y="538"/>
                    <a:pt x="913" y="533"/>
                    <a:pt x="932" y="522"/>
                  </a:cubicBezTo>
                  <a:cubicBezTo>
                    <a:pt x="801" y="392"/>
                    <a:pt x="679" y="252"/>
                    <a:pt x="570" y="103"/>
                  </a:cubicBezTo>
                  <a:cubicBezTo>
                    <a:pt x="458" y="29"/>
                    <a:pt x="368" y="0"/>
                    <a:pt x="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3725339" y="3249423"/>
              <a:ext cx="43370" cy="59454"/>
            </a:xfrm>
            <a:custGeom>
              <a:avLst/>
              <a:gdLst/>
              <a:ahLst/>
              <a:cxnLst/>
              <a:rect l="l" t="t" r="r" b="b"/>
              <a:pathLst>
                <a:path w="1235" h="1693" extrusionOk="0">
                  <a:moveTo>
                    <a:pt x="760" y="1"/>
                  </a:moveTo>
                  <a:cubicBezTo>
                    <a:pt x="559" y="1"/>
                    <a:pt x="96" y="594"/>
                    <a:pt x="47" y="696"/>
                  </a:cubicBezTo>
                  <a:cubicBezTo>
                    <a:pt x="1" y="797"/>
                    <a:pt x="135" y="1635"/>
                    <a:pt x="262" y="1693"/>
                  </a:cubicBezTo>
                  <a:cubicBezTo>
                    <a:pt x="320" y="1586"/>
                    <a:pt x="403" y="1463"/>
                    <a:pt x="555" y="1463"/>
                  </a:cubicBezTo>
                  <a:cubicBezTo>
                    <a:pt x="629" y="1463"/>
                    <a:pt x="719" y="1492"/>
                    <a:pt x="831" y="1566"/>
                  </a:cubicBezTo>
                  <a:cubicBezTo>
                    <a:pt x="831" y="1566"/>
                    <a:pt x="1196" y="931"/>
                    <a:pt x="1214" y="817"/>
                  </a:cubicBezTo>
                  <a:cubicBezTo>
                    <a:pt x="1234" y="707"/>
                    <a:pt x="925" y="151"/>
                    <a:pt x="785" y="4"/>
                  </a:cubicBezTo>
                  <a:cubicBezTo>
                    <a:pt x="777" y="2"/>
                    <a:pt x="769" y="1"/>
                    <a:pt x="7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3908722" y="3075942"/>
              <a:ext cx="25144" cy="51236"/>
            </a:xfrm>
            <a:custGeom>
              <a:avLst/>
              <a:gdLst/>
              <a:ahLst/>
              <a:cxnLst/>
              <a:rect l="l" t="t" r="r" b="b"/>
              <a:pathLst>
                <a:path w="716" h="1459" extrusionOk="0">
                  <a:moveTo>
                    <a:pt x="479" y="0"/>
                  </a:moveTo>
                  <a:cubicBezTo>
                    <a:pt x="426" y="403"/>
                    <a:pt x="198" y="760"/>
                    <a:pt x="1" y="1007"/>
                  </a:cubicBezTo>
                  <a:cubicBezTo>
                    <a:pt x="23" y="1048"/>
                    <a:pt x="572" y="1458"/>
                    <a:pt x="572" y="1458"/>
                  </a:cubicBezTo>
                  <a:cubicBezTo>
                    <a:pt x="716" y="1156"/>
                    <a:pt x="657" y="92"/>
                    <a:pt x="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3873605" y="3111271"/>
              <a:ext cx="55240" cy="48568"/>
            </a:xfrm>
            <a:custGeom>
              <a:avLst/>
              <a:gdLst/>
              <a:ahLst/>
              <a:cxnLst/>
              <a:rect l="l" t="t" r="r" b="b"/>
              <a:pathLst>
                <a:path w="1573" h="1383" extrusionOk="0">
                  <a:moveTo>
                    <a:pt x="1001" y="0"/>
                  </a:moveTo>
                  <a:cubicBezTo>
                    <a:pt x="901" y="127"/>
                    <a:pt x="789" y="244"/>
                    <a:pt x="668" y="351"/>
                  </a:cubicBezTo>
                  <a:cubicBezTo>
                    <a:pt x="668" y="351"/>
                    <a:pt x="37" y="925"/>
                    <a:pt x="0" y="1324"/>
                  </a:cubicBezTo>
                  <a:cubicBezTo>
                    <a:pt x="35" y="1358"/>
                    <a:pt x="69" y="1379"/>
                    <a:pt x="95" y="1381"/>
                  </a:cubicBezTo>
                  <a:cubicBezTo>
                    <a:pt x="100" y="1382"/>
                    <a:pt x="106" y="1382"/>
                    <a:pt x="113" y="1382"/>
                  </a:cubicBezTo>
                  <a:cubicBezTo>
                    <a:pt x="390" y="1382"/>
                    <a:pt x="1434" y="745"/>
                    <a:pt x="1572" y="452"/>
                  </a:cubicBezTo>
                  <a:cubicBezTo>
                    <a:pt x="1572" y="452"/>
                    <a:pt x="1023" y="42"/>
                    <a:pt x="10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3836169" y="3070253"/>
              <a:ext cx="60929" cy="87513"/>
            </a:xfrm>
            <a:custGeom>
              <a:avLst/>
              <a:gdLst/>
              <a:ahLst/>
              <a:cxnLst/>
              <a:rect l="l" t="t" r="r" b="b"/>
              <a:pathLst>
                <a:path w="1735" h="2492" extrusionOk="0">
                  <a:moveTo>
                    <a:pt x="827" y="0"/>
                  </a:moveTo>
                  <a:cubicBezTo>
                    <a:pt x="579" y="158"/>
                    <a:pt x="167" y="584"/>
                    <a:pt x="167" y="584"/>
                  </a:cubicBezTo>
                  <a:cubicBezTo>
                    <a:pt x="1" y="818"/>
                    <a:pt x="739" y="2201"/>
                    <a:pt x="1066" y="2492"/>
                  </a:cubicBezTo>
                  <a:cubicBezTo>
                    <a:pt x="1103" y="2093"/>
                    <a:pt x="1734" y="1520"/>
                    <a:pt x="1734" y="1520"/>
                  </a:cubicBezTo>
                  <a:cubicBezTo>
                    <a:pt x="1734" y="1520"/>
                    <a:pt x="765" y="1078"/>
                    <a:pt x="8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3863034" y="3068287"/>
              <a:ext cx="62509" cy="55380"/>
            </a:xfrm>
            <a:custGeom>
              <a:avLst/>
              <a:gdLst/>
              <a:ahLst/>
              <a:cxnLst/>
              <a:rect l="l" t="t" r="r" b="b"/>
              <a:pathLst>
                <a:path w="1780" h="1577" extrusionOk="0">
                  <a:moveTo>
                    <a:pt x="405" y="1"/>
                  </a:moveTo>
                  <a:cubicBezTo>
                    <a:pt x="249" y="1"/>
                    <a:pt x="124" y="17"/>
                    <a:pt x="62" y="56"/>
                  </a:cubicBezTo>
                  <a:cubicBezTo>
                    <a:pt x="0" y="1134"/>
                    <a:pt x="969" y="1576"/>
                    <a:pt x="969" y="1576"/>
                  </a:cubicBezTo>
                  <a:cubicBezTo>
                    <a:pt x="1090" y="1469"/>
                    <a:pt x="1202" y="1352"/>
                    <a:pt x="1302" y="1225"/>
                  </a:cubicBezTo>
                  <a:cubicBezTo>
                    <a:pt x="1499" y="978"/>
                    <a:pt x="1727" y="621"/>
                    <a:pt x="1780" y="218"/>
                  </a:cubicBezTo>
                  <a:cubicBezTo>
                    <a:pt x="1646" y="149"/>
                    <a:pt x="881" y="1"/>
                    <a:pt x="4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3445768" y="3099857"/>
              <a:ext cx="59243" cy="52114"/>
            </a:xfrm>
            <a:custGeom>
              <a:avLst/>
              <a:gdLst/>
              <a:ahLst/>
              <a:cxnLst/>
              <a:rect l="l" t="t" r="r" b="b"/>
              <a:pathLst>
                <a:path w="1687" h="1484" extrusionOk="0">
                  <a:moveTo>
                    <a:pt x="1304" y="1"/>
                  </a:moveTo>
                  <a:cubicBezTo>
                    <a:pt x="465" y="1"/>
                    <a:pt x="0" y="358"/>
                    <a:pt x="32" y="390"/>
                  </a:cubicBezTo>
                  <a:cubicBezTo>
                    <a:pt x="66" y="428"/>
                    <a:pt x="137" y="966"/>
                    <a:pt x="4" y="1478"/>
                  </a:cubicBezTo>
                  <a:lnTo>
                    <a:pt x="2" y="1483"/>
                  </a:lnTo>
                  <a:cubicBezTo>
                    <a:pt x="67" y="1478"/>
                    <a:pt x="123" y="1467"/>
                    <a:pt x="171" y="1467"/>
                  </a:cubicBezTo>
                  <a:cubicBezTo>
                    <a:pt x="178" y="1467"/>
                    <a:pt x="186" y="1467"/>
                    <a:pt x="193" y="1468"/>
                  </a:cubicBezTo>
                  <a:cubicBezTo>
                    <a:pt x="217" y="1466"/>
                    <a:pt x="256" y="1466"/>
                    <a:pt x="305" y="1466"/>
                  </a:cubicBezTo>
                  <a:cubicBezTo>
                    <a:pt x="441" y="1466"/>
                    <a:pt x="658" y="1471"/>
                    <a:pt x="861" y="1471"/>
                  </a:cubicBezTo>
                  <a:cubicBezTo>
                    <a:pt x="1079" y="1471"/>
                    <a:pt x="1281" y="1465"/>
                    <a:pt x="1353" y="1439"/>
                  </a:cubicBezTo>
                  <a:cubicBezTo>
                    <a:pt x="1527" y="1378"/>
                    <a:pt x="1687" y="130"/>
                    <a:pt x="1513" y="8"/>
                  </a:cubicBezTo>
                  <a:cubicBezTo>
                    <a:pt x="1441" y="3"/>
                    <a:pt x="1371" y="1"/>
                    <a:pt x="13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3404470" y="3112324"/>
              <a:ext cx="46109" cy="39683"/>
            </a:xfrm>
            <a:custGeom>
              <a:avLst/>
              <a:gdLst/>
              <a:ahLst/>
              <a:cxnLst/>
              <a:rect l="l" t="t" r="r" b="b"/>
              <a:pathLst>
                <a:path w="1313" h="1130" extrusionOk="0">
                  <a:moveTo>
                    <a:pt x="884" y="0"/>
                  </a:moveTo>
                  <a:cubicBezTo>
                    <a:pt x="650" y="0"/>
                    <a:pt x="319" y="50"/>
                    <a:pt x="0" y="268"/>
                  </a:cubicBezTo>
                  <a:cubicBezTo>
                    <a:pt x="0" y="268"/>
                    <a:pt x="248" y="664"/>
                    <a:pt x="591" y="931"/>
                  </a:cubicBezTo>
                  <a:cubicBezTo>
                    <a:pt x="801" y="1094"/>
                    <a:pt x="978" y="1130"/>
                    <a:pt x="1122" y="1130"/>
                  </a:cubicBezTo>
                  <a:cubicBezTo>
                    <a:pt x="1142" y="1130"/>
                    <a:pt x="1160" y="1129"/>
                    <a:pt x="1178" y="1128"/>
                  </a:cubicBezTo>
                  <a:lnTo>
                    <a:pt x="1180" y="1123"/>
                  </a:lnTo>
                  <a:cubicBezTo>
                    <a:pt x="1313" y="611"/>
                    <a:pt x="1242" y="73"/>
                    <a:pt x="1208" y="35"/>
                  </a:cubicBezTo>
                  <a:cubicBezTo>
                    <a:pt x="1208" y="35"/>
                    <a:pt x="1080" y="0"/>
                    <a:pt x="8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3404470" y="3076048"/>
              <a:ext cx="94466" cy="45723"/>
            </a:xfrm>
            <a:custGeom>
              <a:avLst/>
              <a:gdLst/>
              <a:ahLst/>
              <a:cxnLst/>
              <a:rect l="l" t="t" r="r" b="b"/>
              <a:pathLst>
                <a:path w="2690" h="1302" extrusionOk="0">
                  <a:moveTo>
                    <a:pt x="1144" y="0"/>
                  </a:moveTo>
                  <a:cubicBezTo>
                    <a:pt x="1079" y="0"/>
                    <a:pt x="1020" y="11"/>
                    <a:pt x="973" y="34"/>
                  </a:cubicBezTo>
                  <a:cubicBezTo>
                    <a:pt x="551" y="241"/>
                    <a:pt x="0" y="1301"/>
                    <a:pt x="0" y="1301"/>
                  </a:cubicBezTo>
                  <a:cubicBezTo>
                    <a:pt x="319" y="1083"/>
                    <a:pt x="650" y="1033"/>
                    <a:pt x="884" y="1033"/>
                  </a:cubicBezTo>
                  <a:cubicBezTo>
                    <a:pt x="1080" y="1033"/>
                    <a:pt x="1208" y="1068"/>
                    <a:pt x="1208" y="1068"/>
                  </a:cubicBezTo>
                  <a:cubicBezTo>
                    <a:pt x="1177" y="1036"/>
                    <a:pt x="1642" y="679"/>
                    <a:pt x="2480" y="679"/>
                  </a:cubicBezTo>
                  <a:cubicBezTo>
                    <a:pt x="2547" y="679"/>
                    <a:pt x="2617" y="681"/>
                    <a:pt x="2689" y="686"/>
                  </a:cubicBezTo>
                  <a:cubicBezTo>
                    <a:pt x="2607" y="629"/>
                    <a:pt x="1652" y="0"/>
                    <a:pt x="11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4145414" y="3162753"/>
              <a:ext cx="36944" cy="49761"/>
            </a:xfrm>
            <a:custGeom>
              <a:avLst/>
              <a:gdLst/>
              <a:ahLst/>
              <a:cxnLst/>
              <a:rect l="l" t="t" r="r" b="b"/>
              <a:pathLst>
                <a:path w="1052" h="1417" extrusionOk="0">
                  <a:moveTo>
                    <a:pt x="86" y="0"/>
                  </a:moveTo>
                  <a:cubicBezTo>
                    <a:pt x="0" y="144"/>
                    <a:pt x="165" y="974"/>
                    <a:pt x="188" y="1011"/>
                  </a:cubicBezTo>
                  <a:cubicBezTo>
                    <a:pt x="211" y="1048"/>
                    <a:pt x="898" y="1412"/>
                    <a:pt x="1051" y="1417"/>
                  </a:cubicBezTo>
                  <a:cubicBezTo>
                    <a:pt x="957" y="1245"/>
                    <a:pt x="911" y="1023"/>
                    <a:pt x="911" y="1023"/>
                  </a:cubicBezTo>
                  <a:cubicBezTo>
                    <a:pt x="911" y="1023"/>
                    <a:pt x="910" y="1023"/>
                    <a:pt x="910" y="1023"/>
                  </a:cubicBezTo>
                  <a:cubicBezTo>
                    <a:pt x="799" y="1023"/>
                    <a:pt x="425" y="244"/>
                    <a:pt x="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4148434" y="3142139"/>
              <a:ext cx="47268" cy="56574"/>
            </a:xfrm>
            <a:custGeom>
              <a:avLst/>
              <a:gdLst/>
              <a:ahLst/>
              <a:cxnLst/>
              <a:rect l="l" t="t" r="r" b="b"/>
              <a:pathLst>
                <a:path w="1346" h="1611" extrusionOk="0">
                  <a:moveTo>
                    <a:pt x="1061" y="0"/>
                  </a:moveTo>
                  <a:cubicBezTo>
                    <a:pt x="1059" y="0"/>
                    <a:pt x="1057" y="0"/>
                    <a:pt x="1055" y="1"/>
                  </a:cubicBezTo>
                  <a:cubicBezTo>
                    <a:pt x="642" y="79"/>
                    <a:pt x="87" y="441"/>
                    <a:pt x="0" y="587"/>
                  </a:cubicBezTo>
                  <a:cubicBezTo>
                    <a:pt x="339" y="830"/>
                    <a:pt x="713" y="1610"/>
                    <a:pt x="824" y="1610"/>
                  </a:cubicBezTo>
                  <a:cubicBezTo>
                    <a:pt x="824" y="1610"/>
                    <a:pt x="825" y="1610"/>
                    <a:pt x="825" y="1610"/>
                  </a:cubicBezTo>
                  <a:cubicBezTo>
                    <a:pt x="936" y="1607"/>
                    <a:pt x="1125" y="1399"/>
                    <a:pt x="1346" y="998"/>
                  </a:cubicBezTo>
                  <a:cubicBezTo>
                    <a:pt x="1279" y="553"/>
                    <a:pt x="1170" y="0"/>
                    <a:pt x="10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4177371" y="3177151"/>
              <a:ext cx="20895" cy="35363"/>
            </a:xfrm>
            <a:custGeom>
              <a:avLst/>
              <a:gdLst/>
              <a:ahLst/>
              <a:cxnLst/>
              <a:rect l="l" t="t" r="r" b="b"/>
              <a:pathLst>
                <a:path w="595" h="1007" extrusionOk="0">
                  <a:moveTo>
                    <a:pt x="522" y="1"/>
                  </a:moveTo>
                  <a:cubicBezTo>
                    <a:pt x="301" y="402"/>
                    <a:pt x="112" y="610"/>
                    <a:pt x="1" y="613"/>
                  </a:cubicBezTo>
                  <a:cubicBezTo>
                    <a:pt x="1" y="613"/>
                    <a:pt x="47" y="835"/>
                    <a:pt x="141" y="1007"/>
                  </a:cubicBezTo>
                  <a:cubicBezTo>
                    <a:pt x="142" y="1007"/>
                    <a:pt x="143" y="1007"/>
                    <a:pt x="143" y="1007"/>
                  </a:cubicBezTo>
                  <a:cubicBezTo>
                    <a:pt x="297" y="1007"/>
                    <a:pt x="594" y="546"/>
                    <a:pt x="594" y="546"/>
                  </a:cubicBezTo>
                  <a:cubicBezTo>
                    <a:pt x="594" y="546"/>
                    <a:pt x="565" y="296"/>
                    <a:pt x="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3945279" y="3317200"/>
              <a:ext cx="36592" cy="20930"/>
            </a:xfrm>
            <a:custGeom>
              <a:avLst/>
              <a:gdLst/>
              <a:ahLst/>
              <a:cxnLst/>
              <a:rect l="l" t="t" r="r" b="b"/>
              <a:pathLst>
                <a:path w="1042" h="596" extrusionOk="0">
                  <a:moveTo>
                    <a:pt x="1042" y="1"/>
                  </a:moveTo>
                  <a:lnTo>
                    <a:pt x="1042" y="1"/>
                  </a:lnTo>
                  <a:cubicBezTo>
                    <a:pt x="878" y="99"/>
                    <a:pt x="343" y="251"/>
                    <a:pt x="142" y="251"/>
                  </a:cubicBezTo>
                  <a:cubicBezTo>
                    <a:pt x="116" y="251"/>
                    <a:pt x="96" y="249"/>
                    <a:pt x="83" y="244"/>
                  </a:cubicBezTo>
                  <a:lnTo>
                    <a:pt x="0" y="595"/>
                  </a:lnTo>
                  <a:cubicBezTo>
                    <a:pt x="0" y="595"/>
                    <a:pt x="934" y="179"/>
                    <a:pt x="10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3905772" y="3305014"/>
              <a:ext cx="42422" cy="33116"/>
            </a:xfrm>
            <a:custGeom>
              <a:avLst/>
              <a:gdLst/>
              <a:ahLst/>
              <a:cxnLst/>
              <a:rect l="l" t="t" r="r" b="b"/>
              <a:pathLst>
                <a:path w="1208" h="943" extrusionOk="0">
                  <a:moveTo>
                    <a:pt x="526" y="1"/>
                  </a:moveTo>
                  <a:cubicBezTo>
                    <a:pt x="343" y="75"/>
                    <a:pt x="168" y="166"/>
                    <a:pt x="1" y="271"/>
                  </a:cubicBezTo>
                  <a:cubicBezTo>
                    <a:pt x="62" y="472"/>
                    <a:pt x="1125" y="942"/>
                    <a:pt x="1125" y="942"/>
                  </a:cubicBezTo>
                  <a:lnTo>
                    <a:pt x="1208" y="591"/>
                  </a:lnTo>
                  <a:cubicBezTo>
                    <a:pt x="1099" y="543"/>
                    <a:pt x="526" y="1"/>
                    <a:pt x="5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3903525" y="3283030"/>
              <a:ext cx="31992" cy="31500"/>
            </a:xfrm>
            <a:custGeom>
              <a:avLst/>
              <a:gdLst/>
              <a:ahLst/>
              <a:cxnLst/>
              <a:rect l="l" t="t" r="r" b="b"/>
              <a:pathLst>
                <a:path w="911" h="897" extrusionOk="0">
                  <a:moveTo>
                    <a:pt x="599" y="0"/>
                  </a:moveTo>
                  <a:cubicBezTo>
                    <a:pt x="599" y="0"/>
                    <a:pt x="0" y="698"/>
                    <a:pt x="65" y="897"/>
                  </a:cubicBezTo>
                  <a:cubicBezTo>
                    <a:pt x="232" y="792"/>
                    <a:pt x="407" y="701"/>
                    <a:pt x="591" y="627"/>
                  </a:cubicBezTo>
                  <a:cubicBezTo>
                    <a:pt x="911" y="328"/>
                    <a:pt x="748" y="127"/>
                    <a:pt x="5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3924279" y="3280853"/>
              <a:ext cx="61350" cy="45196"/>
            </a:xfrm>
            <a:custGeom>
              <a:avLst/>
              <a:gdLst/>
              <a:ahLst/>
              <a:cxnLst/>
              <a:rect l="l" t="t" r="r" b="b"/>
              <a:pathLst>
                <a:path w="1747" h="1287" extrusionOk="0">
                  <a:moveTo>
                    <a:pt x="390" y="1"/>
                  </a:moveTo>
                  <a:cubicBezTo>
                    <a:pt x="204" y="1"/>
                    <a:pt x="46" y="18"/>
                    <a:pt x="8" y="62"/>
                  </a:cubicBezTo>
                  <a:cubicBezTo>
                    <a:pt x="157" y="189"/>
                    <a:pt x="320" y="391"/>
                    <a:pt x="0" y="689"/>
                  </a:cubicBezTo>
                  <a:cubicBezTo>
                    <a:pt x="0" y="689"/>
                    <a:pt x="572" y="1231"/>
                    <a:pt x="681" y="1279"/>
                  </a:cubicBezTo>
                  <a:cubicBezTo>
                    <a:pt x="694" y="1284"/>
                    <a:pt x="714" y="1286"/>
                    <a:pt x="740" y="1286"/>
                  </a:cubicBezTo>
                  <a:cubicBezTo>
                    <a:pt x="941" y="1286"/>
                    <a:pt x="1476" y="1134"/>
                    <a:pt x="1640" y="1037"/>
                  </a:cubicBezTo>
                  <a:cubicBezTo>
                    <a:pt x="1747" y="855"/>
                    <a:pt x="1206" y="170"/>
                    <a:pt x="1109" y="90"/>
                  </a:cubicBezTo>
                  <a:cubicBezTo>
                    <a:pt x="1051" y="44"/>
                    <a:pt x="686" y="1"/>
                    <a:pt x="3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3572332" y="3263364"/>
              <a:ext cx="36557" cy="20895"/>
            </a:xfrm>
            <a:custGeom>
              <a:avLst/>
              <a:gdLst/>
              <a:ahLst/>
              <a:cxnLst/>
              <a:rect l="l" t="t" r="r" b="b"/>
              <a:pathLst>
                <a:path w="1041" h="595" extrusionOk="0">
                  <a:moveTo>
                    <a:pt x="1041" y="0"/>
                  </a:moveTo>
                  <a:cubicBezTo>
                    <a:pt x="876" y="98"/>
                    <a:pt x="334" y="250"/>
                    <a:pt x="139" y="250"/>
                  </a:cubicBezTo>
                  <a:cubicBezTo>
                    <a:pt x="117" y="250"/>
                    <a:pt x="99" y="248"/>
                    <a:pt x="87" y="244"/>
                  </a:cubicBezTo>
                  <a:lnTo>
                    <a:pt x="0" y="595"/>
                  </a:lnTo>
                  <a:cubicBezTo>
                    <a:pt x="0" y="595"/>
                    <a:pt x="935" y="180"/>
                    <a:pt x="10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3532789" y="3251038"/>
              <a:ext cx="42598" cy="33221"/>
            </a:xfrm>
            <a:custGeom>
              <a:avLst/>
              <a:gdLst/>
              <a:ahLst/>
              <a:cxnLst/>
              <a:rect l="l" t="t" r="r" b="b"/>
              <a:pathLst>
                <a:path w="1213" h="946" extrusionOk="0">
                  <a:moveTo>
                    <a:pt x="531" y="1"/>
                  </a:moveTo>
                  <a:cubicBezTo>
                    <a:pt x="347" y="78"/>
                    <a:pt x="170" y="168"/>
                    <a:pt x="1" y="274"/>
                  </a:cubicBezTo>
                  <a:cubicBezTo>
                    <a:pt x="64" y="475"/>
                    <a:pt x="1126" y="946"/>
                    <a:pt x="1126" y="946"/>
                  </a:cubicBezTo>
                  <a:lnTo>
                    <a:pt x="1213" y="596"/>
                  </a:lnTo>
                  <a:cubicBezTo>
                    <a:pt x="1100" y="546"/>
                    <a:pt x="531" y="1"/>
                    <a:pt x="5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3530612" y="3229125"/>
              <a:ext cx="32168" cy="31571"/>
            </a:xfrm>
            <a:custGeom>
              <a:avLst/>
              <a:gdLst/>
              <a:ahLst/>
              <a:cxnLst/>
              <a:rect l="l" t="t" r="r" b="b"/>
              <a:pathLst>
                <a:path w="916" h="899" extrusionOk="0">
                  <a:moveTo>
                    <a:pt x="599" y="0"/>
                  </a:moveTo>
                  <a:cubicBezTo>
                    <a:pt x="599" y="0"/>
                    <a:pt x="1" y="696"/>
                    <a:pt x="63" y="898"/>
                  </a:cubicBezTo>
                  <a:cubicBezTo>
                    <a:pt x="232" y="792"/>
                    <a:pt x="409" y="700"/>
                    <a:pt x="593" y="623"/>
                  </a:cubicBezTo>
                  <a:cubicBezTo>
                    <a:pt x="916" y="328"/>
                    <a:pt x="750" y="128"/>
                    <a:pt x="5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3551402" y="3226983"/>
              <a:ext cx="61350" cy="45231"/>
            </a:xfrm>
            <a:custGeom>
              <a:avLst/>
              <a:gdLst/>
              <a:ahLst/>
              <a:cxnLst/>
              <a:rect l="l" t="t" r="r" b="b"/>
              <a:pathLst>
                <a:path w="1747" h="1288" extrusionOk="0">
                  <a:moveTo>
                    <a:pt x="390" y="1"/>
                  </a:moveTo>
                  <a:cubicBezTo>
                    <a:pt x="203" y="1"/>
                    <a:pt x="44" y="18"/>
                    <a:pt x="7" y="62"/>
                  </a:cubicBezTo>
                  <a:cubicBezTo>
                    <a:pt x="160" y="190"/>
                    <a:pt x="324" y="389"/>
                    <a:pt x="1" y="686"/>
                  </a:cubicBezTo>
                  <a:cubicBezTo>
                    <a:pt x="1" y="686"/>
                    <a:pt x="570" y="1231"/>
                    <a:pt x="683" y="1281"/>
                  </a:cubicBezTo>
                  <a:cubicBezTo>
                    <a:pt x="694" y="1285"/>
                    <a:pt x="712" y="1287"/>
                    <a:pt x="734" y="1287"/>
                  </a:cubicBezTo>
                  <a:cubicBezTo>
                    <a:pt x="927" y="1287"/>
                    <a:pt x="1472" y="1134"/>
                    <a:pt x="1637" y="1036"/>
                  </a:cubicBezTo>
                  <a:cubicBezTo>
                    <a:pt x="1746" y="855"/>
                    <a:pt x="1206" y="167"/>
                    <a:pt x="1106" y="89"/>
                  </a:cubicBezTo>
                  <a:cubicBezTo>
                    <a:pt x="1049" y="44"/>
                    <a:pt x="685" y="1"/>
                    <a:pt x="3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4294558" y="3173288"/>
              <a:ext cx="36557" cy="20895"/>
            </a:xfrm>
            <a:custGeom>
              <a:avLst/>
              <a:gdLst/>
              <a:ahLst/>
              <a:cxnLst/>
              <a:rect l="l" t="t" r="r" b="b"/>
              <a:pathLst>
                <a:path w="1041" h="595" extrusionOk="0">
                  <a:moveTo>
                    <a:pt x="1041" y="0"/>
                  </a:moveTo>
                  <a:lnTo>
                    <a:pt x="1041" y="0"/>
                  </a:lnTo>
                  <a:cubicBezTo>
                    <a:pt x="876" y="98"/>
                    <a:pt x="333" y="250"/>
                    <a:pt x="139" y="250"/>
                  </a:cubicBezTo>
                  <a:cubicBezTo>
                    <a:pt x="116" y="250"/>
                    <a:pt x="99" y="248"/>
                    <a:pt x="86" y="244"/>
                  </a:cubicBezTo>
                  <a:lnTo>
                    <a:pt x="0" y="595"/>
                  </a:lnTo>
                  <a:cubicBezTo>
                    <a:pt x="0" y="595"/>
                    <a:pt x="934" y="178"/>
                    <a:pt x="10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4255051" y="3160927"/>
              <a:ext cx="42562" cy="33256"/>
            </a:xfrm>
            <a:custGeom>
              <a:avLst/>
              <a:gdLst/>
              <a:ahLst/>
              <a:cxnLst/>
              <a:rect l="l" t="t" r="r" b="b"/>
              <a:pathLst>
                <a:path w="1212" h="947" extrusionOk="0">
                  <a:moveTo>
                    <a:pt x="530" y="0"/>
                  </a:moveTo>
                  <a:cubicBezTo>
                    <a:pt x="347" y="79"/>
                    <a:pt x="170" y="169"/>
                    <a:pt x="1" y="274"/>
                  </a:cubicBezTo>
                  <a:cubicBezTo>
                    <a:pt x="63" y="476"/>
                    <a:pt x="1125" y="947"/>
                    <a:pt x="1125" y="947"/>
                  </a:cubicBezTo>
                  <a:lnTo>
                    <a:pt x="1211" y="596"/>
                  </a:lnTo>
                  <a:cubicBezTo>
                    <a:pt x="1099" y="548"/>
                    <a:pt x="530" y="0"/>
                    <a:pt x="5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4252838" y="3139084"/>
              <a:ext cx="32168" cy="31500"/>
            </a:xfrm>
            <a:custGeom>
              <a:avLst/>
              <a:gdLst/>
              <a:ahLst/>
              <a:cxnLst/>
              <a:rect l="l" t="t" r="r" b="b"/>
              <a:pathLst>
                <a:path w="916" h="897" extrusionOk="0">
                  <a:moveTo>
                    <a:pt x="598" y="0"/>
                  </a:moveTo>
                  <a:cubicBezTo>
                    <a:pt x="598" y="1"/>
                    <a:pt x="1" y="695"/>
                    <a:pt x="63" y="896"/>
                  </a:cubicBezTo>
                  <a:cubicBezTo>
                    <a:pt x="232" y="791"/>
                    <a:pt x="409" y="701"/>
                    <a:pt x="593" y="622"/>
                  </a:cubicBezTo>
                  <a:cubicBezTo>
                    <a:pt x="916" y="327"/>
                    <a:pt x="750" y="128"/>
                    <a:pt x="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4273628" y="3136906"/>
              <a:ext cx="61315" cy="45196"/>
            </a:xfrm>
            <a:custGeom>
              <a:avLst/>
              <a:gdLst/>
              <a:ahLst/>
              <a:cxnLst/>
              <a:rect l="l" t="t" r="r" b="b"/>
              <a:pathLst>
                <a:path w="1746" h="1287" extrusionOk="0">
                  <a:moveTo>
                    <a:pt x="392" y="1"/>
                  </a:moveTo>
                  <a:cubicBezTo>
                    <a:pt x="204" y="1"/>
                    <a:pt x="44" y="18"/>
                    <a:pt x="6" y="62"/>
                  </a:cubicBezTo>
                  <a:cubicBezTo>
                    <a:pt x="158" y="190"/>
                    <a:pt x="324" y="389"/>
                    <a:pt x="1" y="684"/>
                  </a:cubicBezTo>
                  <a:cubicBezTo>
                    <a:pt x="1" y="684"/>
                    <a:pt x="570" y="1232"/>
                    <a:pt x="682" y="1280"/>
                  </a:cubicBezTo>
                  <a:cubicBezTo>
                    <a:pt x="695" y="1284"/>
                    <a:pt x="712" y="1286"/>
                    <a:pt x="735" y="1286"/>
                  </a:cubicBezTo>
                  <a:cubicBezTo>
                    <a:pt x="930" y="1286"/>
                    <a:pt x="1472" y="1134"/>
                    <a:pt x="1638" y="1037"/>
                  </a:cubicBezTo>
                  <a:cubicBezTo>
                    <a:pt x="1746" y="855"/>
                    <a:pt x="1207" y="167"/>
                    <a:pt x="1106" y="89"/>
                  </a:cubicBezTo>
                  <a:cubicBezTo>
                    <a:pt x="1049" y="43"/>
                    <a:pt x="687" y="1"/>
                    <a:pt x="3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3791605" y="3493700"/>
              <a:ext cx="13345" cy="27251"/>
            </a:xfrm>
            <a:custGeom>
              <a:avLst/>
              <a:gdLst/>
              <a:ahLst/>
              <a:cxnLst/>
              <a:rect l="l" t="t" r="r" b="b"/>
              <a:pathLst>
                <a:path w="380" h="776" extrusionOk="0">
                  <a:moveTo>
                    <a:pt x="256" y="0"/>
                  </a:moveTo>
                  <a:cubicBezTo>
                    <a:pt x="228" y="216"/>
                    <a:pt x="106" y="405"/>
                    <a:pt x="0" y="536"/>
                  </a:cubicBezTo>
                  <a:cubicBezTo>
                    <a:pt x="14" y="559"/>
                    <a:pt x="306" y="775"/>
                    <a:pt x="306" y="775"/>
                  </a:cubicBezTo>
                  <a:cubicBezTo>
                    <a:pt x="380" y="613"/>
                    <a:pt x="347" y="49"/>
                    <a:pt x="2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3772993" y="3512523"/>
              <a:ext cx="29393" cy="25741"/>
            </a:xfrm>
            <a:custGeom>
              <a:avLst/>
              <a:gdLst/>
              <a:ahLst/>
              <a:cxnLst/>
              <a:rect l="l" t="t" r="r" b="b"/>
              <a:pathLst>
                <a:path w="837" h="733" extrusionOk="0">
                  <a:moveTo>
                    <a:pt x="530" y="0"/>
                  </a:moveTo>
                  <a:cubicBezTo>
                    <a:pt x="476" y="66"/>
                    <a:pt x="418" y="127"/>
                    <a:pt x="356" y="184"/>
                  </a:cubicBezTo>
                  <a:cubicBezTo>
                    <a:pt x="356" y="184"/>
                    <a:pt x="20" y="488"/>
                    <a:pt x="0" y="705"/>
                  </a:cubicBezTo>
                  <a:cubicBezTo>
                    <a:pt x="14" y="716"/>
                    <a:pt x="30" y="726"/>
                    <a:pt x="48" y="732"/>
                  </a:cubicBezTo>
                  <a:cubicBezTo>
                    <a:pt x="51" y="733"/>
                    <a:pt x="54" y="733"/>
                    <a:pt x="57" y="733"/>
                  </a:cubicBezTo>
                  <a:cubicBezTo>
                    <a:pt x="209" y="733"/>
                    <a:pt x="761" y="394"/>
                    <a:pt x="836" y="239"/>
                  </a:cubicBezTo>
                  <a:cubicBezTo>
                    <a:pt x="836" y="239"/>
                    <a:pt x="544" y="23"/>
                    <a:pt x="5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3753152" y="3490715"/>
              <a:ext cx="32343" cy="46566"/>
            </a:xfrm>
            <a:custGeom>
              <a:avLst/>
              <a:gdLst/>
              <a:ahLst/>
              <a:cxnLst/>
              <a:rect l="l" t="t" r="r" b="b"/>
              <a:pathLst>
                <a:path w="921" h="1326" extrusionOk="0">
                  <a:moveTo>
                    <a:pt x="444" y="0"/>
                  </a:moveTo>
                  <a:cubicBezTo>
                    <a:pt x="310" y="84"/>
                    <a:pt x="93" y="311"/>
                    <a:pt x="93" y="311"/>
                  </a:cubicBezTo>
                  <a:cubicBezTo>
                    <a:pt x="1" y="435"/>
                    <a:pt x="392" y="1166"/>
                    <a:pt x="565" y="1326"/>
                  </a:cubicBezTo>
                  <a:cubicBezTo>
                    <a:pt x="585" y="1107"/>
                    <a:pt x="921" y="805"/>
                    <a:pt x="921" y="805"/>
                  </a:cubicBezTo>
                  <a:cubicBezTo>
                    <a:pt x="921" y="805"/>
                    <a:pt x="403" y="570"/>
                    <a:pt x="4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8"/>
            <p:cNvSpPr/>
            <p:nvPr/>
          </p:nvSpPr>
          <p:spPr>
            <a:xfrm>
              <a:off x="3767304" y="3489626"/>
              <a:ext cx="33291" cy="29358"/>
            </a:xfrm>
            <a:custGeom>
              <a:avLst/>
              <a:gdLst/>
              <a:ahLst/>
              <a:cxnLst/>
              <a:rect l="l" t="t" r="r" b="b"/>
              <a:pathLst>
                <a:path w="948" h="836" extrusionOk="0">
                  <a:moveTo>
                    <a:pt x="223" y="0"/>
                  </a:moveTo>
                  <a:cubicBezTo>
                    <a:pt x="139" y="0"/>
                    <a:pt x="73" y="9"/>
                    <a:pt x="41" y="31"/>
                  </a:cubicBezTo>
                  <a:cubicBezTo>
                    <a:pt x="0" y="601"/>
                    <a:pt x="518" y="836"/>
                    <a:pt x="518" y="836"/>
                  </a:cubicBezTo>
                  <a:cubicBezTo>
                    <a:pt x="580" y="779"/>
                    <a:pt x="638" y="718"/>
                    <a:pt x="692" y="652"/>
                  </a:cubicBezTo>
                  <a:cubicBezTo>
                    <a:pt x="798" y="521"/>
                    <a:pt x="920" y="332"/>
                    <a:pt x="948" y="116"/>
                  </a:cubicBezTo>
                  <a:cubicBezTo>
                    <a:pt x="877" y="80"/>
                    <a:pt x="474" y="0"/>
                    <a:pt x="2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8"/>
            <p:cNvSpPr/>
            <p:nvPr/>
          </p:nvSpPr>
          <p:spPr>
            <a:xfrm>
              <a:off x="2943061" y="2369519"/>
              <a:ext cx="1742109" cy="720892"/>
            </a:xfrm>
            <a:custGeom>
              <a:avLst/>
              <a:gdLst/>
              <a:ahLst/>
              <a:cxnLst/>
              <a:rect l="l" t="t" r="r" b="b"/>
              <a:pathLst>
                <a:path w="49608" h="20528" extrusionOk="0">
                  <a:moveTo>
                    <a:pt x="25549" y="0"/>
                  </a:moveTo>
                  <a:cubicBezTo>
                    <a:pt x="23837" y="0"/>
                    <a:pt x="21592" y="1791"/>
                    <a:pt x="18836" y="6751"/>
                  </a:cubicBezTo>
                  <a:cubicBezTo>
                    <a:pt x="17109" y="3279"/>
                    <a:pt x="15693" y="2037"/>
                    <a:pt x="14606" y="2037"/>
                  </a:cubicBezTo>
                  <a:cubicBezTo>
                    <a:pt x="12495" y="2037"/>
                    <a:pt x="11628" y="6719"/>
                    <a:pt x="12145" y="8847"/>
                  </a:cubicBezTo>
                  <a:cubicBezTo>
                    <a:pt x="10509" y="6833"/>
                    <a:pt x="8031" y="5588"/>
                    <a:pt x="5983" y="5588"/>
                  </a:cubicBezTo>
                  <a:cubicBezTo>
                    <a:pt x="4755" y="5588"/>
                    <a:pt x="3682" y="6036"/>
                    <a:pt x="3038" y="7033"/>
                  </a:cubicBezTo>
                  <a:cubicBezTo>
                    <a:pt x="0" y="11737"/>
                    <a:pt x="6459" y="14536"/>
                    <a:pt x="9998" y="15447"/>
                  </a:cubicBezTo>
                  <a:cubicBezTo>
                    <a:pt x="9910" y="15428"/>
                    <a:pt x="9812" y="15418"/>
                    <a:pt x="9708" y="15418"/>
                  </a:cubicBezTo>
                  <a:cubicBezTo>
                    <a:pt x="8576" y="15418"/>
                    <a:pt x="6685" y="16562"/>
                    <a:pt x="7480" y="18401"/>
                  </a:cubicBezTo>
                  <a:cubicBezTo>
                    <a:pt x="7844" y="19243"/>
                    <a:pt x="8975" y="19543"/>
                    <a:pt x="10288" y="19543"/>
                  </a:cubicBezTo>
                  <a:cubicBezTo>
                    <a:pt x="12354" y="19543"/>
                    <a:pt x="14870" y="18798"/>
                    <a:pt x="15557" y="18241"/>
                  </a:cubicBezTo>
                  <a:cubicBezTo>
                    <a:pt x="17163" y="19948"/>
                    <a:pt x="18720" y="20527"/>
                    <a:pt x="20123" y="20527"/>
                  </a:cubicBezTo>
                  <a:cubicBezTo>
                    <a:pt x="22469" y="20527"/>
                    <a:pt x="24386" y="18910"/>
                    <a:pt x="25394" y="18241"/>
                  </a:cubicBezTo>
                  <a:cubicBezTo>
                    <a:pt x="30198" y="19704"/>
                    <a:pt x="33909" y="20237"/>
                    <a:pt x="36708" y="20237"/>
                  </a:cubicBezTo>
                  <a:cubicBezTo>
                    <a:pt x="43875" y="20237"/>
                    <a:pt x="45055" y="16740"/>
                    <a:pt x="43261" y="16398"/>
                  </a:cubicBezTo>
                  <a:cubicBezTo>
                    <a:pt x="49608" y="12556"/>
                    <a:pt x="47773" y="10592"/>
                    <a:pt x="44257" y="10592"/>
                  </a:cubicBezTo>
                  <a:cubicBezTo>
                    <a:pt x="42619" y="10592"/>
                    <a:pt x="40615" y="11018"/>
                    <a:pt x="38904" y="11879"/>
                  </a:cubicBezTo>
                  <a:lnTo>
                    <a:pt x="38904" y="11879"/>
                  </a:lnTo>
                  <a:cubicBezTo>
                    <a:pt x="40361" y="11035"/>
                    <a:pt x="39262" y="7273"/>
                    <a:pt x="35460" y="7273"/>
                  </a:cubicBezTo>
                  <a:cubicBezTo>
                    <a:pt x="33907" y="7273"/>
                    <a:pt x="31903" y="7901"/>
                    <a:pt x="29438" y="9612"/>
                  </a:cubicBezTo>
                  <a:cubicBezTo>
                    <a:pt x="30050" y="6093"/>
                    <a:pt x="28707" y="0"/>
                    <a:pt x="25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2943061" y="2111019"/>
              <a:ext cx="1848129" cy="1082040"/>
            </a:xfrm>
            <a:custGeom>
              <a:avLst/>
              <a:gdLst/>
              <a:ahLst/>
              <a:cxnLst/>
              <a:rect l="l" t="t" r="r" b="b"/>
              <a:pathLst>
                <a:path w="52627" h="30812" extrusionOk="0">
                  <a:moveTo>
                    <a:pt x="18836" y="14112"/>
                  </a:moveTo>
                  <a:cubicBezTo>
                    <a:pt x="13756" y="3897"/>
                    <a:pt x="11362" y="12984"/>
                    <a:pt x="12145" y="16208"/>
                  </a:cubicBezTo>
                  <a:cubicBezTo>
                    <a:pt x="9529" y="12987"/>
                    <a:pt x="4757" y="11733"/>
                    <a:pt x="3038" y="14394"/>
                  </a:cubicBezTo>
                  <a:cubicBezTo>
                    <a:pt x="0" y="19098"/>
                    <a:pt x="6459" y="21897"/>
                    <a:pt x="9998" y="22808"/>
                  </a:cubicBezTo>
                  <a:cubicBezTo>
                    <a:pt x="8946" y="22575"/>
                    <a:pt x="6612" y="23755"/>
                    <a:pt x="7480" y="25762"/>
                  </a:cubicBezTo>
                  <a:cubicBezTo>
                    <a:pt x="8417" y="27928"/>
                    <a:pt x="14434" y="26513"/>
                    <a:pt x="15557" y="25602"/>
                  </a:cubicBezTo>
                  <a:cubicBezTo>
                    <a:pt x="19849" y="30163"/>
                    <a:pt x="23783" y="26671"/>
                    <a:pt x="25394" y="25602"/>
                  </a:cubicBezTo>
                  <a:cubicBezTo>
                    <a:pt x="42500" y="30811"/>
                    <a:pt x="45756" y="24234"/>
                    <a:pt x="43261" y="23759"/>
                  </a:cubicBezTo>
                  <a:cubicBezTo>
                    <a:pt x="52627" y="18089"/>
                    <a:pt x="44177" y="16509"/>
                    <a:pt x="38797" y="19295"/>
                  </a:cubicBezTo>
                  <a:cubicBezTo>
                    <a:pt x="41055" y="18288"/>
                    <a:pt x="38079" y="10976"/>
                    <a:pt x="29438" y="16973"/>
                  </a:cubicBezTo>
                  <a:cubicBezTo>
                    <a:pt x="30382" y="11546"/>
                    <a:pt x="26676" y="1"/>
                    <a:pt x="18836" y="1411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3369598" y="2731650"/>
              <a:ext cx="446484" cy="226964"/>
            </a:xfrm>
            <a:custGeom>
              <a:avLst/>
              <a:gdLst/>
              <a:ahLst/>
              <a:cxnLst/>
              <a:rect l="l" t="t" r="r" b="b"/>
              <a:pathLst>
                <a:path w="12714" h="6463" extrusionOk="0">
                  <a:moveTo>
                    <a:pt x="12472" y="2513"/>
                  </a:moveTo>
                  <a:cubicBezTo>
                    <a:pt x="11474" y="1"/>
                    <a:pt x="6314" y="2168"/>
                    <a:pt x="6332" y="4395"/>
                  </a:cubicBezTo>
                  <a:cubicBezTo>
                    <a:pt x="6332" y="4431"/>
                    <a:pt x="6275" y="4441"/>
                    <a:pt x="6270" y="4404"/>
                  </a:cubicBezTo>
                  <a:cubicBezTo>
                    <a:pt x="6143" y="3494"/>
                    <a:pt x="5762" y="2482"/>
                    <a:pt x="4807" y="2163"/>
                  </a:cubicBezTo>
                  <a:cubicBezTo>
                    <a:pt x="4029" y="1905"/>
                    <a:pt x="3173" y="2044"/>
                    <a:pt x="2445" y="2398"/>
                  </a:cubicBezTo>
                  <a:cubicBezTo>
                    <a:pt x="1248" y="2982"/>
                    <a:pt x="156" y="4097"/>
                    <a:pt x="1" y="5421"/>
                  </a:cubicBezTo>
                  <a:cubicBezTo>
                    <a:pt x="867" y="4455"/>
                    <a:pt x="2037" y="3683"/>
                    <a:pt x="3337" y="3725"/>
                  </a:cubicBezTo>
                  <a:cubicBezTo>
                    <a:pt x="4985" y="3776"/>
                    <a:pt x="5902" y="5014"/>
                    <a:pt x="6306" y="6462"/>
                  </a:cubicBezTo>
                  <a:cubicBezTo>
                    <a:pt x="6955" y="4573"/>
                    <a:pt x="9277" y="3730"/>
                    <a:pt x="11167" y="4108"/>
                  </a:cubicBezTo>
                  <a:cubicBezTo>
                    <a:pt x="11535" y="4180"/>
                    <a:pt x="11927" y="4309"/>
                    <a:pt x="12273" y="4505"/>
                  </a:cubicBezTo>
                  <a:cubicBezTo>
                    <a:pt x="12541" y="3845"/>
                    <a:pt x="12713" y="3121"/>
                    <a:pt x="12472" y="2513"/>
                  </a:cubicBezTo>
                  <a:close/>
                </a:path>
              </a:pathLst>
            </a:custGeom>
            <a:solidFill>
              <a:srgbClr val="5C463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3089606" y="2600978"/>
              <a:ext cx="295373" cy="178853"/>
            </a:xfrm>
            <a:custGeom>
              <a:avLst/>
              <a:gdLst/>
              <a:ahLst/>
              <a:cxnLst/>
              <a:rect l="l" t="t" r="r" b="b"/>
              <a:pathLst>
                <a:path w="8411" h="5093" extrusionOk="0">
                  <a:moveTo>
                    <a:pt x="7583" y="4882"/>
                  </a:moveTo>
                  <a:cubicBezTo>
                    <a:pt x="7654" y="4252"/>
                    <a:pt x="7959" y="3706"/>
                    <a:pt x="8411" y="3257"/>
                  </a:cubicBezTo>
                  <a:cubicBezTo>
                    <a:pt x="6094" y="856"/>
                    <a:pt x="2256" y="0"/>
                    <a:pt x="833" y="2100"/>
                  </a:cubicBezTo>
                  <a:cubicBezTo>
                    <a:pt x="65" y="3232"/>
                    <a:pt x="1" y="4229"/>
                    <a:pt x="365" y="5092"/>
                  </a:cubicBezTo>
                  <a:cubicBezTo>
                    <a:pt x="1739" y="3353"/>
                    <a:pt x="5599" y="3380"/>
                    <a:pt x="7583" y="4882"/>
                  </a:cubicBezTo>
                  <a:close/>
                </a:path>
              </a:pathLst>
            </a:custGeom>
            <a:solidFill>
              <a:srgbClr val="5C463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3381608" y="2291066"/>
              <a:ext cx="550361" cy="446414"/>
            </a:xfrm>
            <a:custGeom>
              <a:avLst/>
              <a:gdLst/>
              <a:ahLst/>
              <a:cxnLst/>
              <a:rect l="l" t="t" r="r" b="b"/>
              <a:pathLst>
                <a:path w="15672" h="12712" extrusionOk="0">
                  <a:moveTo>
                    <a:pt x="6583" y="11508"/>
                  </a:moveTo>
                  <a:cubicBezTo>
                    <a:pt x="7235" y="10299"/>
                    <a:pt x="9069" y="9540"/>
                    <a:pt x="10318" y="9680"/>
                  </a:cubicBezTo>
                  <a:cubicBezTo>
                    <a:pt x="12054" y="9873"/>
                    <a:pt x="12503" y="11255"/>
                    <a:pt x="12530" y="12711"/>
                  </a:cubicBezTo>
                  <a:cubicBezTo>
                    <a:pt x="13328" y="12134"/>
                    <a:pt x="14429" y="11902"/>
                    <a:pt x="15529" y="11857"/>
                  </a:cubicBezTo>
                  <a:cubicBezTo>
                    <a:pt x="15672" y="7143"/>
                    <a:pt x="12453" y="0"/>
                    <a:pt x="6217" y="10694"/>
                  </a:cubicBezTo>
                  <a:cubicBezTo>
                    <a:pt x="2085" y="2778"/>
                    <a:pt x="0" y="8894"/>
                    <a:pt x="319" y="11880"/>
                  </a:cubicBezTo>
                  <a:cubicBezTo>
                    <a:pt x="1938" y="10516"/>
                    <a:pt x="4993" y="10221"/>
                    <a:pt x="6583" y="11508"/>
                  </a:cubicBezTo>
                  <a:close/>
                </a:path>
              </a:pathLst>
            </a:custGeom>
            <a:solidFill>
              <a:srgbClr val="5C463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3992442" y="2613901"/>
              <a:ext cx="608024" cy="306330"/>
            </a:xfrm>
            <a:custGeom>
              <a:avLst/>
              <a:gdLst/>
              <a:ahLst/>
              <a:cxnLst/>
              <a:rect l="l" t="t" r="r" b="b"/>
              <a:pathLst>
                <a:path w="17314" h="8723" extrusionOk="0">
                  <a:moveTo>
                    <a:pt x="6131" y="5780"/>
                  </a:moveTo>
                  <a:cubicBezTo>
                    <a:pt x="7904" y="5027"/>
                    <a:pt x="5954" y="0"/>
                    <a:pt x="0" y="2743"/>
                  </a:cubicBezTo>
                  <a:cubicBezTo>
                    <a:pt x="336" y="2784"/>
                    <a:pt x="646" y="2871"/>
                    <a:pt x="936" y="2893"/>
                  </a:cubicBezTo>
                  <a:cubicBezTo>
                    <a:pt x="6265" y="3304"/>
                    <a:pt x="5222" y="5989"/>
                    <a:pt x="5112" y="6230"/>
                  </a:cubicBezTo>
                  <a:cubicBezTo>
                    <a:pt x="7087" y="5360"/>
                    <a:pt x="9948" y="5843"/>
                    <a:pt x="10921" y="7906"/>
                  </a:cubicBezTo>
                  <a:cubicBezTo>
                    <a:pt x="11045" y="8168"/>
                    <a:pt x="11139" y="8441"/>
                    <a:pt x="11203" y="8723"/>
                  </a:cubicBezTo>
                  <a:cubicBezTo>
                    <a:pt x="17313" y="4653"/>
                    <a:pt x="10538" y="3606"/>
                    <a:pt x="6131" y="5780"/>
                  </a:cubicBezTo>
                  <a:close/>
                </a:path>
              </a:pathLst>
            </a:custGeom>
            <a:solidFill>
              <a:srgbClr val="5C463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58"/>
          <p:cNvGrpSpPr/>
          <p:nvPr/>
        </p:nvGrpSpPr>
        <p:grpSpPr>
          <a:xfrm>
            <a:off x="4064721" y="3947281"/>
            <a:ext cx="1014557" cy="737428"/>
            <a:chOff x="-1456525" y="1300563"/>
            <a:chExt cx="963675" cy="626425"/>
          </a:xfrm>
        </p:grpSpPr>
        <p:sp>
          <p:nvSpPr>
            <p:cNvPr id="1712" name="Google Shape;1712;p58"/>
            <p:cNvSpPr/>
            <p:nvPr/>
          </p:nvSpPr>
          <p:spPr>
            <a:xfrm>
              <a:off x="-1456525" y="1300563"/>
              <a:ext cx="963675" cy="626425"/>
            </a:xfrm>
            <a:custGeom>
              <a:avLst/>
              <a:gdLst/>
              <a:ahLst/>
              <a:cxnLst/>
              <a:rect l="l" t="t" r="r" b="b"/>
              <a:pathLst>
                <a:path w="38547" h="25057" extrusionOk="0">
                  <a:moveTo>
                    <a:pt x="18038" y="5681"/>
                  </a:moveTo>
                  <a:lnTo>
                    <a:pt x="18038" y="5681"/>
                  </a:lnTo>
                  <a:cubicBezTo>
                    <a:pt x="18157" y="5788"/>
                    <a:pt x="18269" y="5902"/>
                    <a:pt x="18374" y="6024"/>
                  </a:cubicBezTo>
                  <a:cubicBezTo>
                    <a:pt x="18262" y="5956"/>
                    <a:pt x="18150" y="5837"/>
                    <a:pt x="18038" y="5681"/>
                  </a:cubicBezTo>
                  <a:close/>
                  <a:moveTo>
                    <a:pt x="22199" y="7436"/>
                  </a:moveTo>
                  <a:cubicBezTo>
                    <a:pt x="22893" y="7436"/>
                    <a:pt x="23601" y="7550"/>
                    <a:pt x="24300" y="7801"/>
                  </a:cubicBezTo>
                  <a:cubicBezTo>
                    <a:pt x="27750" y="9044"/>
                    <a:pt x="27168" y="15072"/>
                    <a:pt x="24950" y="17029"/>
                  </a:cubicBezTo>
                  <a:lnTo>
                    <a:pt x="24949" y="17029"/>
                  </a:lnTo>
                  <a:cubicBezTo>
                    <a:pt x="24439" y="17480"/>
                    <a:pt x="23759" y="17676"/>
                    <a:pt x="23000" y="17676"/>
                  </a:cubicBezTo>
                  <a:cubicBezTo>
                    <a:pt x="20143" y="17676"/>
                    <a:pt x="16180" y="14907"/>
                    <a:pt x="16044" y="12640"/>
                  </a:cubicBezTo>
                  <a:cubicBezTo>
                    <a:pt x="15892" y="10053"/>
                    <a:pt x="18872" y="7436"/>
                    <a:pt x="22199" y="7436"/>
                  </a:cubicBezTo>
                  <a:close/>
                  <a:moveTo>
                    <a:pt x="29611" y="0"/>
                  </a:moveTo>
                  <a:cubicBezTo>
                    <a:pt x="29024" y="0"/>
                    <a:pt x="27460" y="1490"/>
                    <a:pt x="24181" y="5739"/>
                  </a:cubicBezTo>
                  <a:cubicBezTo>
                    <a:pt x="24748" y="3642"/>
                    <a:pt x="25212" y="1904"/>
                    <a:pt x="24851" y="1904"/>
                  </a:cubicBezTo>
                  <a:cubicBezTo>
                    <a:pt x="24578" y="1904"/>
                    <a:pt x="23833" y="2899"/>
                    <a:pt x="22305" y="5484"/>
                  </a:cubicBezTo>
                  <a:cubicBezTo>
                    <a:pt x="21814" y="4297"/>
                    <a:pt x="21411" y="3847"/>
                    <a:pt x="21096" y="3847"/>
                  </a:cubicBezTo>
                  <a:cubicBezTo>
                    <a:pt x="20618" y="3847"/>
                    <a:pt x="20342" y="4881"/>
                    <a:pt x="20266" y="5942"/>
                  </a:cubicBezTo>
                  <a:cubicBezTo>
                    <a:pt x="19937" y="5397"/>
                    <a:pt x="18874" y="2882"/>
                    <a:pt x="18041" y="2882"/>
                  </a:cubicBezTo>
                  <a:cubicBezTo>
                    <a:pt x="17994" y="2882"/>
                    <a:pt x="17948" y="2890"/>
                    <a:pt x="17903" y="2907"/>
                  </a:cubicBezTo>
                  <a:cubicBezTo>
                    <a:pt x="17056" y="3223"/>
                    <a:pt x="17486" y="4895"/>
                    <a:pt x="18035" y="5678"/>
                  </a:cubicBezTo>
                  <a:cubicBezTo>
                    <a:pt x="16661" y="4397"/>
                    <a:pt x="12254" y="1131"/>
                    <a:pt x="10772" y="1131"/>
                  </a:cubicBezTo>
                  <a:cubicBezTo>
                    <a:pt x="9708" y="1131"/>
                    <a:pt x="10151" y="2813"/>
                    <a:pt x="14304" y="8120"/>
                  </a:cubicBezTo>
                  <a:cubicBezTo>
                    <a:pt x="13660" y="7797"/>
                    <a:pt x="11436" y="6928"/>
                    <a:pt x="10503" y="6928"/>
                  </a:cubicBezTo>
                  <a:cubicBezTo>
                    <a:pt x="9684" y="6928"/>
                    <a:pt x="9861" y="7599"/>
                    <a:pt x="12987" y="9904"/>
                  </a:cubicBezTo>
                  <a:cubicBezTo>
                    <a:pt x="12924" y="9869"/>
                    <a:pt x="12859" y="9853"/>
                    <a:pt x="12792" y="9853"/>
                  </a:cubicBezTo>
                  <a:cubicBezTo>
                    <a:pt x="12046" y="9853"/>
                    <a:pt x="11131" y="11862"/>
                    <a:pt x="12437" y="11862"/>
                  </a:cubicBezTo>
                  <a:cubicBezTo>
                    <a:pt x="12499" y="11862"/>
                    <a:pt x="12566" y="11858"/>
                    <a:pt x="12638" y="11848"/>
                  </a:cubicBezTo>
                  <a:lnTo>
                    <a:pt x="12638" y="11848"/>
                  </a:lnTo>
                  <a:cubicBezTo>
                    <a:pt x="1" y="15174"/>
                    <a:pt x="9580" y="15228"/>
                    <a:pt x="13166" y="15347"/>
                  </a:cubicBezTo>
                  <a:cubicBezTo>
                    <a:pt x="13077" y="15918"/>
                    <a:pt x="9495" y="18125"/>
                    <a:pt x="13312" y="18125"/>
                  </a:cubicBezTo>
                  <a:cubicBezTo>
                    <a:pt x="13720" y="18125"/>
                    <a:pt x="14213" y="18100"/>
                    <a:pt x="14804" y="18045"/>
                  </a:cubicBezTo>
                  <a:lnTo>
                    <a:pt x="14804" y="18045"/>
                  </a:lnTo>
                  <a:cubicBezTo>
                    <a:pt x="14396" y="18681"/>
                    <a:pt x="12428" y="21584"/>
                    <a:pt x="13318" y="21584"/>
                  </a:cubicBezTo>
                  <a:cubicBezTo>
                    <a:pt x="13725" y="21584"/>
                    <a:pt x="14733" y="20975"/>
                    <a:pt x="16764" y="19260"/>
                  </a:cubicBezTo>
                  <a:lnTo>
                    <a:pt x="16764" y="19260"/>
                  </a:lnTo>
                  <a:cubicBezTo>
                    <a:pt x="16035" y="21678"/>
                    <a:pt x="14432" y="25057"/>
                    <a:pt x="15320" y="25057"/>
                  </a:cubicBezTo>
                  <a:cubicBezTo>
                    <a:pt x="15788" y="25057"/>
                    <a:pt x="16948" y="24119"/>
                    <a:pt x="19290" y="21608"/>
                  </a:cubicBezTo>
                  <a:lnTo>
                    <a:pt x="19290" y="21608"/>
                  </a:lnTo>
                  <a:cubicBezTo>
                    <a:pt x="19177" y="23073"/>
                    <a:pt x="19424" y="23609"/>
                    <a:pt x="19856" y="23609"/>
                  </a:cubicBezTo>
                  <a:cubicBezTo>
                    <a:pt x="20971" y="23609"/>
                    <a:pt x="23315" y="20050"/>
                    <a:pt x="23886" y="19678"/>
                  </a:cubicBezTo>
                  <a:cubicBezTo>
                    <a:pt x="24377" y="21743"/>
                    <a:pt x="25261" y="24340"/>
                    <a:pt x="25745" y="24340"/>
                  </a:cubicBezTo>
                  <a:cubicBezTo>
                    <a:pt x="26097" y="24340"/>
                    <a:pt x="26239" y="22976"/>
                    <a:pt x="25870" y="19057"/>
                  </a:cubicBezTo>
                  <a:lnTo>
                    <a:pt x="25870" y="19057"/>
                  </a:lnTo>
                  <a:cubicBezTo>
                    <a:pt x="26394" y="19581"/>
                    <a:pt x="27668" y="21099"/>
                    <a:pt x="28420" y="21099"/>
                  </a:cubicBezTo>
                  <a:cubicBezTo>
                    <a:pt x="28865" y="21099"/>
                    <a:pt x="29128" y="20570"/>
                    <a:pt x="28948" y="18993"/>
                  </a:cubicBezTo>
                  <a:lnTo>
                    <a:pt x="28948" y="18993"/>
                  </a:lnTo>
                  <a:cubicBezTo>
                    <a:pt x="29940" y="19500"/>
                    <a:pt x="32361" y="20652"/>
                    <a:pt x="33299" y="20652"/>
                  </a:cubicBezTo>
                  <a:cubicBezTo>
                    <a:pt x="34140" y="20652"/>
                    <a:pt x="33788" y="19725"/>
                    <a:pt x="30140" y="16572"/>
                  </a:cubicBezTo>
                  <a:lnTo>
                    <a:pt x="30140" y="16572"/>
                  </a:lnTo>
                  <a:cubicBezTo>
                    <a:pt x="30764" y="16605"/>
                    <a:pt x="31324" y="16620"/>
                    <a:pt x="31825" y="16620"/>
                  </a:cubicBezTo>
                  <a:cubicBezTo>
                    <a:pt x="38437" y="16620"/>
                    <a:pt x="34679" y="13939"/>
                    <a:pt x="30665" y="12851"/>
                  </a:cubicBezTo>
                  <a:cubicBezTo>
                    <a:pt x="36535" y="9251"/>
                    <a:pt x="38547" y="7305"/>
                    <a:pt x="36850" y="7305"/>
                  </a:cubicBezTo>
                  <a:cubicBezTo>
                    <a:pt x="35755" y="7305"/>
                    <a:pt x="33115" y="8116"/>
                    <a:pt x="28970" y="9815"/>
                  </a:cubicBezTo>
                  <a:cubicBezTo>
                    <a:pt x="29220" y="9365"/>
                    <a:pt x="31975" y="6345"/>
                    <a:pt x="30538" y="6345"/>
                  </a:cubicBezTo>
                  <a:cubicBezTo>
                    <a:pt x="30051" y="6345"/>
                    <a:pt x="29083" y="6691"/>
                    <a:pt x="27374" y="7601"/>
                  </a:cubicBezTo>
                  <a:cubicBezTo>
                    <a:pt x="28178" y="5688"/>
                    <a:pt x="30759" y="0"/>
                    <a:pt x="296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a:off x="-1060025" y="1459163"/>
              <a:ext cx="297250" cy="320950"/>
            </a:xfrm>
            <a:custGeom>
              <a:avLst/>
              <a:gdLst/>
              <a:ahLst/>
              <a:cxnLst/>
              <a:rect l="l" t="t" r="r" b="b"/>
              <a:pathLst>
                <a:path w="11890" h="12838" extrusionOk="0">
                  <a:moveTo>
                    <a:pt x="8440" y="1457"/>
                  </a:moveTo>
                  <a:cubicBezTo>
                    <a:pt x="11890" y="2700"/>
                    <a:pt x="11307" y="8728"/>
                    <a:pt x="9089" y="10685"/>
                  </a:cubicBezTo>
                  <a:cubicBezTo>
                    <a:pt x="6658" y="12838"/>
                    <a:pt x="356" y="9165"/>
                    <a:pt x="184" y="6296"/>
                  </a:cubicBezTo>
                  <a:cubicBezTo>
                    <a:pt x="1" y="3170"/>
                    <a:pt x="4389" y="0"/>
                    <a:pt x="8440" y="14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4739;p85">
            <a:extLst>
              <a:ext uri="{FF2B5EF4-FFF2-40B4-BE49-F238E27FC236}">
                <a16:creationId xmlns:a16="http://schemas.microsoft.com/office/drawing/2014/main" id="{829FCBB8-8820-7AE8-DE58-680CD0CAD98F}"/>
              </a:ext>
            </a:extLst>
          </p:cNvPr>
          <p:cNvGrpSpPr/>
          <p:nvPr/>
        </p:nvGrpSpPr>
        <p:grpSpPr>
          <a:xfrm>
            <a:off x="-35333" y="3591595"/>
            <a:ext cx="2292811" cy="1739029"/>
            <a:chOff x="720000" y="1905727"/>
            <a:chExt cx="2099451" cy="1592371"/>
          </a:xfrm>
        </p:grpSpPr>
        <p:sp>
          <p:nvSpPr>
            <p:cNvPr id="5" name="Google Shape;4740;p85">
              <a:extLst>
                <a:ext uri="{FF2B5EF4-FFF2-40B4-BE49-F238E27FC236}">
                  <a16:creationId xmlns:a16="http://schemas.microsoft.com/office/drawing/2014/main" id="{0783D4C6-7748-3577-AE3F-5F50E1613F2A}"/>
                </a:ext>
              </a:extLst>
            </p:cNvPr>
            <p:cNvSpPr/>
            <p:nvPr/>
          </p:nvSpPr>
          <p:spPr>
            <a:xfrm>
              <a:off x="1401475" y="2964083"/>
              <a:ext cx="168970" cy="342512"/>
            </a:xfrm>
            <a:custGeom>
              <a:avLst/>
              <a:gdLst/>
              <a:ahLst/>
              <a:cxnLst/>
              <a:rect l="l" t="t" r="r" b="b"/>
              <a:pathLst>
                <a:path w="5654" h="11461" extrusionOk="0">
                  <a:moveTo>
                    <a:pt x="0" y="0"/>
                  </a:moveTo>
                  <a:lnTo>
                    <a:pt x="270" y="11461"/>
                  </a:lnTo>
                  <a:lnTo>
                    <a:pt x="5653" y="11435"/>
                  </a:lnTo>
                  <a:lnTo>
                    <a:pt x="54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741;p85">
              <a:extLst>
                <a:ext uri="{FF2B5EF4-FFF2-40B4-BE49-F238E27FC236}">
                  <a16:creationId xmlns:a16="http://schemas.microsoft.com/office/drawing/2014/main" id="{4646DDF8-6C1C-7E92-2CE5-7D8034941D21}"/>
                </a:ext>
              </a:extLst>
            </p:cNvPr>
            <p:cNvSpPr/>
            <p:nvPr/>
          </p:nvSpPr>
          <p:spPr>
            <a:xfrm>
              <a:off x="1417524" y="2978398"/>
              <a:ext cx="132181" cy="83738"/>
            </a:xfrm>
            <a:custGeom>
              <a:avLst/>
              <a:gdLst/>
              <a:ahLst/>
              <a:cxnLst/>
              <a:rect l="l" t="t" r="r" b="b"/>
              <a:pathLst>
                <a:path w="4423" h="2802" extrusionOk="0">
                  <a:moveTo>
                    <a:pt x="4423" y="2778"/>
                  </a:moveTo>
                  <a:cubicBezTo>
                    <a:pt x="4399" y="1861"/>
                    <a:pt x="4372" y="941"/>
                    <a:pt x="4342" y="19"/>
                  </a:cubicBezTo>
                  <a:cubicBezTo>
                    <a:pt x="2894" y="15"/>
                    <a:pt x="1443" y="1"/>
                    <a:pt x="0" y="13"/>
                  </a:cubicBezTo>
                  <a:cubicBezTo>
                    <a:pt x="8" y="919"/>
                    <a:pt x="30" y="1824"/>
                    <a:pt x="46" y="2730"/>
                  </a:cubicBezTo>
                  <a:cubicBezTo>
                    <a:pt x="1506" y="2789"/>
                    <a:pt x="2965" y="2801"/>
                    <a:pt x="4423" y="27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742;p85">
              <a:extLst>
                <a:ext uri="{FF2B5EF4-FFF2-40B4-BE49-F238E27FC236}">
                  <a16:creationId xmlns:a16="http://schemas.microsoft.com/office/drawing/2014/main" id="{57279EC5-6ED7-030F-A919-9393A42C0F76}"/>
                </a:ext>
              </a:extLst>
            </p:cNvPr>
            <p:cNvSpPr/>
            <p:nvPr/>
          </p:nvSpPr>
          <p:spPr>
            <a:xfrm>
              <a:off x="1421977" y="3205825"/>
              <a:ext cx="128984" cy="88161"/>
            </a:xfrm>
            <a:custGeom>
              <a:avLst/>
              <a:gdLst/>
              <a:ahLst/>
              <a:cxnLst/>
              <a:rect l="l" t="t" r="r" b="b"/>
              <a:pathLst>
                <a:path w="4316" h="2950" extrusionOk="0">
                  <a:moveTo>
                    <a:pt x="1" y="83"/>
                  </a:moveTo>
                  <a:cubicBezTo>
                    <a:pt x="21" y="1025"/>
                    <a:pt x="42" y="1968"/>
                    <a:pt x="63" y="2909"/>
                  </a:cubicBezTo>
                  <a:cubicBezTo>
                    <a:pt x="1468" y="2922"/>
                    <a:pt x="2868" y="2935"/>
                    <a:pt x="4262" y="2950"/>
                  </a:cubicBezTo>
                  <a:cubicBezTo>
                    <a:pt x="4274" y="2360"/>
                    <a:pt x="4285" y="1771"/>
                    <a:pt x="4303" y="1179"/>
                  </a:cubicBezTo>
                  <a:cubicBezTo>
                    <a:pt x="4313" y="787"/>
                    <a:pt x="4311" y="396"/>
                    <a:pt x="4315" y="5"/>
                  </a:cubicBezTo>
                  <a:cubicBezTo>
                    <a:pt x="4290" y="5"/>
                    <a:pt x="4265" y="3"/>
                    <a:pt x="4237" y="3"/>
                  </a:cubicBezTo>
                  <a:cubicBezTo>
                    <a:pt x="2839" y="1"/>
                    <a:pt x="1405" y="141"/>
                    <a:pt x="1" y="83"/>
                  </a:cubicBezTo>
                  <a:close/>
                </a:path>
              </a:pathLst>
            </a:custGeom>
            <a:solidFill>
              <a:srgbClr val="F8E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743;p85">
              <a:extLst>
                <a:ext uri="{FF2B5EF4-FFF2-40B4-BE49-F238E27FC236}">
                  <a16:creationId xmlns:a16="http://schemas.microsoft.com/office/drawing/2014/main" id="{F4472B70-D878-DFAC-BEC9-37FCD02B8F9B}"/>
                </a:ext>
              </a:extLst>
            </p:cNvPr>
            <p:cNvSpPr/>
            <p:nvPr/>
          </p:nvSpPr>
          <p:spPr>
            <a:xfrm>
              <a:off x="1419496" y="3093755"/>
              <a:ext cx="131883" cy="83678"/>
            </a:xfrm>
            <a:custGeom>
              <a:avLst/>
              <a:gdLst/>
              <a:ahLst/>
              <a:cxnLst/>
              <a:rect l="l" t="t" r="r" b="b"/>
              <a:pathLst>
                <a:path w="4413" h="2800" extrusionOk="0">
                  <a:moveTo>
                    <a:pt x="4412" y="2656"/>
                  </a:moveTo>
                  <a:cubicBezTo>
                    <a:pt x="4412" y="1786"/>
                    <a:pt x="4403" y="917"/>
                    <a:pt x="4383" y="49"/>
                  </a:cubicBezTo>
                  <a:cubicBezTo>
                    <a:pt x="2923" y="72"/>
                    <a:pt x="1462" y="59"/>
                    <a:pt x="1" y="0"/>
                  </a:cubicBezTo>
                  <a:cubicBezTo>
                    <a:pt x="18" y="911"/>
                    <a:pt x="38" y="1820"/>
                    <a:pt x="61" y="2729"/>
                  </a:cubicBezTo>
                  <a:cubicBezTo>
                    <a:pt x="1498" y="2800"/>
                    <a:pt x="2968" y="2673"/>
                    <a:pt x="4412" y="2656"/>
                  </a:cubicBezTo>
                  <a:close/>
                </a:path>
              </a:pathLst>
            </a:custGeom>
            <a:solidFill>
              <a:srgbClr val="F8E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744;p85">
              <a:extLst>
                <a:ext uri="{FF2B5EF4-FFF2-40B4-BE49-F238E27FC236}">
                  <a16:creationId xmlns:a16="http://schemas.microsoft.com/office/drawing/2014/main" id="{E68D7A65-9538-F254-14EB-B39B167D9152}"/>
                </a:ext>
              </a:extLst>
            </p:cNvPr>
            <p:cNvSpPr/>
            <p:nvPr/>
          </p:nvSpPr>
          <p:spPr>
            <a:xfrm>
              <a:off x="1370275" y="2936529"/>
              <a:ext cx="223629" cy="370215"/>
            </a:xfrm>
            <a:custGeom>
              <a:avLst/>
              <a:gdLst/>
              <a:ahLst/>
              <a:cxnLst/>
              <a:rect l="l" t="t" r="r" b="b"/>
              <a:pathLst>
                <a:path w="7483" h="12388" extrusionOk="0">
                  <a:moveTo>
                    <a:pt x="0" y="0"/>
                  </a:moveTo>
                  <a:cubicBezTo>
                    <a:pt x="0" y="0"/>
                    <a:pt x="505" y="11473"/>
                    <a:pt x="543" y="12387"/>
                  </a:cubicBezTo>
                  <a:lnTo>
                    <a:pt x="1314" y="12383"/>
                  </a:lnTo>
                  <a:lnTo>
                    <a:pt x="1044" y="922"/>
                  </a:lnTo>
                  <a:lnTo>
                    <a:pt x="6516" y="922"/>
                  </a:lnTo>
                  <a:lnTo>
                    <a:pt x="6697" y="12357"/>
                  </a:lnTo>
                  <a:lnTo>
                    <a:pt x="7482" y="12351"/>
                  </a:lnTo>
                  <a:lnTo>
                    <a:pt x="7482" y="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745;p85">
              <a:extLst>
                <a:ext uri="{FF2B5EF4-FFF2-40B4-BE49-F238E27FC236}">
                  <a16:creationId xmlns:a16="http://schemas.microsoft.com/office/drawing/2014/main" id="{B5C640B5-2C45-B071-746C-812EFCF1380D}"/>
                </a:ext>
              </a:extLst>
            </p:cNvPr>
            <p:cNvSpPr/>
            <p:nvPr/>
          </p:nvSpPr>
          <p:spPr>
            <a:xfrm>
              <a:off x="1950738" y="2964053"/>
              <a:ext cx="538827" cy="319441"/>
            </a:xfrm>
            <a:custGeom>
              <a:avLst/>
              <a:gdLst/>
              <a:ahLst/>
              <a:cxnLst/>
              <a:rect l="l" t="t" r="r" b="b"/>
              <a:pathLst>
                <a:path w="18030" h="10689" extrusionOk="0">
                  <a:moveTo>
                    <a:pt x="947" y="0"/>
                  </a:moveTo>
                  <a:cubicBezTo>
                    <a:pt x="921" y="0"/>
                    <a:pt x="899" y="0"/>
                    <a:pt x="882" y="0"/>
                  </a:cubicBezTo>
                  <a:lnTo>
                    <a:pt x="0" y="10664"/>
                  </a:lnTo>
                  <a:lnTo>
                    <a:pt x="331" y="10689"/>
                  </a:lnTo>
                  <a:lnTo>
                    <a:pt x="16941" y="10689"/>
                  </a:lnTo>
                  <a:lnTo>
                    <a:pt x="18030" y="120"/>
                  </a:lnTo>
                  <a:cubicBezTo>
                    <a:pt x="18030" y="120"/>
                    <a:pt x="2391" y="0"/>
                    <a:pt x="9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46;p85">
              <a:extLst>
                <a:ext uri="{FF2B5EF4-FFF2-40B4-BE49-F238E27FC236}">
                  <a16:creationId xmlns:a16="http://schemas.microsoft.com/office/drawing/2014/main" id="{C57AF719-4A76-55B3-FF37-30BB9BA6916B}"/>
                </a:ext>
              </a:extLst>
            </p:cNvPr>
            <p:cNvSpPr/>
            <p:nvPr/>
          </p:nvSpPr>
          <p:spPr>
            <a:xfrm>
              <a:off x="1972644" y="3038109"/>
              <a:ext cx="425891" cy="245386"/>
            </a:xfrm>
            <a:custGeom>
              <a:avLst/>
              <a:gdLst/>
              <a:ahLst/>
              <a:cxnLst/>
              <a:rect l="l" t="t" r="r" b="b"/>
              <a:pathLst>
                <a:path w="14251" h="8211" extrusionOk="0">
                  <a:moveTo>
                    <a:pt x="551" y="1"/>
                  </a:moveTo>
                  <a:lnTo>
                    <a:pt x="1" y="8211"/>
                  </a:lnTo>
                  <a:lnTo>
                    <a:pt x="13479" y="8211"/>
                  </a:lnTo>
                  <a:lnTo>
                    <a:pt x="14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747;p85">
              <a:extLst>
                <a:ext uri="{FF2B5EF4-FFF2-40B4-BE49-F238E27FC236}">
                  <a16:creationId xmlns:a16="http://schemas.microsoft.com/office/drawing/2014/main" id="{3FF7D1AE-5351-E489-89ED-7C630E06335B}"/>
                </a:ext>
              </a:extLst>
            </p:cNvPr>
            <p:cNvSpPr/>
            <p:nvPr/>
          </p:nvSpPr>
          <p:spPr>
            <a:xfrm>
              <a:off x="1950708" y="2964083"/>
              <a:ext cx="538856" cy="319411"/>
            </a:xfrm>
            <a:custGeom>
              <a:avLst/>
              <a:gdLst/>
              <a:ahLst/>
              <a:cxnLst/>
              <a:rect l="l" t="t" r="r" b="b"/>
              <a:pathLst>
                <a:path w="18031" h="10688" extrusionOk="0">
                  <a:moveTo>
                    <a:pt x="968" y="0"/>
                  </a:moveTo>
                  <a:cubicBezTo>
                    <a:pt x="932" y="0"/>
                    <a:pt x="903" y="0"/>
                    <a:pt x="882" y="0"/>
                  </a:cubicBezTo>
                  <a:lnTo>
                    <a:pt x="652" y="2777"/>
                  </a:lnTo>
                  <a:lnTo>
                    <a:pt x="0" y="10663"/>
                  </a:lnTo>
                  <a:lnTo>
                    <a:pt x="331" y="10688"/>
                  </a:lnTo>
                  <a:lnTo>
                    <a:pt x="1018" y="10688"/>
                  </a:lnTo>
                  <a:cubicBezTo>
                    <a:pt x="1088" y="7978"/>
                    <a:pt x="1327" y="5275"/>
                    <a:pt x="1734" y="2595"/>
                  </a:cubicBezTo>
                  <a:cubicBezTo>
                    <a:pt x="4041" y="2232"/>
                    <a:pt x="6423" y="2046"/>
                    <a:pt x="8828" y="2046"/>
                  </a:cubicBezTo>
                  <a:cubicBezTo>
                    <a:pt x="11797" y="2046"/>
                    <a:pt x="14801" y="2330"/>
                    <a:pt x="17742" y="2921"/>
                  </a:cubicBezTo>
                  <a:lnTo>
                    <a:pt x="18031" y="119"/>
                  </a:lnTo>
                  <a:cubicBezTo>
                    <a:pt x="18031" y="119"/>
                    <a:pt x="2533" y="0"/>
                    <a:pt x="9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748;p85">
              <a:extLst>
                <a:ext uri="{FF2B5EF4-FFF2-40B4-BE49-F238E27FC236}">
                  <a16:creationId xmlns:a16="http://schemas.microsoft.com/office/drawing/2014/main" id="{3ED0C806-4B0F-EECB-5FDD-49A2A18C1C85}"/>
                </a:ext>
              </a:extLst>
            </p:cNvPr>
            <p:cNvSpPr/>
            <p:nvPr/>
          </p:nvSpPr>
          <p:spPr>
            <a:xfrm>
              <a:off x="2068307" y="3275786"/>
              <a:ext cx="307875" cy="7710"/>
            </a:xfrm>
            <a:custGeom>
              <a:avLst/>
              <a:gdLst/>
              <a:ahLst/>
              <a:cxnLst/>
              <a:rect l="l" t="t" r="r" b="b"/>
              <a:pathLst>
                <a:path w="10302" h="258" extrusionOk="0">
                  <a:moveTo>
                    <a:pt x="10302" y="0"/>
                  </a:moveTo>
                  <a:lnTo>
                    <a:pt x="10302" y="0"/>
                  </a:lnTo>
                  <a:cubicBezTo>
                    <a:pt x="7301" y="26"/>
                    <a:pt x="4297" y="26"/>
                    <a:pt x="1300" y="169"/>
                  </a:cubicBezTo>
                  <a:cubicBezTo>
                    <a:pt x="879" y="190"/>
                    <a:pt x="444" y="225"/>
                    <a:pt x="0" y="258"/>
                  </a:cubicBezTo>
                  <a:lnTo>
                    <a:pt x="10278" y="258"/>
                  </a:lnTo>
                  <a:lnTo>
                    <a:pt x="10302" y="0"/>
                  </a:lnTo>
                  <a:close/>
                </a:path>
              </a:pathLst>
            </a:custGeom>
            <a:solidFill>
              <a:srgbClr val="74B5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749;p85">
              <a:extLst>
                <a:ext uri="{FF2B5EF4-FFF2-40B4-BE49-F238E27FC236}">
                  <a16:creationId xmlns:a16="http://schemas.microsoft.com/office/drawing/2014/main" id="{CBC01284-F78F-7626-F7D6-3EC6BF9CD751}"/>
                </a:ext>
              </a:extLst>
            </p:cNvPr>
            <p:cNvSpPr/>
            <p:nvPr/>
          </p:nvSpPr>
          <p:spPr>
            <a:xfrm>
              <a:off x="1977037" y="3202149"/>
              <a:ext cx="406107" cy="16885"/>
            </a:xfrm>
            <a:custGeom>
              <a:avLst/>
              <a:gdLst/>
              <a:ahLst/>
              <a:cxnLst/>
              <a:rect l="l" t="t" r="r" b="b"/>
              <a:pathLst>
                <a:path w="13589" h="565" extrusionOk="0">
                  <a:moveTo>
                    <a:pt x="13588" y="1"/>
                  </a:moveTo>
                  <a:cubicBezTo>
                    <a:pt x="9064" y="111"/>
                    <a:pt x="4540" y="289"/>
                    <a:pt x="17" y="302"/>
                  </a:cubicBezTo>
                  <a:lnTo>
                    <a:pt x="1" y="524"/>
                  </a:lnTo>
                  <a:cubicBezTo>
                    <a:pt x="233" y="553"/>
                    <a:pt x="478" y="565"/>
                    <a:pt x="729" y="565"/>
                  </a:cubicBezTo>
                  <a:cubicBezTo>
                    <a:pt x="1498" y="565"/>
                    <a:pt x="2315" y="456"/>
                    <a:pt x="2927" y="417"/>
                  </a:cubicBezTo>
                  <a:cubicBezTo>
                    <a:pt x="4233" y="335"/>
                    <a:pt x="5539" y="280"/>
                    <a:pt x="6848" y="252"/>
                  </a:cubicBezTo>
                  <a:cubicBezTo>
                    <a:pt x="9088" y="202"/>
                    <a:pt x="11330" y="193"/>
                    <a:pt x="13572" y="168"/>
                  </a:cubicBezTo>
                  <a:lnTo>
                    <a:pt x="13588" y="1"/>
                  </a:lnTo>
                  <a:close/>
                </a:path>
              </a:pathLst>
            </a:custGeom>
            <a:solidFill>
              <a:srgbClr val="74B5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50;p85">
              <a:extLst>
                <a:ext uri="{FF2B5EF4-FFF2-40B4-BE49-F238E27FC236}">
                  <a16:creationId xmlns:a16="http://schemas.microsoft.com/office/drawing/2014/main" id="{2F65B67F-3052-3775-E96A-6009CC972EDA}"/>
                </a:ext>
              </a:extLst>
            </p:cNvPr>
            <p:cNvSpPr/>
            <p:nvPr/>
          </p:nvSpPr>
          <p:spPr>
            <a:xfrm>
              <a:off x="982244" y="2818154"/>
              <a:ext cx="1006885" cy="490234"/>
            </a:xfrm>
            <a:custGeom>
              <a:avLst/>
              <a:gdLst/>
              <a:ahLst/>
              <a:cxnLst/>
              <a:rect l="l" t="t" r="r" b="b"/>
              <a:pathLst>
                <a:path w="33692" h="16404" extrusionOk="0">
                  <a:moveTo>
                    <a:pt x="1" y="1"/>
                  </a:moveTo>
                  <a:lnTo>
                    <a:pt x="924" y="16403"/>
                  </a:lnTo>
                  <a:lnTo>
                    <a:pt x="13527" y="16348"/>
                  </a:lnTo>
                  <a:cubicBezTo>
                    <a:pt x="13489" y="15435"/>
                    <a:pt x="12984" y="3962"/>
                    <a:pt x="12984" y="3962"/>
                  </a:cubicBezTo>
                  <a:lnTo>
                    <a:pt x="20466" y="3962"/>
                  </a:lnTo>
                  <a:lnTo>
                    <a:pt x="20466" y="16312"/>
                  </a:lnTo>
                  <a:lnTo>
                    <a:pt x="32347" y="16263"/>
                  </a:lnTo>
                  <a:lnTo>
                    <a:pt x="32407" y="15547"/>
                  </a:lnTo>
                  <a:lnTo>
                    <a:pt x="33289" y="4883"/>
                  </a:lnTo>
                  <a:lnTo>
                    <a:pt x="33691" y="1"/>
                  </a:lnTo>
                  <a:close/>
                </a:path>
              </a:pathLst>
            </a:custGeom>
            <a:solidFill>
              <a:srgbClr val="C540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51;p85">
              <a:extLst>
                <a:ext uri="{FF2B5EF4-FFF2-40B4-BE49-F238E27FC236}">
                  <a16:creationId xmlns:a16="http://schemas.microsoft.com/office/drawing/2014/main" id="{7A426F61-9C7B-D896-928C-09009E06366C}"/>
                </a:ext>
              </a:extLst>
            </p:cNvPr>
            <p:cNvSpPr/>
            <p:nvPr/>
          </p:nvSpPr>
          <p:spPr>
            <a:xfrm>
              <a:off x="982244" y="2818154"/>
              <a:ext cx="1006885" cy="490234"/>
            </a:xfrm>
            <a:custGeom>
              <a:avLst/>
              <a:gdLst/>
              <a:ahLst/>
              <a:cxnLst/>
              <a:rect l="l" t="t" r="r" b="b"/>
              <a:pathLst>
                <a:path w="33692" h="16404" extrusionOk="0">
                  <a:moveTo>
                    <a:pt x="33691" y="1"/>
                  </a:moveTo>
                  <a:lnTo>
                    <a:pt x="33289" y="4883"/>
                  </a:lnTo>
                  <a:lnTo>
                    <a:pt x="32407" y="15547"/>
                  </a:lnTo>
                  <a:lnTo>
                    <a:pt x="32347" y="16263"/>
                  </a:lnTo>
                  <a:lnTo>
                    <a:pt x="20466" y="16312"/>
                  </a:lnTo>
                  <a:lnTo>
                    <a:pt x="20466" y="3962"/>
                  </a:lnTo>
                  <a:lnTo>
                    <a:pt x="12984" y="3962"/>
                  </a:lnTo>
                  <a:cubicBezTo>
                    <a:pt x="12984" y="3962"/>
                    <a:pt x="13489" y="15435"/>
                    <a:pt x="13527" y="16348"/>
                  </a:cubicBezTo>
                  <a:lnTo>
                    <a:pt x="924" y="16403"/>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52;p85">
              <a:extLst>
                <a:ext uri="{FF2B5EF4-FFF2-40B4-BE49-F238E27FC236}">
                  <a16:creationId xmlns:a16="http://schemas.microsoft.com/office/drawing/2014/main" id="{291D0325-4624-2C4A-F311-697C41DEDEFA}"/>
                </a:ext>
              </a:extLst>
            </p:cNvPr>
            <p:cNvSpPr/>
            <p:nvPr/>
          </p:nvSpPr>
          <p:spPr>
            <a:xfrm>
              <a:off x="982244" y="2818154"/>
              <a:ext cx="1006856" cy="145719"/>
            </a:xfrm>
            <a:custGeom>
              <a:avLst/>
              <a:gdLst/>
              <a:ahLst/>
              <a:cxnLst/>
              <a:rect l="l" t="t" r="r" b="b"/>
              <a:pathLst>
                <a:path w="33691" h="4876" extrusionOk="0">
                  <a:moveTo>
                    <a:pt x="1" y="1"/>
                  </a:moveTo>
                  <a:lnTo>
                    <a:pt x="274" y="4875"/>
                  </a:lnTo>
                  <a:cubicBezTo>
                    <a:pt x="6106" y="4001"/>
                    <a:pt x="12242" y="3386"/>
                    <a:pt x="18416" y="3386"/>
                  </a:cubicBezTo>
                  <a:cubicBezTo>
                    <a:pt x="23398" y="3386"/>
                    <a:pt x="28406" y="3787"/>
                    <a:pt x="33297" y="4775"/>
                  </a:cubicBezTo>
                  <a:lnTo>
                    <a:pt x="336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53;p85">
              <a:extLst>
                <a:ext uri="{FF2B5EF4-FFF2-40B4-BE49-F238E27FC236}">
                  <a16:creationId xmlns:a16="http://schemas.microsoft.com/office/drawing/2014/main" id="{F49E5F0C-FE86-E4EC-9EB6-8C1D0DA37A84}"/>
                </a:ext>
              </a:extLst>
            </p:cNvPr>
            <p:cNvSpPr/>
            <p:nvPr/>
          </p:nvSpPr>
          <p:spPr>
            <a:xfrm>
              <a:off x="1154114" y="2936559"/>
              <a:ext cx="192549" cy="216726"/>
            </a:xfrm>
            <a:custGeom>
              <a:avLst/>
              <a:gdLst/>
              <a:ahLst/>
              <a:cxnLst/>
              <a:rect l="l" t="t" r="r" b="b"/>
              <a:pathLst>
                <a:path w="6443" h="7252" extrusionOk="0">
                  <a:moveTo>
                    <a:pt x="0" y="0"/>
                  </a:moveTo>
                  <a:lnTo>
                    <a:pt x="272" y="7252"/>
                  </a:lnTo>
                  <a:lnTo>
                    <a:pt x="6442" y="7252"/>
                  </a:lnTo>
                  <a:lnTo>
                    <a:pt x="6242" y="0"/>
                  </a:lnTo>
                  <a:close/>
                </a:path>
              </a:pathLst>
            </a:custGeom>
            <a:solidFill>
              <a:srgbClr val="4D2E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54;p85">
              <a:extLst>
                <a:ext uri="{FF2B5EF4-FFF2-40B4-BE49-F238E27FC236}">
                  <a16:creationId xmlns:a16="http://schemas.microsoft.com/office/drawing/2014/main" id="{CD86F48B-B9FF-DCF2-22E0-E22F13C1E7F4}"/>
                </a:ext>
              </a:extLst>
            </p:cNvPr>
            <p:cNvSpPr/>
            <p:nvPr/>
          </p:nvSpPr>
          <p:spPr>
            <a:xfrm>
              <a:off x="1154114" y="2936559"/>
              <a:ext cx="192549" cy="216726"/>
            </a:xfrm>
            <a:custGeom>
              <a:avLst/>
              <a:gdLst/>
              <a:ahLst/>
              <a:cxnLst/>
              <a:rect l="l" t="t" r="r" b="b"/>
              <a:pathLst>
                <a:path w="6443" h="7252" extrusionOk="0">
                  <a:moveTo>
                    <a:pt x="0" y="0"/>
                  </a:moveTo>
                  <a:lnTo>
                    <a:pt x="272" y="7252"/>
                  </a:lnTo>
                  <a:lnTo>
                    <a:pt x="6442" y="7252"/>
                  </a:lnTo>
                  <a:lnTo>
                    <a:pt x="62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55;p85">
              <a:extLst>
                <a:ext uri="{FF2B5EF4-FFF2-40B4-BE49-F238E27FC236}">
                  <a16:creationId xmlns:a16="http://schemas.microsoft.com/office/drawing/2014/main" id="{0AFC4F82-C5D6-8A8A-BF9F-F6648B91183C}"/>
                </a:ext>
              </a:extLst>
            </p:cNvPr>
            <p:cNvSpPr/>
            <p:nvPr/>
          </p:nvSpPr>
          <p:spPr>
            <a:xfrm>
              <a:off x="1181908" y="2936559"/>
              <a:ext cx="69244" cy="107227"/>
            </a:xfrm>
            <a:custGeom>
              <a:avLst/>
              <a:gdLst/>
              <a:ahLst/>
              <a:cxnLst/>
              <a:rect l="l" t="t" r="r" b="b"/>
              <a:pathLst>
                <a:path w="2317" h="3588" extrusionOk="0">
                  <a:moveTo>
                    <a:pt x="2186" y="0"/>
                  </a:moveTo>
                  <a:lnTo>
                    <a:pt x="1" y="0"/>
                  </a:lnTo>
                  <a:cubicBezTo>
                    <a:pt x="5" y="1196"/>
                    <a:pt x="19" y="2393"/>
                    <a:pt x="55" y="3587"/>
                  </a:cubicBezTo>
                  <a:cubicBezTo>
                    <a:pt x="775" y="3554"/>
                    <a:pt x="1494" y="3512"/>
                    <a:pt x="2208" y="3447"/>
                  </a:cubicBezTo>
                  <a:cubicBezTo>
                    <a:pt x="2279" y="2306"/>
                    <a:pt x="2316" y="1165"/>
                    <a:pt x="2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6;p85">
              <a:extLst>
                <a:ext uri="{FF2B5EF4-FFF2-40B4-BE49-F238E27FC236}">
                  <a16:creationId xmlns:a16="http://schemas.microsoft.com/office/drawing/2014/main" id="{7D6202DC-6FFA-1071-D102-2683E0ACD987}"/>
                </a:ext>
              </a:extLst>
            </p:cNvPr>
            <p:cNvSpPr/>
            <p:nvPr/>
          </p:nvSpPr>
          <p:spPr>
            <a:xfrm>
              <a:off x="1257817" y="2936559"/>
              <a:ext cx="85411" cy="102027"/>
            </a:xfrm>
            <a:custGeom>
              <a:avLst/>
              <a:gdLst/>
              <a:ahLst/>
              <a:cxnLst/>
              <a:rect l="l" t="t" r="r" b="b"/>
              <a:pathLst>
                <a:path w="2858" h="3414" extrusionOk="0">
                  <a:moveTo>
                    <a:pt x="2772" y="0"/>
                  </a:moveTo>
                  <a:lnTo>
                    <a:pt x="0" y="0"/>
                  </a:lnTo>
                  <a:lnTo>
                    <a:pt x="0" y="3414"/>
                  </a:lnTo>
                  <a:cubicBezTo>
                    <a:pt x="957" y="3324"/>
                    <a:pt x="1910" y="3215"/>
                    <a:pt x="2857" y="309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57;p85">
              <a:extLst>
                <a:ext uri="{FF2B5EF4-FFF2-40B4-BE49-F238E27FC236}">
                  <a16:creationId xmlns:a16="http://schemas.microsoft.com/office/drawing/2014/main" id="{90554688-B236-9DD0-D062-F8103C36518F}"/>
                </a:ext>
              </a:extLst>
            </p:cNvPr>
            <p:cNvSpPr/>
            <p:nvPr/>
          </p:nvSpPr>
          <p:spPr>
            <a:xfrm>
              <a:off x="1154114" y="2936559"/>
              <a:ext cx="192549" cy="216726"/>
            </a:xfrm>
            <a:custGeom>
              <a:avLst/>
              <a:gdLst/>
              <a:ahLst/>
              <a:cxnLst/>
              <a:rect l="l" t="t" r="r" b="b"/>
              <a:pathLst>
                <a:path w="6443" h="7252" extrusionOk="0">
                  <a:moveTo>
                    <a:pt x="5623" y="637"/>
                  </a:moveTo>
                  <a:lnTo>
                    <a:pt x="5788" y="6616"/>
                  </a:lnTo>
                  <a:lnTo>
                    <a:pt x="885" y="6616"/>
                  </a:lnTo>
                  <a:lnTo>
                    <a:pt x="662" y="637"/>
                  </a:lnTo>
                  <a:close/>
                  <a:moveTo>
                    <a:pt x="0" y="0"/>
                  </a:moveTo>
                  <a:lnTo>
                    <a:pt x="272" y="7252"/>
                  </a:lnTo>
                  <a:lnTo>
                    <a:pt x="6442" y="7252"/>
                  </a:lnTo>
                  <a:lnTo>
                    <a:pt x="62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58;p85">
              <a:extLst>
                <a:ext uri="{FF2B5EF4-FFF2-40B4-BE49-F238E27FC236}">
                  <a16:creationId xmlns:a16="http://schemas.microsoft.com/office/drawing/2014/main" id="{54D6ABAE-A964-C1AA-4AD8-7A44C897A322}"/>
                </a:ext>
              </a:extLst>
            </p:cNvPr>
            <p:cNvSpPr/>
            <p:nvPr/>
          </p:nvSpPr>
          <p:spPr>
            <a:xfrm>
              <a:off x="1165142" y="3023525"/>
              <a:ext cx="170374" cy="25791"/>
            </a:xfrm>
            <a:custGeom>
              <a:avLst/>
              <a:gdLst/>
              <a:ahLst/>
              <a:cxnLst/>
              <a:rect l="l" t="t" r="r" b="b"/>
              <a:pathLst>
                <a:path w="5701" h="863" extrusionOk="0">
                  <a:moveTo>
                    <a:pt x="5701" y="0"/>
                  </a:moveTo>
                  <a:lnTo>
                    <a:pt x="1" y="146"/>
                  </a:lnTo>
                  <a:lnTo>
                    <a:pt x="174" y="863"/>
                  </a:lnTo>
                  <a:lnTo>
                    <a:pt x="5701" y="517"/>
                  </a:lnTo>
                  <a:lnTo>
                    <a:pt x="57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59;p85">
              <a:extLst>
                <a:ext uri="{FF2B5EF4-FFF2-40B4-BE49-F238E27FC236}">
                  <a16:creationId xmlns:a16="http://schemas.microsoft.com/office/drawing/2014/main" id="{FFBDEB4C-9EBA-9BAB-4086-CD08FBE8AD33}"/>
                </a:ext>
              </a:extLst>
            </p:cNvPr>
            <p:cNvSpPr/>
            <p:nvPr/>
          </p:nvSpPr>
          <p:spPr>
            <a:xfrm>
              <a:off x="1239557" y="2945495"/>
              <a:ext cx="14285" cy="92644"/>
            </a:xfrm>
            <a:custGeom>
              <a:avLst/>
              <a:gdLst/>
              <a:ahLst/>
              <a:cxnLst/>
              <a:rect l="l" t="t" r="r" b="b"/>
              <a:pathLst>
                <a:path w="478" h="3100" extrusionOk="0">
                  <a:moveTo>
                    <a:pt x="1" y="0"/>
                  </a:moveTo>
                  <a:lnTo>
                    <a:pt x="120" y="3100"/>
                  </a:lnTo>
                  <a:lnTo>
                    <a:pt x="478" y="3042"/>
                  </a:lnTo>
                  <a:lnTo>
                    <a:pt x="4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60;p85">
              <a:extLst>
                <a:ext uri="{FF2B5EF4-FFF2-40B4-BE49-F238E27FC236}">
                  <a16:creationId xmlns:a16="http://schemas.microsoft.com/office/drawing/2014/main" id="{3E174271-B327-8ED3-7869-68D77241111C}"/>
                </a:ext>
              </a:extLst>
            </p:cNvPr>
            <p:cNvSpPr/>
            <p:nvPr/>
          </p:nvSpPr>
          <p:spPr>
            <a:xfrm>
              <a:off x="1628604" y="2936559"/>
              <a:ext cx="192579" cy="216726"/>
            </a:xfrm>
            <a:custGeom>
              <a:avLst/>
              <a:gdLst/>
              <a:ahLst/>
              <a:cxnLst/>
              <a:rect l="l" t="t" r="r" b="b"/>
              <a:pathLst>
                <a:path w="6444" h="7252" extrusionOk="0">
                  <a:moveTo>
                    <a:pt x="1" y="0"/>
                  </a:moveTo>
                  <a:lnTo>
                    <a:pt x="272" y="7252"/>
                  </a:lnTo>
                  <a:lnTo>
                    <a:pt x="6444" y="7252"/>
                  </a:lnTo>
                  <a:lnTo>
                    <a:pt x="6243" y="0"/>
                  </a:lnTo>
                  <a:close/>
                </a:path>
              </a:pathLst>
            </a:custGeom>
            <a:solidFill>
              <a:srgbClr val="4D2E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61;p85">
              <a:extLst>
                <a:ext uri="{FF2B5EF4-FFF2-40B4-BE49-F238E27FC236}">
                  <a16:creationId xmlns:a16="http://schemas.microsoft.com/office/drawing/2014/main" id="{39879A65-72C6-3394-BFF4-FEE07EDDF072}"/>
                </a:ext>
              </a:extLst>
            </p:cNvPr>
            <p:cNvSpPr/>
            <p:nvPr/>
          </p:nvSpPr>
          <p:spPr>
            <a:xfrm>
              <a:off x="1628604" y="2936559"/>
              <a:ext cx="192579" cy="216726"/>
            </a:xfrm>
            <a:custGeom>
              <a:avLst/>
              <a:gdLst/>
              <a:ahLst/>
              <a:cxnLst/>
              <a:rect l="l" t="t" r="r" b="b"/>
              <a:pathLst>
                <a:path w="6444" h="7252" extrusionOk="0">
                  <a:moveTo>
                    <a:pt x="1" y="0"/>
                  </a:moveTo>
                  <a:lnTo>
                    <a:pt x="272" y="7252"/>
                  </a:lnTo>
                  <a:lnTo>
                    <a:pt x="6444" y="7252"/>
                  </a:lnTo>
                  <a:lnTo>
                    <a:pt x="62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762;p85">
              <a:extLst>
                <a:ext uri="{FF2B5EF4-FFF2-40B4-BE49-F238E27FC236}">
                  <a16:creationId xmlns:a16="http://schemas.microsoft.com/office/drawing/2014/main" id="{39B5F6DE-362C-838D-B14D-5D10E01D926B}"/>
                </a:ext>
              </a:extLst>
            </p:cNvPr>
            <p:cNvSpPr/>
            <p:nvPr/>
          </p:nvSpPr>
          <p:spPr>
            <a:xfrm>
              <a:off x="1739538" y="2936559"/>
              <a:ext cx="78119" cy="95094"/>
            </a:xfrm>
            <a:custGeom>
              <a:avLst/>
              <a:gdLst/>
              <a:ahLst/>
              <a:cxnLst/>
              <a:rect l="l" t="t" r="r" b="b"/>
              <a:pathLst>
                <a:path w="2614" h="3182" extrusionOk="0">
                  <a:moveTo>
                    <a:pt x="2531" y="0"/>
                  </a:moveTo>
                  <a:lnTo>
                    <a:pt x="0" y="0"/>
                  </a:lnTo>
                  <a:lnTo>
                    <a:pt x="0" y="3182"/>
                  </a:lnTo>
                  <a:cubicBezTo>
                    <a:pt x="868" y="3128"/>
                    <a:pt x="1740" y="3062"/>
                    <a:pt x="2613" y="298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63;p85">
              <a:extLst>
                <a:ext uri="{FF2B5EF4-FFF2-40B4-BE49-F238E27FC236}">
                  <a16:creationId xmlns:a16="http://schemas.microsoft.com/office/drawing/2014/main" id="{E3F54D89-740E-F0BC-3846-1D8F4D05A133}"/>
                </a:ext>
              </a:extLst>
            </p:cNvPr>
            <p:cNvSpPr/>
            <p:nvPr/>
          </p:nvSpPr>
          <p:spPr>
            <a:xfrm>
              <a:off x="1652034" y="2936559"/>
              <a:ext cx="78209" cy="98322"/>
            </a:xfrm>
            <a:custGeom>
              <a:avLst/>
              <a:gdLst/>
              <a:ahLst/>
              <a:cxnLst/>
              <a:rect l="l" t="t" r="r" b="b"/>
              <a:pathLst>
                <a:path w="2617" h="3290" extrusionOk="0">
                  <a:moveTo>
                    <a:pt x="1" y="0"/>
                  </a:moveTo>
                  <a:cubicBezTo>
                    <a:pt x="87" y="1134"/>
                    <a:pt x="278" y="2203"/>
                    <a:pt x="324" y="3290"/>
                  </a:cubicBezTo>
                  <a:cubicBezTo>
                    <a:pt x="1080" y="3279"/>
                    <a:pt x="1844" y="3246"/>
                    <a:pt x="2608" y="3203"/>
                  </a:cubicBezTo>
                  <a:cubicBezTo>
                    <a:pt x="2616" y="2123"/>
                    <a:pt x="2566" y="1037"/>
                    <a:pt x="2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64;p85">
              <a:extLst>
                <a:ext uri="{FF2B5EF4-FFF2-40B4-BE49-F238E27FC236}">
                  <a16:creationId xmlns:a16="http://schemas.microsoft.com/office/drawing/2014/main" id="{B6391039-55BF-8BFF-F289-52CBC331B455}"/>
                </a:ext>
              </a:extLst>
            </p:cNvPr>
            <p:cNvSpPr/>
            <p:nvPr/>
          </p:nvSpPr>
          <p:spPr>
            <a:xfrm>
              <a:off x="1628604" y="2936559"/>
              <a:ext cx="192579" cy="216726"/>
            </a:xfrm>
            <a:custGeom>
              <a:avLst/>
              <a:gdLst/>
              <a:ahLst/>
              <a:cxnLst/>
              <a:rect l="l" t="t" r="r" b="b"/>
              <a:pathLst>
                <a:path w="6444" h="7252" extrusionOk="0">
                  <a:moveTo>
                    <a:pt x="5624" y="637"/>
                  </a:moveTo>
                  <a:lnTo>
                    <a:pt x="5790" y="6616"/>
                  </a:lnTo>
                  <a:lnTo>
                    <a:pt x="885" y="6616"/>
                  </a:lnTo>
                  <a:lnTo>
                    <a:pt x="662" y="637"/>
                  </a:lnTo>
                  <a:close/>
                  <a:moveTo>
                    <a:pt x="1" y="0"/>
                  </a:moveTo>
                  <a:lnTo>
                    <a:pt x="272" y="7252"/>
                  </a:lnTo>
                  <a:lnTo>
                    <a:pt x="6444" y="7252"/>
                  </a:lnTo>
                  <a:lnTo>
                    <a:pt x="62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65;p85">
              <a:extLst>
                <a:ext uri="{FF2B5EF4-FFF2-40B4-BE49-F238E27FC236}">
                  <a16:creationId xmlns:a16="http://schemas.microsoft.com/office/drawing/2014/main" id="{7913D639-3518-D3DF-E26C-610B31E9B0AA}"/>
                </a:ext>
              </a:extLst>
            </p:cNvPr>
            <p:cNvSpPr/>
            <p:nvPr/>
          </p:nvSpPr>
          <p:spPr>
            <a:xfrm>
              <a:off x="1642052" y="3019162"/>
              <a:ext cx="167207" cy="18977"/>
            </a:xfrm>
            <a:custGeom>
              <a:avLst/>
              <a:gdLst/>
              <a:ahLst/>
              <a:cxnLst/>
              <a:rect l="l" t="t" r="r" b="b"/>
              <a:pathLst>
                <a:path w="5595" h="635" extrusionOk="0">
                  <a:moveTo>
                    <a:pt x="0" y="0"/>
                  </a:moveTo>
                  <a:lnTo>
                    <a:pt x="0" y="635"/>
                  </a:lnTo>
                  <a:lnTo>
                    <a:pt x="5595" y="451"/>
                  </a:lnTo>
                  <a:lnTo>
                    <a:pt x="55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66;p85">
              <a:extLst>
                <a:ext uri="{FF2B5EF4-FFF2-40B4-BE49-F238E27FC236}">
                  <a16:creationId xmlns:a16="http://schemas.microsoft.com/office/drawing/2014/main" id="{2D393B37-6580-787E-F1AA-B23B4C94943B}"/>
                </a:ext>
              </a:extLst>
            </p:cNvPr>
            <p:cNvSpPr/>
            <p:nvPr/>
          </p:nvSpPr>
          <p:spPr>
            <a:xfrm>
              <a:off x="1714136" y="2945495"/>
              <a:ext cx="19037" cy="85591"/>
            </a:xfrm>
            <a:custGeom>
              <a:avLst/>
              <a:gdLst/>
              <a:ahLst/>
              <a:cxnLst/>
              <a:rect l="l" t="t" r="r" b="b"/>
              <a:pathLst>
                <a:path w="637" h="2864" extrusionOk="0">
                  <a:moveTo>
                    <a:pt x="0" y="0"/>
                  </a:moveTo>
                  <a:lnTo>
                    <a:pt x="160" y="2863"/>
                  </a:lnTo>
                  <a:lnTo>
                    <a:pt x="636" y="2783"/>
                  </a:lnTo>
                  <a:lnTo>
                    <a:pt x="6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767;p85">
              <a:extLst>
                <a:ext uri="{FF2B5EF4-FFF2-40B4-BE49-F238E27FC236}">
                  <a16:creationId xmlns:a16="http://schemas.microsoft.com/office/drawing/2014/main" id="{6CE3E281-AD4B-C8F1-F501-727951C48754}"/>
                </a:ext>
              </a:extLst>
            </p:cNvPr>
            <p:cNvSpPr/>
            <p:nvPr/>
          </p:nvSpPr>
          <p:spPr>
            <a:xfrm>
              <a:off x="1073753" y="2818154"/>
              <a:ext cx="149186" cy="489815"/>
            </a:xfrm>
            <a:custGeom>
              <a:avLst/>
              <a:gdLst/>
              <a:ahLst/>
              <a:cxnLst/>
              <a:rect l="l" t="t" r="r" b="b"/>
              <a:pathLst>
                <a:path w="4992" h="16390" extrusionOk="0">
                  <a:moveTo>
                    <a:pt x="0" y="1"/>
                  </a:moveTo>
                  <a:cubicBezTo>
                    <a:pt x="346" y="5488"/>
                    <a:pt x="560" y="10965"/>
                    <a:pt x="963" y="16390"/>
                  </a:cubicBezTo>
                  <a:lnTo>
                    <a:pt x="4665" y="16372"/>
                  </a:lnTo>
                  <a:cubicBezTo>
                    <a:pt x="4827" y="15162"/>
                    <a:pt x="4991" y="13949"/>
                    <a:pt x="4974" y="12691"/>
                  </a:cubicBezTo>
                  <a:lnTo>
                    <a:pt x="2772" y="12691"/>
                  </a:lnTo>
                  <a:cubicBezTo>
                    <a:pt x="2787" y="8460"/>
                    <a:pt x="3028" y="4230"/>
                    <a:pt x="3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768;p85">
              <a:extLst>
                <a:ext uri="{FF2B5EF4-FFF2-40B4-BE49-F238E27FC236}">
                  <a16:creationId xmlns:a16="http://schemas.microsoft.com/office/drawing/2014/main" id="{2F8FC8B3-EAC2-B142-BE91-855B0F4F334B}"/>
                </a:ext>
              </a:extLst>
            </p:cNvPr>
            <p:cNvSpPr/>
            <p:nvPr/>
          </p:nvSpPr>
          <p:spPr>
            <a:xfrm>
              <a:off x="1743453" y="2819827"/>
              <a:ext cx="245655" cy="486916"/>
            </a:xfrm>
            <a:custGeom>
              <a:avLst/>
              <a:gdLst/>
              <a:ahLst/>
              <a:cxnLst/>
              <a:rect l="l" t="t" r="r" b="b"/>
              <a:pathLst>
                <a:path w="8220" h="16293" extrusionOk="0">
                  <a:moveTo>
                    <a:pt x="8219" y="1"/>
                  </a:moveTo>
                  <a:lnTo>
                    <a:pt x="5877" y="2"/>
                  </a:lnTo>
                  <a:lnTo>
                    <a:pt x="1914" y="2"/>
                  </a:lnTo>
                  <a:cubicBezTo>
                    <a:pt x="1732" y="4296"/>
                    <a:pt x="2199" y="8801"/>
                    <a:pt x="2358" y="13130"/>
                  </a:cubicBezTo>
                  <a:cubicBezTo>
                    <a:pt x="1534" y="13179"/>
                    <a:pt x="765" y="13335"/>
                    <a:pt x="0" y="13466"/>
                  </a:cubicBezTo>
                  <a:cubicBezTo>
                    <a:pt x="101" y="14393"/>
                    <a:pt x="201" y="15338"/>
                    <a:pt x="302" y="16292"/>
                  </a:cubicBezTo>
                  <a:lnTo>
                    <a:pt x="5430" y="16269"/>
                  </a:lnTo>
                  <a:lnTo>
                    <a:pt x="6875" y="16263"/>
                  </a:lnTo>
                  <a:lnTo>
                    <a:pt x="6935" y="15546"/>
                  </a:lnTo>
                  <a:lnTo>
                    <a:pt x="7817" y="4882"/>
                  </a:lnTo>
                  <a:lnTo>
                    <a:pt x="8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769;p85">
              <a:extLst>
                <a:ext uri="{FF2B5EF4-FFF2-40B4-BE49-F238E27FC236}">
                  <a16:creationId xmlns:a16="http://schemas.microsoft.com/office/drawing/2014/main" id="{96424031-F8BD-625B-7CBF-D452797BAA8D}"/>
                </a:ext>
              </a:extLst>
            </p:cNvPr>
            <p:cNvSpPr/>
            <p:nvPr/>
          </p:nvSpPr>
          <p:spPr>
            <a:xfrm>
              <a:off x="1101277" y="1974195"/>
              <a:ext cx="770585" cy="866904"/>
            </a:xfrm>
            <a:custGeom>
              <a:avLst/>
              <a:gdLst/>
              <a:ahLst/>
              <a:cxnLst/>
              <a:rect l="l" t="t" r="r" b="b"/>
              <a:pathLst>
                <a:path w="25785" h="29008" extrusionOk="0">
                  <a:moveTo>
                    <a:pt x="12908" y="0"/>
                  </a:moveTo>
                  <a:lnTo>
                    <a:pt x="0" y="15673"/>
                  </a:lnTo>
                  <a:lnTo>
                    <a:pt x="654" y="29007"/>
                  </a:lnTo>
                  <a:lnTo>
                    <a:pt x="25513" y="29007"/>
                  </a:lnTo>
                  <a:lnTo>
                    <a:pt x="25785" y="15639"/>
                  </a:lnTo>
                  <a:lnTo>
                    <a:pt x="129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770;p85">
              <a:extLst>
                <a:ext uri="{FF2B5EF4-FFF2-40B4-BE49-F238E27FC236}">
                  <a16:creationId xmlns:a16="http://schemas.microsoft.com/office/drawing/2014/main" id="{18887D1E-6123-522B-6F21-D53FA06D3771}"/>
                </a:ext>
              </a:extLst>
            </p:cNvPr>
            <p:cNvSpPr/>
            <p:nvPr/>
          </p:nvSpPr>
          <p:spPr>
            <a:xfrm>
              <a:off x="1101277" y="2387507"/>
              <a:ext cx="50864" cy="453595"/>
            </a:xfrm>
            <a:custGeom>
              <a:avLst/>
              <a:gdLst/>
              <a:ahLst/>
              <a:cxnLst/>
              <a:rect l="l" t="t" r="r" b="b"/>
              <a:pathLst>
                <a:path w="1702" h="15178" extrusionOk="0">
                  <a:moveTo>
                    <a:pt x="1517" y="0"/>
                  </a:moveTo>
                  <a:lnTo>
                    <a:pt x="0" y="1843"/>
                  </a:lnTo>
                  <a:lnTo>
                    <a:pt x="654" y="15177"/>
                  </a:lnTo>
                  <a:lnTo>
                    <a:pt x="1702" y="15177"/>
                  </a:lnTo>
                  <a:cubicBezTo>
                    <a:pt x="1529" y="10104"/>
                    <a:pt x="1611" y="5017"/>
                    <a:pt x="1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771;p85">
              <a:extLst>
                <a:ext uri="{FF2B5EF4-FFF2-40B4-BE49-F238E27FC236}">
                  <a16:creationId xmlns:a16="http://schemas.microsoft.com/office/drawing/2014/main" id="{95A09BA1-A456-038B-9419-53F8A6882F0B}"/>
                </a:ext>
              </a:extLst>
            </p:cNvPr>
            <p:cNvSpPr/>
            <p:nvPr/>
          </p:nvSpPr>
          <p:spPr>
            <a:xfrm>
              <a:off x="1826774" y="2386790"/>
              <a:ext cx="45096" cy="454312"/>
            </a:xfrm>
            <a:custGeom>
              <a:avLst/>
              <a:gdLst/>
              <a:ahLst/>
              <a:cxnLst/>
              <a:rect l="l" t="t" r="r" b="b"/>
              <a:pathLst>
                <a:path w="1509" h="15202" extrusionOk="0">
                  <a:moveTo>
                    <a:pt x="0" y="0"/>
                  </a:moveTo>
                  <a:cubicBezTo>
                    <a:pt x="285" y="5108"/>
                    <a:pt x="46" y="10138"/>
                    <a:pt x="94" y="15201"/>
                  </a:cubicBezTo>
                  <a:lnTo>
                    <a:pt x="1238" y="15201"/>
                  </a:lnTo>
                  <a:lnTo>
                    <a:pt x="1509" y="1833"/>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772;p85">
              <a:extLst>
                <a:ext uri="{FF2B5EF4-FFF2-40B4-BE49-F238E27FC236}">
                  <a16:creationId xmlns:a16="http://schemas.microsoft.com/office/drawing/2014/main" id="{8157E2DF-01CC-B9CA-1F41-DA0C4C888C37}"/>
                </a:ext>
              </a:extLst>
            </p:cNvPr>
            <p:cNvSpPr/>
            <p:nvPr/>
          </p:nvSpPr>
          <p:spPr>
            <a:xfrm>
              <a:off x="1456913" y="1974195"/>
              <a:ext cx="55795" cy="36579"/>
            </a:xfrm>
            <a:custGeom>
              <a:avLst/>
              <a:gdLst/>
              <a:ahLst/>
              <a:cxnLst/>
              <a:rect l="l" t="t" r="r" b="b"/>
              <a:pathLst>
                <a:path w="1867" h="1224" extrusionOk="0">
                  <a:moveTo>
                    <a:pt x="1008" y="0"/>
                  </a:moveTo>
                  <a:lnTo>
                    <a:pt x="1" y="1224"/>
                  </a:lnTo>
                  <a:cubicBezTo>
                    <a:pt x="618" y="1157"/>
                    <a:pt x="1241" y="1097"/>
                    <a:pt x="1867" y="1044"/>
                  </a:cubicBezTo>
                  <a:lnTo>
                    <a:pt x="1008" y="0"/>
                  </a:lnTo>
                  <a:close/>
                </a:path>
              </a:pathLst>
            </a:custGeom>
            <a:solidFill>
              <a:srgbClr val="F5DF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773;p85">
              <a:extLst>
                <a:ext uri="{FF2B5EF4-FFF2-40B4-BE49-F238E27FC236}">
                  <a16:creationId xmlns:a16="http://schemas.microsoft.com/office/drawing/2014/main" id="{D9576D2B-411A-EF57-B475-96AB49066540}"/>
                </a:ext>
              </a:extLst>
            </p:cNvPr>
            <p:cNvSpPr/>
            <p:nvPr/>
          </p:nvSpPr>
          <p:spPr>
            <a:xfrm>
              <a:off x="1393705" y="2059397"/>
              <a:ext cx="178862" cy="28122"/>
            </a:xfrm>
            <a:custGeom>
              <a:avLst/>
              <a:gdLst/>
              <a:ahLst/>
              <a:cxnLst/>
              <a:rect l="l" t="t" r="r" b="b"/>
              <a:pathLst>
                <a:path w="5985" h="941" extrusionOk="0">
                  <a:moveTo>
                    <a:pt x="5472" y="1"/>
                  </a:moveTo>
                  <a:cubicBezTo>
                    <a:pt x="4531" y="81"/>
                    <a:pt x="3590" y="159"/>
                    <a:pt x="2647" y="238"/>
                  </a:cubicBezTo>
                  <a:cubicBezTo>
                    <a:pt x="1913" y="300"/>
                    <a:pt x="1101" y="458"/>
                    <a:pt x="249" y="638"/>
                  </a:cubicBezTo>
                  <a:lnTo>
                    <a:pt x="0" y="940"/>
                  </a:lnTo>
                  <a:cubicBezTo>
                    <a:pt x="120" y="926"/>
                    <a:pt x="242" y="911"/>
                    <a:pt x="360" y="897"/>
                  </a:cubicBezTo>
                  <a:cubicBezTo>
                    <a:pt x="2239" y="689"/>
                    <a:pt x="4106" y="645"/>
                    <a:pt x="5985" y="624"/>
                  </a:cubicBezTo>
                  <a:lnTo>
                    <a:pt x="5472" y="1"/>
                  </a:lnTo>
                  <a:close/>
                </a:path>
              </a:pathLst>
            </a:custGeom>
            <a:solidFill>
              <a:srgbClr val="F5DF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774;p85">
              <a:extLst>
                <a:ext uri="{FF2B5EF4-FFF2-40B4-BE49-F238E27FC236}">
                  <a16:creationId xmlns:a16="http://schemas.microsoft.com/office/drawing/2014/main" id="{7241F9F9-B891-EDDD-D4EB-73EC34D8440C}"/>
                </a:ext>
              </a:extLst>
            </p:cNvPr>
            <p:cNvSpPr/>
            <p:nvPr/>
          </p:nvSpPr>
          <p:spPr>
            <a:xfrm>
              <a:off x="1340330" y="2135724"/>
              <a:ext cx="281188" cy="16586"/>
            </a:xfrm>
            <a:custGeom>
              <a:avLst/>
              <a:gdLst/>
              <a:ahLst/>
              <a:cxnLst/>
              <a:rect l="l" t="t" r="r" b="b"/>
              <a:pathLst>
                <a:path w="9409" h="555" extrusionOk="0">
                  <a:moveTo>
                    <a:pt x="9359" y="0"/>
                  </a:moveTo>
                  <a:cubicBezTo>
                    <a:pt x="8917" y="4"/>
                    <a:pt x="8472" y="8"/>
                    <a:pt x="8029" y="11"/>
                  </a:cubicBezTo>
                  <a:cubicBezTo>
                    <a:pt x="5614" y="25"/>
                    <a:pt x="3282" y="175"/>
                    <a:pt x="882" y="430"/>
                  </a:cubicBezTo>
                  <a:cubicBezTo>
                    <a:pt x="599" y="460"/>
                    <a:pt x="316" y="489"/>
                    <a:pt x="33" y="518"/>
                  </a:cubicBezTo>
                  <a:lnTo>
                    <a:pt x="1" y="554"/>
                  </a:lnTo>
                  <a:cubicBezTo>
                    <a:pt x="3135" y="416"/>
                    <a:pt x="6289" y="71"/>
                    <a:pt x="9409" y="60"/>
                  </a:cubicBezTo>
                  <a:lnTo>
                    <a:pt x="93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775;p85">
              <a:extLst>
                <a:ext uri="{FF2B5EF4-FFF2-40B4-BE49-F238E27FC236}">
                  <a16:creationId xmlns:a16="http://schemas.microsoft.com/office/drawing/2014/main" id="{D21674AA-AAAC-2C4C-DA14-689F2407F914}"/>
                </a:ext>
              </a:extLst>
            </p:cNvPr>
            <p:cNvSpPr/>
            <p:nvPr/>
          </p:nvSpPr>
          <p:spPr>
            <a:xfrm>
              <a:off x="1282054" y="2196391"/>
              <a:ext cx="399562" cy="26628"/>
            </a:xfrm>
            <a:custGeom>
              <a:avLst/>
              <a:gdLst/>
              <a:ahLst/>
              <a:cxnLst/>
              <a:rect l="l" t="t" r="r" b="b"/>
              <a:pathLst>
                <a:path w="13370" h="891" extrusionOk="0">
                  <a:moveTo>
                    <a:pt x="11245" y="1"/>
                  </a:moveTo>
                  <a:cubicBezTo>
                    <a:pt x="7619" y="1"/>
                    <a:pt x="3932" y="482"/>
                    <a:pt x="286" y="544"/>
                  </a:cubicBezTo>
                  <a:lnTo>
                    <a:pt x="1" y="890"/>
                  </a:lnTo>
                  <a:cubicBezTo>
                    <a:pt x="1753" y="796"/>
                    <a:pt x="3503" y="513"/>
                    <a:pt x="5273" y="477"/>
                  </a:cubicBezTo>
                  <a:cubicBezTo>
                    <a:pt x="6842" y="445"/>
                    <a:pt x="8406" y="415"/>
                    <a:pt x="9970" y="415"/>
                  </a:cubicBezTo>
                  <a:cubicBezTo>
                    <a:pt x="11102" y="415"/>
                    <a:pt x="12235" y="430"/>
                    <a:pt x="13370" y="472"/>
                  </a:cubicBezTo>
                  <a:lnTo>
                    <a:pt x="13002" y="26"/>
                  </a:lnTo>
                  <a:cubicBezTo>
                    <a:pt x="12520" y="17"/>
                    <a:pt x="12036" y="4"/>
                    <a:pt x="11553" y="2"/>
                  </a:cubicBezTo>
                  <a:cubicBezTo>
                    <a:pt x="11451" y="1"/>
                    <a:pt x="11348" y="1"/>
                    <a:pt x="11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776;p85">
              <a:extLst>
                <a:ext uri="{FF2B5EF4-FFF2-40B4-BE49-F238E27FC236}">
                  <a16:creationId xmlns:a16="http://schemas.microsoft.com/office/drawing/2014/main" id="{0B11C591-D400-2806-3DF1-58D3CF009C72}"/>
                </a:ext>
              </a:extLst>
            </p:cNvPr>
            <p:cNvSpPr/>
            <p:nvPr/>
          </p:nvSpPr>
          <p:spPr>
            <a:xfrm>
              <a:off x="1208267" y="2271881"/>
              <a:ext cx="537781" cy="41331"/>
            </a:xfrm>
            <a:custGeom>
              <a:avLst/>
              <a:gdLst/>
              <a:ahLst/>
              <a:cxnLst/>
              <a:rect l="l" t="t" r="r" b="b"/>
              <a:pathLst>
                <a:path w="17995" h="1383" extrusionOk="0">
                  <a:moveTo>
                    <a:pt x="11262" y="0"/>
                  </a:moveTo>
                  <a:cubicBezTo>
                    <a:pt x="9604" y="0"/>
                    <a:pt x="7947" y="53"/>
                    <a:pt x="6307" y="206"/>
                  </a:cubicBezTo>
                  <a:cubicBezTo>
                    <a:pt x="4690" y="356"/>
                    <a:pt x="3090" y="539"/>
                    <a:pt x="1492" y="539"/>
                  </a:cubicBezTo>
                  <a:cubicBezTo>
                    <a:pt x="1226" y="539"/>
                    <a:pt x="959" y="534"/>
                    <a:pt x="693" y="522"/>
                  </a:cubicBezTo>
                  <a:lnTo>
                    <a:pt x="0" y="1365"/>
                  </a:lnTo>
                  <a:cubicBezTo>
                    <a:pt x="200" y="1377"/>
                    <a:pt x="402" y="1382"/>
                    <a:pt x="606" y="1382"/>
                  </a:cubicBezTo>
                  <a:cubicBezTo>
                    <a:pt x="2052" y="1382"/>
                    <a:pt x="3564" y="1109"/>
                    <a:pt x="4788" y="958"/>
                  </a:cubicBezTo>
                  <a:cubicBezTo>
                    <a:pt x="7900" y="578"/>
                    <a:pt x="11016" y="622"/>
                    <a:pt x="14149" y="595"/>
                  </a:cubicBezTo>
                  <a:cubicBezTo>
                    <a:pt x="15429" y="582"/>
                    <a:pt x="16712" y="572"/>
                    <a:pt x="17994" y="564"/>
                  </a:cubicBezTo>
                  <a:lnTo>
                    <a:pt x="17680" y="182"/>
                  </a:lnTo>
                  <a:cubicBezTo>
                    <a:pt x="17052" y="151"/>
                    <a:pt x="16424" y="120"/>
                    <a:pt x="15795" y="97"/>
                  </a:cubicBezTo>
                  <a:cubicBezTo>
                    <a:pt x="14292" y="44"/>
                    <a:pt x="12777" y="0"/>
                    <a:pt x="11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777;p85">
              <a:extLst>
                <a:ext uri="{FF2B5EF4-FFF2-40B4-BE49-F238E27FC236}">
                  <a16:creationId xmlns:a16="http://schemas.microsoft.com/office/drawing/2014/main" id="{350DEA43-FC25-B3F1-C24E-34C25AF4C159}"/>
                </a:ext>
              </a:extLst>
            </p:cNvPr>
            <p:cNvSpPr/>
            <p:nvPr/>
          </p:nvSpPr>
          <p:spPr>
            <a:xfrm>
              <a:off x="1251062" y="2403466"/>
              <a:ext cx="602033" cy="18947"/>
            </a:xfrm>
            <a:custGeom>
              <a:avLst/>
              <a:gdLst/>
              <a:ahLst/>
              <a:cxnLst/>
              <a:rect l="l" t="t" r="r" b="b"/>
              <a:pathLst>
                <a:path w="20145" h="634" extrusionOk="0">
                  <a:moveTo>
                    <a:pt x="11068" y="1"/>
                  </a:moveTo>
                  <a:cubicBezTo>
                    <a:pt x="8229" y="1"/>
                    <a:pt x="5392" y="114"/>
                    <a:pt x="2560" y="327"/>
                  </a:cubicBezTo>
                  <a:cubicBezTo>
                    <a:pt x="1711" y="391"/>
                    <a:pt x="856" y="511"/>
                    <a:pt x="1" y="633"/>
                  </a:cubicBezTo>
                  <a:cubicBezTo>
                    <a:pt x="4137" y="326"/>
                    <a:pt x="8264" y="129"/>
                    <a:pt x="12426" y="129"/>
                  </a:cubicBezTo>
                  <a:cubicBezTo>
                    <a:pt x="13360" y="129"/>
                    <a:pt x="14296" y="139"/>
                    <a:pt x="15233" y="159"/>
                  </a:cubicBezTo>
                  <a:cubicBezTo>
                    <a:pt x="16880" y="197"/>
                    <a:pt x="18515" y="331"/>
                    <a:pt x="20145" y="512"/>
                  </a:cubicBezTo>
                  <a:lnTo>
                    <a:pt x="20138" y="502"/>
                  </a:lnTo>
                  <a:cubicBezTo>
                    <a:pt x="18059" y="243"/>
                    <a:pt x="15969" y="94"/>
                    <a:pt x="13864" y="38"/>
                  </a:cubicBezTo>
                  <a:cubicBezTo>
                    <a:pt x="12932" y="13"/>
                    <a:pt x="12000" y="1"/>
                    <a:pt x="110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778;p85">
              <a:extLst>
                <a:ext uri="{FF2B5EF4-FFF2-40B4-BE49-F238E27FC236}">
                  <a16:creationId xmlns:a16="http://schemas.microsoft.com/office/drawing/2014/main" id="{9E322CF1-8D71-36A3-F814-503F8205F437}"/>
                </a:ext>
              </a:extLst>
            </p:cNvPr>
            <p:cNvSpPr/>
            <p:nvPr/>
          </p:nvSpPr>
          <p:spPr>
            <a:xfrm>
              <a:off x="1104146" y="2474354"/>
              <a:ext cx="766849" cy="33651"/>
            </a:xfrm>
            <a:custGeom>
              <a:avLst/>
              <a:gdLst/>
              <a:ahLst/>
              <a:cxnLst/>
              <a:rect l="l" t="t" r="r" b="b"/>
              <a:pathLst>
                <a:path w="25660" h="1126" extrusionOk="0">
                  <a:moveTo>
                    <a:pt x="17863" y="0"/>
                  </a:moveTo>
                  <a:cubicBezTo>
                    <a:pt x="11868" y="0"/>
                    <a:pt x="5973" y="357"/>
                    <a:pt x="1" y="908"/>
                  </a:cubicBezTo>
                  <a:lnTo>
                    <a:pt x="10" y="1112"/>
                  </a:lnTo>
                  <a:cubicBezTo>
                    <a:pt x="3608" y="561"/>
                    <a:pt x="7231" y="379"/>
                    <a:pt x="10862" y="379"/>
                  </a:cubicBezTo>
                  <a:cubicBezTo>
                    <a:pt x="13293" y="379"/>
                    <a:pt x="15728" y="461"/>
                    <a:pt x="18161" y="569"/>
                  </a:cubicBezTo>
                  <a:cubicBezTo>
                    <a:pt x="20657" y="678"/>
                    <a:pt x="23161" y="825"/>
                    <a:pt x="25644" y="1125"/>
                  </a:cubicBezTo>
                  <a:lnTo>
                    <a:pt x="25660" y="332"/>
                  </a:lnTo>
                  <a:cubicBezTo>
                    <a:pt x="23563" y="135"/>
                    <a:pt x="21459" y="28"/>
                    <a:pt x="19336" y="8"/>
                  </a:cubicBezTo>
                  <a:cubicBezTo>
                    <a:pt x="18845" y="3"/>
                    <a:pt x="18353" y="0"/>
                    <a:pt x="178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779;p85">
              <a:extLst>
                <a:ext uri="{FF2B5EF4-FFF2-40B4-BE49-F238E27FC236}">
                  <a16:creationId xmlns:a16="http://schemas.microsoft.com/office/drawing/2014/main" id="{C25CB1DE-4863-7366-BFC9-3607424C51B7}"/>
                </a:ext>
              </a:extLst>
            </p:cNvPr>
            <p:cNvSpPr/>
            <p:nvPr/>
          </p:nvSpPr>
          <p:spPr>
            <a:xfrm>
              <a:off x="1107045" y="2538099"/>
              <a:ext cx="762426" cy="30303"/>
            </a:xfrm>
            <a:custGeom>
              <a:avLst/>
              <a:gdLst/>
              <a:ahLst/>
              <a:cxnLst/>
              <a:rect l="l" t="t" r="r" b="b"/>
              <a:pathLst>
                <a:path w="25512" h="1014" extrusionOk="0">
                  <a:moveTo>
                    <a:pt x="10593" y="0"/>
                  </a:moveTo>
                  <a:cubicBezTo>
                    <a:pt x="7048" y="0"/>
                    <a:pt x="3510" y="179"/>
                    <a:pt x="0" y="735"/>
                  </a:cubicBezTo>
                  <a:lnTo>
                    <a:pt x="10" y="934"/>
                  </a:lnTo>
                  <a:cubicBezTo>
                    <a:pt x="534" y="991"/>
                    <a:pt x="1060" y="1014"/>
                    <a:pt x="1586" y="1014"/>
                  </a:cubicBezTo>
                  <a:cubicBezTo>
                    <a:pt x="3847" y="1014"/>
                    <a:pt x="6118" y="585"/>
                    <a:pt x="8384" y="545"/>
                  </a:cubicBezTo>
                  <a:cubicBezTo>
                    <a:pt x="9158" y="532"/>
                    <a:pt x="9933" y="525"/>
                    <a:pt x="10708" y="525"/>
                  </a:cubicBezTo>
                  <a:cubicBezTo>
                    <a:pt x="13436" y="525"/>
                    <a:pt x="16167" y="601"/>
                    <a:pt x="18891" y="683"/>
                  </a:cubicBezTo>
                  <a:cubicBezTo>
                    <a:pt x="21097" y="748"/>
                    <a:pt x="23304" y="837"/>
                    <a:pt x="25508" y="934"/>
                  </a:cubicBezTo>
                  <a:lnTo>
                    <a:pt x="25511" y="760"/>
                  </a:lnTo>
                  <a:cubicBezTo>
                    <a:pt x="23306" y="487"/>
                    <a:pt x="21085" y="327"/>
                    <a:pt x="18865" y="230"/>
                  </a:cubicBezTo>
                  <a:cubicBezTo>
                    <a:pt x="16110" y="108"/>
                    <a:pt x="13350" y="0"/>
                    <a:pt x="105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780;p85">
              <a:extLst>
                <a:ext uri="{FF2B5EF4-FFF2-40B4-BE49-F238E27FC236}">
                  <a16:creationId xmlns:a16="http://schemas.microsoft.com/office/drawing/2014/main" id="{AB9877BE-36BC-4343-7556-EE176BD970F4}"/>
                </a:ext>
              </a:extLst>
            </p:cNvPr>
            <p:cNvSpPr/>
            <p:nvPr/>
          </p:nvSpPr>
          <p:spPr>
            <a:xfrm>
              <a:off x="1110332" y="2613679"/>
              <a:ext cx="757764" cy="42018"/>
            </a:xfrm>
            <a:custGeom>
              <a:avLst/>
              <a:gdLst/>
              <a:ahLst/>
              <a:cxnLst/>
              <a:rect l="l" t="t" r="r" b="b"/>
              <a:pathLst>
                <a:path w="25356" h="1406" extrusionOk="0">
                  <a:moveTo>
                    <a:pt x="10872" y="0"/>
                  </a:moveTo>
                  <a:cubicBezTo>
                    <a:pt x="9567" y="0"/>
                    <a:pt x="8265" y="38"/>
                    <a:pt x="6975" y="146"/>
                  </a:cubicBezTo>
                  <a:cubicBezTo>
                    <a:pt x="5154" y="296"/>
                    <a:pt x="3326" y="523"/>
                    <a:pt x="1506" y="523"/>
                  </a:cubicBezTo>
                  <a:cubicBezTo>
                    <a:pt x="1003" y="523"/>
                    <a:pt x="502" y="506"/>
                    <a:pt x="1" y="465"/>
                  </a:cubicBezTo>
                  <a:lnTo>
                    <a:pt x="1" y="465"/>
                  </a:lnTo>
                  <a:lnTo>
                    <a:pt x="10" y="655"/>
                  </a:lnTo>
                  <a:cubicBezTo>
                    <a:pt x="1060" y="887"/>
                    <a:pt x="2134" y="963"/>
                    <a:pt x="3215" y="963"/>
                  </a:cubicBezTo>
                  <a:cubicBezTo>
                    <a:pt x="4766" y="963"/>
                    <a:pt x="6331" y="807"/>
                    <a:pt x="7861" y="731"/>
                  </a:cubicBezTo>
                  <a:cubicBezTo>
                    <a:pt x="9941" y="629"/>
                    <a:pt x="12039" y="564"/>
                    <a:pt x="14133" y="564"/>
                  </a:cubicBezTo>
                  <a:cubicBezTo>
                    <a:pt x="15508" y="564"/>
                    <a:pt x="16882" y="592"/>
                    <a:pt x="18248" y="657"/>
                  </a:cubicBezTo>
                  <a:cubicBezTo>
                    <a:pt x="20596" y="770"/>
                    <a:pt x="22996" y="970"/>
                    <a:pt x="25337" y="1406"/>
                  </a:cubicBezTo>
                  <a:lnTo>
                    <a:pt x="25355" y="451"/>
                  </a:lnTo>
                  <a:cubicBezTo>
                    <a:pt x="22891" y="343"/>
                    <a:pt x="20426" y="248"/>
                    <a:pt x="17959" y="185"/>
                  </a:cubicBezTo>
                  <a:cubicBezTo>
                    <a:pt x="15617" y="125"/>
                    <a:pt x="13239" y="0"/>
                    <a:pt x="108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781;p85">
              <a:extLst>
                <a:ext uri="{FF2B5EF4-FFF2-40B4-BE49-F238E27FC236}">
                  <a16:creationId xmlns:a16="http://schemas.microsoft.com/office/drawing/2014/main" id="{E48920C2-7D82-B1B8-DB0D-FD2A4C115C63}"/>
                </a:ext>
              </a:extLst>
            </p:cNvPr>
            <p:cNvSpPr/>
            <p:nvPr/>
          </p:nvSpPr>
          <p:spPr>
            <a:xfrm>
              <a:off x="1114158" y="2701661"/>
              <a:ext cx="657769" cy="29855"/>
            </a:xfrm>
            <a:custGeom>
              <a:avLst/>
              <a:gdLst/>
              <a:ahLst/>
              <a:cxnLst/>
              <a:rect l="l" t="t" r="r" b="b"/>
              <a:pathLst>
                <a:path w="22010" h="999" extrusionOk="0">
                  <a:moveTo>
                    <a:pt x="13584" y="0"/>
                  </a:moveTo>
                  <a:cubicBezTo>
                    <a:pt x="11422" y="0"/>
                    <a:pt x="9258" y="60"/>
                    <a:pt x="7110" y="194"/>
                  </a:cubicBezTo>
                  <a:cubicBezTo>
                    <a:pt x="5765" y="278"/>
                    <a:pt x="4392" y="384"/>
                    <a:pt x="3025" y="384"/>
                  </a:cubicBezTo>
                  <a:cubicBezTo>
                    <a:pt x="2008" y="384"/>
                    <a:pt x="995" y="325"/>
                    <a:pt x="0" y="155"/>
                  </a:cubicBezTo>
                  <a:lnTo>
                    <a:pt x="0" y="155"/>
                  </a:lnTo>
                  <a:lnTo>
                    <a:pt x="43" y="999"/>
                  </a:lnTo>
                  <a:cubicBezTo>
                    <a:pt x="2729" y="516"/>
                    <a:pt x="5587" y="495"/>
                    <a:pt x="8231" y="407"/>
                  </a:cubicBezTo>
                  <a:cubicBezTo>
                    <a:pt x="10233" y="339"/>
                    <a:pt x="12234" y="313"/>
                    <a:pt x="14236" y="313"/>
                  </a:cubicBezTo>
                  <a:cubicBezTo>
                    <a:pt x="16067" y="313"/>
                    <a:pt x="17898" y="335"/>
                    <a:pt x="19730" y="367"/>
                  </a:cubicBezTo>
                  <a:cubicBezTo>
                    <a:pt x="20489" y="380"/>
                    <a:pt x="21249" y="393"/>
                    <a:pt x="22009" y="407"/>
                  </a:cubicBezTo>
                  <a:cubicBezTo>
                    <a:pt x="20724" y="242"/>
                    <a:pt x="19429" y="132"/>
                    <a:pt x="18118" y="84"/>
                  </a:cubicBezTo>
                  <a:cubicBezTo>
                    <a:pt x="16612" y="30"/>
                    <a:pt x="15099" y="0"/>
                    <a:pt x="13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82;p85">
              <a:extLst>
                <a:ext uri="{FF2B5EF4-FFF2-40B4-BE49-F238E27FC236}">
                  <a16:creationId xmlns:a16="http://schemas.microsoft.com/office/drawing/2014/main" id="{D7779488-1922-D5C9-071D-2D10017FD7DF}"/>
                </a:ext>
              </a:extLst>
            </p:cNvPr>
            <p:cNvSpPr/>
            <p:nvPr/>
          </p:nvSpPr>
          <p:spPr>
            <a:xfrm>
              <a:off x="1118491" y="2772489"/>
              <a:ext cx="746557" cy="68616"/>
            </a:xfrm>
            <a:custGeom>
              <a:avLst/>
              <a:gdLst/>
              <a:ahLst/>
              <a:cxnLst/>
              <a:rect l="l" t="t" r="r" b="b"/>
              <a:pathLst>
                <a:path w="24981" h="2296" extrusionOk="0">
                  <a:moveTo>
                    <a:pt x="13656" y="0"/>
                  </a:moveTo>
                  <a:cubicBezTo>
                    <a:pt x="11799" y="0"/>
                    <a:pt x="9942" y="27"/>
                    <a:pt x="8086" y="102"/>
                  </a:cubicBezTo>
                  <a:cubicBezTo>
                    <a:pt x="5464" y="208"/>
                    <a:pt x="2639" y="205"/>
                    <a:pt x="0" y="715"/>
                  </a:cubicBezTo>
                  <a:lnTo>
                    <a:pt x="78" y="2295"/>
                  </a:lnTo>
                  <a:lnTo>
                    <a:pt x="24937" y="2295"/>
                  </a:lnTo>
                  <a:lnTo>
                    <a:pt x="24981" y="148"/>
                  </a:lnTo>
                  <a:cubicBezTo>
                    <a:pt x="23182" y="125"/>
                    <a:pt x="21383" y="91"/>
                    <a:pt x="19585" y="63"/>
                  </a:cubicBezTo>
                  <a:cubicBezTo>
                    <a:pt x="17610" y="30"/>
                    <a:pt x="15633" y="0"/>
                    <a:pt x="13656" y="0"/>
                  </a:cubicBezTo>
                  <a:close/>
                </a:path>
              </a:pathLst>
            </a:custGeom>
            <a:solidFill>
              <a:srgbClr val="F5DF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783;p85">
              <a:extLst>
                <a:ext uri="{FF2B5EF4-FFF2-40B4-BE49-F238E27FC236}">
                  <a16:creationId xmlns:a16="http://schemas.microsoft.com/office/drawing/2014/main" id="{59EDFE5F-A3E6-63A1-CE4E-16BC67FF9B59}"/>
                </a:ext>
              </a:extLst>
            </p:cNvPr>
            <p:cNvSpPr/>
            <p:nvPr/>
          </p:nvSpPr>
          <p:spPr>
            <a:xfrm>
              <a:off x="1662882" y="2341574"/>
              <a:ext cx="134243" cy="9205"/>
            </a:xfrm>
            <a:custGeom>
              <a:avLst/>
              <a:gdLst/>
              <a:ahLst/>
              <a:cxnLst/>
              <a:rect l="l" t="t" r="r" b="b"/>
              <a:pathLst>
                <a:path w="4492" h="308" extrusionOk="0">
                  <a:moveTo>
                    <a:pt x="4239" y="0"/>
                  </a:moveTo>
                  <a:cubicBezTo>
                    <a:pt x="2825" y="9"/>
                    <a:pt x="1412" y="22"/>
                    <a:pt x="0" y="38"/>
                  </a:cubicBezTo>
                  <a:cubicBezTo>
                    <a:pt x="566" y="54"/>
                    <a:pt x="1131" y="77"/>
                    <a:pt x="1699" y="108"/>
                  </a:cubicBezTo>
                  <a:cubicBezTo>
                    <a:pt x="2633" y="160"/>
                    <a:pt x="3563" y="225"/>
                    <a:pt x="4492" y="307"/>
                  </a:cubicBezTo>
                  <a:lnTo>
                    <a:pt x="4239" y="0"/>
                  </a:lnTo>
                  <a:close/>
                </a:path>
              </a:pathLst>
            </a:custGeom>
            <a:solidFill>
              <a:srgbClr val="F5DF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784;p85">
              <a:extLst>
                <a:ext uri="{FF2B5EF4-FFF2-40B4-BE49-F238E27FC236}">
                  <a16:creationId xmlns:a16="http://schemas.microsoft.com/office/drawing/2014/main" id="{5A18952F-0694-3373-60C3-D05DC855F11B}"/>
                </a:ext>
              </a:extLst>
            </p:cNvPr>
            <p:cNvSpPr/>
            <p:nvPr/>
          </p:nvSpPr>
          <p:spPr>
            <a:xfrm>
              <a:off x="1158209" y="2360491"/>
              <a:ext cx="102207" cy="12940"/>
            </a:xfrm>
            <a:custGeom>
              <a:avLst/>
              <a:gdLst/>
              <a:ahLst/>
              <a:cxnLst/>
              <a:rect l="l" t="t" r="r" b="b"/>
              <a:pathLst>
                <a:path w="3420" h="433" extrusionOk="0">
                  <a:moveTo>
                    <a:pt x="357" y="1"/>
                  </a:moveTo>
                  <a:lnTo>
                    <a:pt x="0" y="433"/>
                  </a:lnTo>
                  <a:cubicBezTo>
                    <a:pt x="1125" y="402"/>
                    <a:pt x="2277" y="251"/>
                    <a:pt x="3420" y="80"/>
                  </a:cubicBezTo>
                  <a:lnTo>
                    <a:pt x="3420" y="80"/>
                  </a:lnTo>
                  <a:cubicBezTo>
                    <a:pt x="2976" y="110"/>
                    <a:pt x="2526" y="132"/>
                    <a:pt x="2076" y="132"/>
                  </a:cubicBezTo>
                  <a:cubicBezTo>
                    <a:pt x="1496" y="132"/>
                    <a:pt x="918" y="96"/>
                    <a:pt x="357" y="1"/>
                  </a:cubicBezTo>
                  <a:close/>
                </a:path>
              </a:pathLst>
            </a:custGeom>
            <a:solidFill>
              <a:srgbClr val="F5DF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785;p85">
              <a:extLst>
                <a:ext uri="{FF2B5EF4-FFF2-40B4-BE49-F238E27FC236}">
                  <a16:creationId xmlns:a16="http://schemas.microsoft.com/office/drawing/2014/main" id="{1D12CD8F-FD45-419E-82D7-40D4B51F3F06}"/>
                </a:ext>
              </a:extLst>
            </p:cNvPr>
            <p:cNvSpPr/>
            <p:nvPr/>
          </p:nvSpPr>
          <p:spPr>
            <a:xfrm>
              <a:off x="982244" y="1905727"/>
              <a:ext cx="1022575" cy="598298"/>
            </a:xfrm>
            <a:custGeom>
              <a:avLst/>
              <a:gdLst/>
              <a:ahLst/>
              <a:cxnLst/>
              <a:rect l="l" t="t" r="r" b="b"/>
              <a:pathLst>
                <a:path w="34217" h="20020" extrusionOk="0">
                  <a:moveTo>
                    <a:pt x="16891" y="0"/>
                  </a:moveTo>
                  <a:lnTo>
                    <a:pt x="1" y="20020"/>
                  </a:lnTo>
                  <a:lnTo>
                    <a:pt x="2287" y="20020"/>
                  </a:lnTo>
                  <a:lnTo>
                    <a:pt x="3983" y="17964"/>
                  </a:lnTo>
                  <a:lnTo>
                    <a:pt x="16891" y="2291"/>
                  </a:lnTo>
                  <a:lnTo>
                    <a:pt x="29768" y="17930"/>
                  </a:lnTo>
                  <a:lnTo>
                    <a:pt x="31490" y="20020"/>
                  </a:lnTo>
                  <a:lnTo>
                    <a:pt x="34217" y="20020"/>
                  </a:lnTo>
                  <a:lnTo>
                    <a:pt x="16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786;p85">
              <a:extLst>
                <a:ext uri="{FF2B5EF4-FFF2-40B4-BE49-F238E27FC236}">
                  <a16:creationId xmlns:a16="http://schemas.microsoft.com/office/drawing/2014/main" id="{2192291B-1271-4DDD-A591-1078695BAAE2}"/>
                </a:ext>
              </a:extLst>
            </p:cNvPr>
            <p:cNvSpPr/>
            <p:nvPr/>
          </p:nvSpPr>
          <p:spPr>
            <a:xfrm>
              <a:off x="1050592" y="2442586"/>
              <a:ext cx="70260" cy="398516"/>
            </a:xfrm>
            <a:custGeom>
              <a:avLst/>
              <a:gdLst/>
              <a:ahLst/>
              <a:cxnLst/>
              <a:rect l="l" t="t" r="r" b="b"/>
              <a:pathLst>
                <a:path w="2351" h="13335" extrusionOk="0">
                  <a:moveTo>
                    <a:pt x="1696" y="0"/>
                  </a:moveTo>
                  <a:lnTo>
                    <a:pt x="0" y="2056"/>
                  </a:lnTo>
                  <a:lnTo>
                    <a:pt x="572" y="13334"/>
                  </a:lnTo>
                  <a:lnTo>
                    <a:pt x="2350" y="13334"/>
                  </a:lnTo>
                  <a:lnTo>
                    <a:pt x="1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787;p85">
              <a:extLst>
                <a:ext uri="{FF2B5EF4-FFF2-40B4-BE49-F238E27FC236}">
                  <a16:creationId xmlns:a16="http://schemas.microsoft.com/office/drawing/2014/main" id="{56B8953E-EC74-9C3D-C578-8759731B11E5}"/>
                </a:ext>
              </a:extLst>
            </p:cNvPr>
            <p:cNvSpPr/>
            <p:nvPr/>
          </p:nvSpPr>
          <p:spPr>
            <a:xfrm>
              <a:off x="1050592" y="2466105"/>
              <a:ext cx="45634" cy="374997"/>
            </a:xfrm>
            <a:custGeom>
              <a:avLst/>
              <a:gdLst/>
              <a:ahLst/>
              <a:cxnLst/>
              <a:rect l="l" t="t" r="r" b="b"/>
              <a:pathLst>
                <a:path w="1527" h="12548" extrusionOk="0">
                  <a:moveTo>
                    <a:pt x="0" y="1269"/>
                  </a:moveTo>
                  <a:lnTo>
                    <a:pt x="572" y="12547"/>
                  </a:lnTo>
                  <a:lnTo>
                    <a:pt x="1526" y="12547"/>
                  </a:lnTo>
                  <a:lnTo>
                    <a:pt x="10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788;p85">
              <a:extLst>
                <a:ext uri="{FF2B5EF4-FFF2-40B4-BE49-F238E27FC236}">
                  <a16:creationId xmlns:a16="http://schemas.microsoft.com/office/drawing/2014/main" id="{09D14BE6-E151-39F8-A087-649A79900C99}"/>
                </a:ext>
              </a:extLst>
            </p:cNvPr>
            <p:cNvSpPr/>
            <p:nvPr/>
          </p:nvSpPr>
          <p:spPr>
            <a:xfrm>
              <a:off x="1050592" y="2442586"/>
              <a:ext cx="53942" cy="120227"/>
            </a:xfrm>
            <a:custGeom>
              <a:avLst/>
              <a:gdLst/>
              <a:ahLst/>
              <a:cxnLst/>
              <a:rect l="l" t="t" r="r" b="b"/>
              <a:pathLst>
                <a:path w="1805" h="4023" extrusionOk="0">
                  <a:moveTo>
                    <a:pt x="1696" y="0"/>
                  </a:moveTo>
                  <a:lnTo>
                    <a:pt x="0" y="2056"/>
                  </a:lnTo>
                  <a:lnTo>
                    <a:pt x="99" y="4023"/>
                  </a:lnTo>
                  <a:cubicBezTo>
                    <a:pt x="670" y="3418"/>
                    <a:pt x="1239" y="2810"/>
                    <a:pt x="1804" y="2201"/>
                  </a:cubicBezTo>
                  <a:lnTo>
                    <a:pt x="16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789;p85">
              <a:extLst>
                <a:ext uri="{FF2B5EF4-FFF2-40B4-BE49-F238E27FC236}">
                  <a16:creationId xmlns:a16="http://schemas.microsoft.com/office/drawing/2014/main" id="{3F13078A-B236-6137-B583-925B8AB8ABA0}"/>
                </a:ext>
              </a:extLst>
            </p:cNvPr>
            <p:cNvSpPr/>
            <p:nvPr/>
          </p:nvSpPr>
          <p:spPr>
            <a:xfrm>
              <a:off x="1863742" y="2441540"/>
              <a:ext cx="59591" cy="399562"/>
            </a:xfrm>
            <a:custGeom>
              <a:avLst/>
              <a:gdLst/>
              <a:ahLst/>
              <a:cxnLst/>
              <a:rect l="l" t="t" r="r" b="b"/>
              <a:pathLst>
                <a:path w="1994" h="13370" extrusionOk="0">
                  <a:moveTo>
                    <a:pt x="272" y="1"/>
                  </a:moveTo>
                  <a:lnTo>
                    <a:pt x="0" y="13369"/>
                  </a:lnTo>
                  <a:lnTo>
                    <a:pt x="1765" y="13369"/>
                  </a:lnTo>
                  <a:lnTo>
                    <a:pt x="1994" y="2091"/>
                  </a:lnTo>
                  <a:lnTo>
                    <a:pt x="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790;p85">
              <a:extLst>
                <a:ext uri="{FF2B5EF4-FFF2-40B4-BE49-F238E27FC236}">
                  <a16:creationId xmlns:a16="http://schemas.microsoft.com/office/drawing/2014/main" id="{3C105E36-9A1E-C867-8BC2-6B2A89102B19}"/>
                </a:ext>
              </a:extLst>
            </p:cNvPr>
            <p:cNvSpPr/>
            <p:nvPr/>
          </p:nvSpPr>
          <p:spPr>
            <a:xfrm>
              <a:off x="1863742" y="2441540"/>
              <a:ext cx="36848" cy="399562"/>
            </a:xfrm>
            <a:custGeom>
              <a:avLst/>
              <a:gdLst/>
              <a:ahLst/>
              <a:cxnLst/>
              <a:rect l="l" t="t" r="r" b="b"/>
              <a:pathLst>
                <a:path w="1233" h="13370" extrusionOk="0">
                  <a:moveTo>
                    <a:pt x="1233" y="1166"/>
                  </a:moveTo>
                  <a:lnTo>
                    <a:pt x="272" y="1"/>
                  </a:lnTo>
                  <a:lnTo>
                    <a:pt x="0" y="13369"/>
                  </a:lnTo>
                  <a:lnTo>
                    <a:pt x="1013" y="133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791;p85">
              <a:extLst>
                <a:ext uri="{FF2B5EF4-FFF2-40B4-BE49-F238E27FC236}">
                  <a16:creationId xmlns:a16="http://schemas.microsoft.com/office/drawing/2014/main" id="{76674334-D32F-A238-6714-B5B3D59B360E}"/>
                </a:ext>
              </a:extLst>
            </p:cNvPr>
            <p:cNvSpPr/>
            <p:nvPr/>
          </p:nvSpPr>
          <p:spPr>
            <a:xfrm>
              <a:off x="1870526" y="2441540"/>
              <a:ext cx="52807" cy="130299"/>
            </a:xfrm>
            <a:custGeom>
              <a:avLst/>
              <a:gdLst/>
              <a:ahLst/>
              <a:cxnLst/>
              <a:rect l="l" t="t" r="r" b="b"/>
              <a:pathLst>
                <a:path w="1767" h="4360" extrusionOk="0">
                  <a:moveTo>
                    <a:pt x="45" y="1"/>
                  </a:moveTo>
                  <a:lnTo>
                    <a:pt x="1" y="2177"/>
                  </a:lnTo>
                  <a:cubicBezTo>
                    <a:pt x="573" y="2911"/>
                    <a:pt x="1145" y="3639"/>
                    <a:pt x="1722" y="4359"/>
                  </a:cubicBezTo>
                  <a:lnTo>
                    <a:pt x="1767" y="2091"/>
                  </a:lnTo>
                  <a:lnTo>
                    <a:pt x="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792;p85">
              <a:extLst>
                <a:ext uri="{FF2B5EF4-FFF2-40B4-BE49-F238E27FC236}">
                  <a16:creationId xmlns:a16="http://schemas.microsoft.com/office/drawing/2014/main" id="{AB108A81-9BC1-7E88-9DC5-CD5E543F4846}"/>
                </a:ext>
              </a:extLst>
            </p:cNvPr>
            <p:cNvSpPr/>
            <p:nvPr/>
          </p:nvSpPr>
          <p:spPr>
            <a:xfrm>
              <a:off x="1101277" y="1974195"/>
              <a:ext cx="770585" cy="525797"/>
            </a:xfrm>
            <a:custGeom>
              <a:avLst/>
              <a:gdLst/>
              <a:ahLst/>
              <a:cxnLst/>
              <a:rect l="l" t="t" r="r" b="b"/>
              <a:pathLst>
                <a:path w="25785" h="17594" extrusionOk="0">
                  <a:moveTo>
                    <a:pt x="12908" y="0"/>
                  </a:moveTo>
                  <a:lnTo>
                    <a:pt x="0" y="15673"/>
                  </a:lnTo>
                  <a:lnTo>
                    <a:pt x="95" y="17593"/>
                  </a:lnTo>
                  <a:cubicBezTo>
                    <a:pt x="4485" y="12731"/>
                    <a:pt x="8729" y="7776"/>
                    <a:pt x="13068" y="3013"/>
                  </a:cubicBezTo>
                  <a:cubicBezTo>
                    <a:pt x="17440" y="7655"/>
                    <a:pt x="21579" y="12536"/>
                    <a:pt x="25750" y="17383"/>
                  </a:cubicBezTo>
                  <a:lnTo>
                    <a:pt x="25785" y="15639"/>
                  </a:lnTo>
                  <a:lnTo>
                    <a:pt x="129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793;p85">
              <a:extLst>
                <a:ext uri="{FF2B5EF4-FFF2-40B4-BE49-F238E27FC236}">
                  <a16:creationId xmlns:a16="http://schemas.microsoft.com/office/drawing/2014/main" id="{FB00D1F1-3C79-C117-F71D-DBE43AF6E62D}"/>
                </a:ext>
              </a:extLst>
            </p:cNvPr>
            <p:cNvSpPr/>
            <p:nvPr/>
          </p:nvSpPr>
          <p:spPr>
            <a:xfrm>
              <a:off x="1114815" y="2718994"/>
              <a:ext cx="751159" cy="122110"/>
            </a:xfrm>
            <a:custGeom>
              <a:avLst/>
              <a:gdLst/>
              <a:ahLst/>
              <a:cxnLst/>
              <a:rect l="l" t="t" r="r" b="b"/>
              <a:pathLst>
                <a:path w="25135" h="4086" extrusionOk="0">
                  <a:moveTo>
                    <a:pt x="0" y="0"/>
                  </a:moveTo>
                  <a:lnTo>
                    <a:pt x="201" y="4085"/>
                  </a:lnTo>
                  <a:lnTo>
                    <a:pt x="25061" y="4085"/>
                  </a:lnTo>
                  <a:lnTo>
                    <a:pt x="25135" y="422"/>
                  </a:lnTo>
                  <a:lnTo>
                    <a:pt x="25135" y="422"/>
                  </a:lnTo>
                  <a:cubicBezTo>
                    <a:pt x="21581" y="1210"/>
                    <a:pt x="17778" y="1586"/>
                    <a:pt x="13917" y="1586"/>
                  </a:cubicBezTo>
                  <a:cubicBezTo>
                    <a:pt x="9247" y="1586"/>
                    <a:pt x="4494" y="1036"/>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794;p85">
              <a:extLst>
                <a:ext uri="{FF2B5EF4-FFF2-40B4-BE49-F238E27FC236}">
                  <a16:creationId xmlns:a16="http://schemas.microsoft.com/office/drawing/2014/main" id="{1823FEB3-2595-9BC7-7A03-86B9F43DCE03}"/>
                </a:ext>
              </a:extLst>
            </p:cNvPr>
            <p:cNvSpPr/>
            <p:nvPr/>
          </p:nvSpPr>
          <p:spPr>
            <a:xfrm>
              <a:off x="932455" y="2783666"/>
              <a:ext cx="1094837" cy="100683"/>
            </a:xfrm>
            <a:custGeom>
              <a:avLst/>
              <a:gdLst/>
              <a:ahLst/>
              <a:cxnLst/>
              <a:rect l="l" t="t" r="r" b="b"/>
              <a:pathLst>
                <a:path w="36635" h="3369" extrusionOk="0">
                  <a:moveTo>
                    <a:pt x="1" y="0"/>
                  </a:moveTo>
                  <a:lnTo>
                    <a:pt x="701" y="3369"/>
                  </a:lnTo>
                  <a:lnTo>
                    <a:pt x="35882" y="3369"/>
                  </a:lnTo>
                  <a:lnTo>
                    <a:pt x="36635" y="65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795;p85">
              <a:extLst>
                <a:ext uri="{FF2B5EF4-FFF2-40B4-BE49-F238E27FC236}">
                  <a16:creationId xmlns:a16="http://schemas.microsoft.com/office/drawing/2014/main" id="{665DE340-733D-6431-3741-99949AB71C52}"/>
                </a:ext>
              </a:extLst>
            </p:cNvPr>
            <p:cNvSpPr/>
            <p:nvPr/>
          </p:nvSpPr>
          <p:spPr>
            <a:xfrm>
              <a:off x="1032451" y="2884319"/>
              <a:ext cx="88340" cy="373084"/>
            </a:xfrm>
            <a:custGeom>
              <a:avLst/>
              <a:gdLst/>
              <a:ahLst/>
              <a:cxnLst/>
              <a:rect l="l" t="t" r="r" b="b"/>
              <a:pathLst>
                <a:path w="2956" h="12484" extrusionOk="0">
                  <a:moveTo>
                    <a:pt x="0" y="1"/>
                  </a:moveTo>
                  <a:lnTo>
                    <a:pt x="574" y="12483"/>
                  </a:lnTo>
                  <a:lnTo>
                    <a:pt x="2955" y="12483"/>
                  </a:lnTo>
                  <a:lnTo>
                    <a:pt x="2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796;p85">
              <a:extLst>
                <a:ext uri="{FF2B5EF4-FFF2-40B4-BE49-F238E27FC236}">
                  <a16:creationId xmlns:a16="http://schemas.microsoft.com/office/drawing/2014/main" id="{6E5C4A1C-1F36-6DA2-3834-617554B97452}"/>
                </a:ext>
              </a:extLst>
            </p:cNvPr>
            <p:cNvSpPr/>
            <p:nvPr/>
          </p:nvSpPr>
          <p:spPr>
            <a:xfrm>
              <a:off x="1032451" y="2884319"/>
              <a:ext cx="58186" cy="373084"/>
            </a:xfrm>
            <a:custGeom>
              <a:avLst/>
              <a:gdLst/>
              <a:ahLst/>
              <a:cxnLst/>
              <a:rect l="l" t="t" r="r" b="b"/>
              <a:pathLst>
                <a:path w="1947" h="12484" extrusionOk="0">
                  <a:moveTo>
                    <a:pt x="1520" y="1"/>
                  </a:moveTo>
                  <a:lnTo>
                    <a:pt x="0" y="1"/>
                  </a:lnTo>
                  <a:lnTo>
                    <a:pt x="574" y="12483"/>
                  </a:lnTo>
                  <a:lnTo>
                    <a:pt x="1947" y="1248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797;p85">
              <a:extLst>
                <a:ext uri="{FF2B5EF4-FFF2-40B4-BE49-F238E27FC236}">
                  <a16:creationId xmlns:a16="http://schemas.microsoft.com/office/drawing/2014/main" id="{89E873C1-FB33-8048-27E7-E557ED891A69}"/>
                </a:ext>
              </a:extLst>
            </p:cNvPr>
            <p:cNvSpPr/>
            <p:nvPr/>
          </p:nvSpPr>
          <p:spPr>
            <a:xfrm>
              <a:off x="1032451" y="2884290"/>
              <a:ext cx="88340" cy="39030"/>
            </a:xfrm>
            <a:custGeom>
              <a:avLst/>
              <a:gdLst/>
              <a:ahLst/>
              <a:cxnLst/>
              <a:rect l="l" t="t" r="r" b="b"/>
              <a:pathLst>
                <a:path w="2956" h="1306" extrusionOk="0">
                  <a:moveTo>
                    <a:pt x="2955" y="1"/>
                  </a:moveTo>
                  <a:lnTo>
                    <a:pt x="0" y="2"/>
                  </a:lnTo>
                  <a:lnTo>
                    <a:pt x="51" y="1083"/>
                  </a:lnTo>
                  <a:cubicBezTo>
                    <a:pt x="403" y="1010"/>
                    <a:pt x="759" y="974"/>
                    <a:pt x="1116" y="974"/>
                  </a:cubicBezTo>
                  <a:cubicBezTo>
                    <a:pt x="1741" y="974"/>
                    <a:pt x="2364" y="1085"/>
                    <a:pt x="2955" y="1306"/>
                  </a:cubicBezTo>
                  <a:lnTo>
                    <a:pt x="29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798;p85">
              <a:extLst>
                <a:ext uri="{FF2B5EF4-FFF2-40B4-BE49-F238E27FC236}">
                  <a16:creationId xmlns:a16="http://schemas.microsoft.com/office/drawing/2014/main" id="{58CFD872-55B2-EFB2-C03C-118390D5F669}"/>
                </a:ext>
              </a:extLst>
            </p:cNvPr>
            <p:cNvSpPr/>
            <p:nvPr/>
          </p:nvSpPr>
          <p:spPr>
            <a:xfrm>
              <a:off x="1846498" y="2884319"/>
              <a:ext cx="90611" cy="373084"/>
            </a:xfrm>
            <a:custGeom>
              <a:avLst/>
              <a:gdLst/>
              <a:ahLst/>
              <a:cxnLst/>
              <a:rect l="l" t="t" r="r" b="b"/>
              <a:pathLst>
                <a:path w="3032" h="12484" extrusionOk="0">
                  <a:moveTo>
                    <a:pt x="0" y="1"/>
                  </a:moveTo>
                  <a:lnTo>
                    <a:pt x="0" y="12483"/>
                  </a:lnTo>
                  <a:lnTo>
                    <a:pt x="2172" y="12483"/>
                  </a:lnTo>
                  <a:lnTo>
                    <a:pt x="30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4799;p85">
              <a:extLst>
                <a:ext uri="{FF2B5EF4-FFF2-40B4-BE49-F238E27FC236}">
                  <a16:creationId xmlns:a16="http://schemas.microsoft.com/office/drawing/2014/main" id="{D7749971-B239-B7E1-A006-41009A298A03}"/>
                </a:ext>
              </a:extLst>
            </p:cNvPr>
            <p:cNvSpPr/>
            <p:nvPr/>
          </p:nvSpPr>
          <p:spPr>
            <a:xfrm>
              <a:off x="1846498" y="2884319"/>
              <a:ext cx="38880" cy="373084"/>
            </a:xfrm>
            <a:custGeom>
              <a:avLst/>
              <a:gdLst/>
              <a:ahLst/>
              <a:cxnLst/>
              <a:rect l="l" t="t" r="r" b="b"/>
              <a:pathLst>
                <a:path w="1301" h="12484" extrusionOk="0">
                  <a:moveTo>
                    <a:pt x="1300" y="1"/>
                  </a:moveTo>
                  <a:lnTo>
                    <a:pt x="0" y="1"/>
                  </a:lnTo>
                  <a:lnTo>
                    <a:pt x="0" y="12483"/>
                  </a:lnTo>
                  <a:lnTo>
                    <a:pt x="785" y="1248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4800;p85">
              <a:extLst>
                <a:ext uri="{FF2B5EF4-FFF2-40B4-BE49-F238E27FC236}">
                  <a16:creationId xmlns:a16="http://schemas.microsoft.com/office/drawing/2014/main" id="{7E5602E0-66A2-E49A-A6B5-887F23020899}"/>
                </a:ext>
              </a:extLst>
            </p:cNvPr>
            <p:cNvSpPr/>
            <p:nvPr/>
          </p:nvSpPr>
          <p:spPr>
            <a:xfrm>
              <a:off x="1846528" y="2884290"/>
              <a:ext cx="90581" cy="32993"/>
            </a:xfrm>
            <a:custGeom>
              <a:avLst/>
              <a:gdLst/>
              <a:ahLst/>
              <a:cxnLst/>
              <a:rect l="l" t="t" r="r" b="b"/>
              <a:pathLst>
                <a:path w="3031" h="1104" extrusionOk="0">
                  <a:moveTo>
                    <a:pt x="3031" y="1"/>
                  </a:moveTo>
                  <a:lnTo>
                    <a:pt x="0" y="2"/>
                  </a:lnTo>
                  <a:lnTo>
                    <a:pt x="0" y="1103"/>
                  </a:lnTo>
                  <a:cubicBezTo>
                    <a:pt x="590" y="970"/>
                    <a:pt x="1193" y="901"/>
                    <a:pt x="1789" y="901"/>
                  </a:cubicBezTo>
                  <a:cubicBezTo>
                    <a:pt x="2184" y="901"/>
                    <a:pt x="2577" y="931"/>
                    <a:pt x="2962" y="993"/>
                  </a:cubicBezTo>
                  <a:lnTo>
                    <a:pt x="30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4801;p85">
              <a:extLst>
                <a:ext uri="{FF2B5EF4-FFF2-40B4-BE49-F238E27FC236}">
                  <a16:creationId xmlns:a16="http://schemas.microsoft.com/office/drawing/2014/main" id="{48293332-D656-D41C-1D62-A06AAC4DFF5A}"/>
                </a:ext>
              </a:extLst>
            </p:cNvPr>
            <p:cNvSpPr/>
            <p:nvPr/>
          </p:nvSpPr>
          <p:spPr>
            <a:xfrm>
              <a:off x="982214" y="3243839"/>
              <a:ext cx="188156" cy="97186"/>
            </a:xfrm>
            <a:custGeom>
              <a:avLst/>
              <a:gdLst/>
              <a:ahLst/>
              <a:cxnLst/>
              <a:rect l="l" t="t" r="r" b="b"/>
              <a:pathLst>
                <a:path w="6296" h="3252" extrusionOk="0">
                  <a:moveTo>
                    <a:pt x="1" y="0"/>
                  </a:moveTo>
                  <a:lnTo>
                    <a:pt x="988" y="3252"/>
                  </a:lnTo>
                  <a:lnTo>
                    <a:pt x="5933" y="3252"/>
                  </a:lnTo>
                  <a:lnTo>
                    <a:pt x="6295" y="0"/>
                  </a:lnTo>
                  <a:close/>
                </a:path>
              </a:pathLst>
            </a:custGeom>
            <a:solidFill>
              <a:srgbClr val="66BA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4802;p85">
              <a:extLst>
                <a:ext uri="{FF2B5EF4-FFF2-40B4-BE49-F238E27FC236}">
                  <a16:creationId xmlns:a16="http://schemas.microsoft.com/office/drawing/2014/main" id="{E481EAAE-17F2-E809-0AF0-E6F975CC6C70}"/>
                </a:ext>
              </a:extLst>
            </p:cNvPr>
            <p:cNvSpPr/>
            <p:nvPr/>
          </p:nvSpPr>
          <p:spPr>
            <a:xfrm>
              <a:off x="1784576" y="3243839"/>
              <a:ext cx="188096" cy="97186"/>
            </a:xfrm>
            <a:custGeom>
              <a:avLst/>
              <a:gdLst/>
              <a:ahLst/>
              <a:cxnLst/>
              <a:rect l="l" t="t" r="r" b="b"/>
              <a:pathLst>
                <a:path w="6294" h="3252" extrusionOk="0">
                  <a:moveTo>
                    <a:pt x="0" y="0"/>
                  </a:moveTo>
                  <a:lnTo>
                    <a:pt x="361" y="3252"/>
                  </a:lnTo>
                  <a:lnTo>
                    <a:pt x="5306" y="3252"/>
                  </a:lnTo>
                  <a:lnTo>
                    <a:pt x="6294" y="0"/>
                  </a:lnTo>
                  <a:close/>
                </a:path>
              </a:pathLst>
            </a:custGeom>
            <a:solidFill>
              <a:srgbClr val="66BA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4803;p85">
              <a:extLst>
                <a:ext uri="{FF2B5EF4-FFF2-40B4-BE49-F238E27FC236}">
                  <a16:creationId xmlns:a16="http://schemas.microsoft.com/office/drawing/2014/main" id="{7C77F9BF-196D-60EA-1B95-19A1F9335BDF}"/>
                </a:ext>
              </a:extLst>
            </p:cNvPr>
            <p:cNvSpPr/>
            <p:nvPr/>
          </p:nvSpPr>
          <p:spPr>
            <a:xfrm>
              <a:off x="1418241" y="2127297"/>
              <a:ext cx="131883" cy="116462"/>
            </a:xfrm>
            <a:custGeom>
              <a:avLst/>
              <a:gdLst/>
              <a:ahLst/>
              <a:cxnLst/>
              <a:rect l="l" t="t" r="r" b="b"/>
              <a:pathLst>
                <a:path w="4413" h="3897" extrusionOk="0">
                  <a:moveTo>
                    <a:pt x="2281" y="1"/>
                  </a:moveTo>
                  <a:cubicBezTo>
                    <a:pt x="0" y="1"/>
                    <a:pt x="961" y="3693"/>
                    <a:pt x="961" y="3897"/>
                  </a:cubicBezTo>
                  <a:lnTo>
                    <a:pt x="3600" y="3693"/>
                  </a:lnTo>
                  <a:cubicBezTo>
                    <a:pt x="3600" y="3693"/>
                    <a:pt x="4413" y="1"/>
                    <a:pt x="2281" y="1"/>
                  </a:cubicBezTo>
                  <a:close/>
                </a:path>
              </a:pathLst>
            </a:custGeom>
            <a:solidFill>
              <a:srgbClr val="7639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4804;p85">
              <a:extLst>
                <a:ext uri="{FF2B5EF4-FFF2-40B4-BE49-F238E27FC236}">
                  <a16:creationId xmlns:a16="http://schemas.microsoft.com/office/drawing/2014/main" id="{157ED240-C418-DA77-A0C3-3265B8E00A5F}"/>
                </a:ext>
              </a:extLst>
            </p:cNvPr>
            <p:cNvSpPr/>
            <p:nvPr/>
          </p:nvSpPr>
          <p:spPr>
            <a:xfrm>
              <a:off x="1418241" y="2127297"/>
              <a:ext cx="131883" cy="116462"/>
            </a:xfrm>
            <a:custGeom>
              <a:avLst/>
              <a:gdLst/>
              <a:ahLst/>
              <a:cxnLst/>
              <a:rect l="l" t="t" r="r" b="b"/>
              <a:pathLst>
                <a:path w="4413" h="3897" extrusionOk="0">
                  <a:moveTo>
                    <a:pt x="2281" y="1"/>
                  </a:moveTo>
                  <a:cubicBezTo>
                    <a:pt x="0" y="1"/>
                    <a:pt x="961" y="3693"/>
                    <a:pt x="961" y="3897"/>
                  </a:cubicBezTo>
                  <a:lnTo>
                    <a:pt x="3600" y="3693"/>
                  </a:lnTo>
                  <a:cubicBezTo>
                    <a:pt x="3600" y="3693"/>
                    <a:pt x="4413" y="1"/>
                    <a:pt x="2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4805;p85">
              <a:extLst>
                <a:ext uri="{FF2B5EF4-FFF2-40B4-BE49-F238E27FC236}">
                  <a16:creationId xmlns:a16="http://schemas.microsoft.com/office/drawing/2014/main" id="{0F4C8DE3-13E8-1F23-6F39-AC41ACA14273}"/>
                </a:ext>
              </a:extLst>
            </p:cNvPr>
            <p:cNvSpPr/>
            <p:nvPr/>
          </p:nvSpPr>
          <p:spPr>
            <a:xfrm>
              <a:off x="1456255" y="2146274"/>
              <a:ext cx="56542" cy="77163"/>
            </a:xfrm>
            <a:custGeom>
              <a:avLst/>
              <a:gdLst/>
              <a:ahLst/>
              <a:cxnLst/>
              <a:rect l="l" t="t" r="r" b="b"/>
              <a:pathLst>
                <a:path w="1892" h="2582" extrusionOk="0">
                  <a:moveTo>
                    <a:pt x="1009" y="0"/>
                  </a:moveTo>
                  <a:cubicBezTo>
                    <a:pt x="654" y="0"/>
                    <a:pt x="503" y="129"/>
                    <a:pt x="422" y="228"/>
                  </a:cubicBezTo>
                  <a:cubicBezTo>
                    <a:pt x="202" y="490"/>
                    <a:pt x="1" y="1112"/>
                    <a:pt x="223" y="2581"/>
                  </a:cubicBezTo>
                  <a:lnTo>
                    <a:pt x="1786" y="2461"/>
                  </a:lnTo>
                  <a:cubicBezTo>
                    <a:pt x="1889" y="1690"/>
                    <a:pt x="1891" y="666"/>
                    <a:pt x="1531" y="220"/>
                  </a:cubicBezTo>
                  <a:cubicBezTo>
                    <a:pt x="1450" y="116"/>
                    <a:pt x="1315" y="0"/>
                    <a:pt x="1009" y="0"/>
                  </a:cubicBezTo>
                  <a:close/>
                </a:path>
              </a:pathLst>
            </a:custGeom>
            <a:solidFill>
              <a:srgbClr val="7639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4806;p85">
              <a:extLst>
                <a:ext uri="{FF2B5EF4-FFF2-40B4-BE49-F238E27FC236}">
                  <a16:creationId xmlns:a16="http://schemas.microsoft.com/office/drawing/2014/main" id="{C39C6462-4363-AA65-2D4D-722AE0EA7D75}"/>
                </a:ext>
              </a:extLst>
            </p:cNvPr>
            <p:cNvSpPr/>
            <p:nvPr/>
          </p:nvSpPr>
          <p:spPr>
            <a:xfrm>
              <a:off x="1456255" y="2146274"/>
              <a:ext cx="56542" cy="77163"/>
            </a:xfrm>
            <a:custGeom>
              <a:avLst/>
              <a:gdLst/>
              <a:ahLst/>
              <a:cxnLst/>
              <a:rect l="l" t="t" r="r" b="b"/>
              <a:pathLst>
                <a:path w="1892" h="2582" extrusionOk="0">
                  <a:moveTo>
                    <a:pt x="223" y="2581"/>
                  </a:moveTo>
                  <a:cubicBezTo>
                    <a:pt x="1" y="1112"/>
                    <a:pt x="202" y="490"/>
                    <a:pt x="422" y="228"/>
                  </a:cubicBezTo>
                  <a:cubicBezTo>
                    <a:pt x="503" y="129"/>
                    <a:pt x="654" y="0"/>
                    <a:pt x="1009" y="0"/>
                  </a:cubicBezTo>
                  <a:cubicBezTo>
                    <a:pt x="1315" y="0"/>
                    <a:pt x="1450" y="116"/>
                    <a:pt x="1531" y="220"/>
                  </a:cubicBezTo>
                  <a:cubicBezTo>
                    <a:pt x="1891" y="666"/>
                    <a:pt x="1889" y="1690"/>
                    <a:pt x="1786" y="24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4807;p85">
              <a:extLst>
                <a:ext uri="{FF2B5EF4-FFF2-40B4-BE49-F238E27FC236}">
                  <a16:creationId xmlns:a16="http://schemas.microsoft.com/office/drawing/2014/main" id="{8BD5DABC-03B5-0B4B-A35E-5A8E8E346B8B}"/>
                </a:ext>
              </a:extLst>
            </p:cNvPr>
            <p:cNvSpPr/>
            <p:nvPr/>
          </p:nvSpPr>
          <p:spPr>
            <a:xfrm>
              <a:off x="1179786" y="2473577"/>
              <a:ext cx="196016" cy="275570"/>
            </a:xfrm>
            <a:custGeom>
              <a:avLst/>
              <a:gdLst/>
              <a:ahLst/>
              <a:cxnLst/>
              <a:rect l="l" t="t" r="r" b="b"/>
              <a:pathLst>
                <a:path w="6559" h="9221" extrusionOk="0">
                  <a:moveTo>
                    <a:pt x="0" y="0"/>
                  </a:moveTo>
                  <a:lnTo>
                    <a:pt x="318" y="9221"/>
                  </a:lnTo>
                  <a:lnTo>
                    <a:pt x="6558" y="9221"/>
                  </a:lnTo>
                  <a:lnTo>
                    <a:pt x="6558" y="0"/>
                  </a:lnTo>
                  <a:close/>
                </a:path>
              </a:pathLst>
            </a:custGeom>
            <a:solidFill>
              <a:srgbClr val="7639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4808;p85">
              <a:extLst>
                <a:ext uri="{FF2B5EF4-FFF2-40B4-BE49-F238E27FC236}">
                  <a16:creationId xmlns:a16="http://schemas.microsoft.com/office/drawing/2014/main" id="{CAB8B2FB-EB06-12B9-D205-51089716E286}"/>
                </a:ext>
              </a:extLst>
            </p:cNvPr>
            <p:cNvSpPr/>
            <p:nvPr/>
          </p:nvSpPr>
          <p:spPr>
            <a:xfrm>
              <a:off x="1179786" y="2473577"/>
              <a:ext cx="196016" cy="275570"/>
            </a:xfrm>
            <a:custGeom>
              <a:avLst/>
              <a:gdLst/>
              <a:ahLst/>
              <a:cxnLst/>
              <a:rect l="l" t="t" r="r" b="b"/>
              <a:pathLst>
                <a:path w="6559" h="9221" extrusionOk="0">
                  <a:moveTo>
                    <a:pt x="0" y="0"/>
                  </a:moveTo>
                  <a:lnTo>
                    <a:pt x="318" y="9221"/>
                  </a:lnTo>
                  <a:lnTo>
                    <a:pt x="6558" y="9221"/>
                  </a:lnTo>
                  <a:lnTo>
                    <a:pt x="65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4809;p85">
              <a:extLst>
                <a:ext uri="{FF2B5EF4-FFF2-40B4-BE49-F238E27FC236}">
                  <a16:creationId xmlns:a16="http://schemas.microsoft.com/office/drawing/2014/main" id="{92DFE8D4-0633-9CEA-11D0-9A476830A3BD}"/>
                </a:ext>
              </a:extLst>
            </p:cNvPr>
            <p:cNvSpPr/>
            <p:nvPr/>
          </p:nvSpPr>
          <p:spPr>
            <a:xfrm>
              <a:off x="1199480" y="2492554"/>
              <a:ext cx="157315" cy="237586"/>
            </a:xfrm>
            <a:custGeom>
              <a:avLst/>
              <a:gdLst/>
              <a:ahLst/>
              <a:cxnLst/>
              <a:rect l="l" t="t" r="r" b="b"/>
              <a:pathLst>
                <a:path w="5264" h="7950" extrusionOk="0">
                  <a:moveTo>
                    <a:pt x="0" y="1"/>
                  </a:moveTo>
                  <a:lnTo>
                    <a:pt x="274" y="7950"/>
                  </a:lnTo>
                  <a:lnTo>
                    <a:pt x="5263" y="7950"/>
                  </a:lnTo>
                  <a:lnTo>
                    <a:pt x="5263" y="1"/>
                  </a:lnTo>
                  <a:close/>
                </a:path>
              </a:pathLst>
            </a:custGeom>
            <a:solidFill>
              <a:srgbClr val="7639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4810;p85">
              <a:extLst>
                <a:ext uri="{FF2B5EF4-FFF2-40B4-BE49-F238E27FC236}">
                  <a16:creationId xmlns:a16="http://schemas.microsoft.com/office/drawing/2014/main" id="{0959877F-C4EA-5DF2-C4BA-E1604D398CB8}"/>
                </a:ext>
              </a:extLst>
            </p:cNvPr>
            <p:cNvSpPr/>
            <p:nvPr/>
          </p:nvSpPr>
          <p:spPr>
            <a:xfrm>
              <a:off x="1199480" y="2492554"/>
              <a:ext cx="157315" cy="237586"/>
            </a:xfrm>
            <a:custGeom>
              <a:avLst/>
              <a:gdLst/>
              <a:ahLst/>
              <a:cxnLst/>
              <a:rect l="l" t="t" r="r" b="b"/>
              <a:pathLst>
                <a:path w="5264" h="7950" extrusionOk="0">
                  <a:moveTo>
                    <a:pt x="274" y="7950"/>
                  </a:moveTo>
                  <a:lnTo>
                    <a:pt x="0" y="1"/>
                  </a:lnTo>
                  <a:lnTo>
                    <a:pt x="5263" y="1"/>
                  </a:lnTo>
                  <a:lnTo>
                    <a:pt x="5263" y="795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4811;p85">
              <a:extLst>
                <a:ext uri="{FF2B5EF4-FFF2-40B4-BE49-F238E27FC236}">
                  <a16:creationId xmlns:a16="http://schemas.microsoft.com/office/drawing/2014/main" id="{C0EA14DE-9562-35F9-83D6-4AA541A8C207}"/>
                </a:ext>
              </a:extLst>
            </p:cNvPr>
            <p:cNvSpPr/>
            <p:nvPr/>
          </p:nvSpPr>
          <p:spPr>
            <a:xfrm>
              <a:off x="1206533" y="2500025"/>
              <a:ext cx="36400" cy="78448"/>
            </a:xfrm>
            <a:custGeom>
              <a:avLst/>
              <a:gdLst/>
              <a:ahLst/>
              <a:cxnLst/>
              <a:rect l="l" t="t" r="r" b="b"/>
              <a:pathLst>
                <a:path w="1218" h="2625" extrusionOk="0">
                  <a:moveTo>
                    <a:pt x="1" y="0"/>
                  </a:moveTo>
                  <a:lnTo>
                    <a:pt x="94" y="2624"/>
                  </a:lnTo>
                  <a:lnTo>
                    <a:pt x="1217" y="2624"/>
                  </a:lnTo>
                  <a:cubicBezTo>
                    <a:pt x="1126" y="1760"/>
                    <a:pt x="1021" y="893"/>
                    <a:pt x="9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4812;p85">
              <a:extLst>
                <a:ext uri="{FF2B5EF4-FFF2-40B4-BE49-F238E27FC236}">
                  <a16:creationId xmlns:a16="http://schemas.microsoft.com/office/drawing/2014/main" id="{ECE1F066-76B3-3E38-1656-7D9F4D8261F4}"/>
                </a:ext>
              </a:extLst>
            </p:cNvPr>
            <p:cNvSpPr/>
            <p:nvPr/>
          </p:nvSpPr>
          <p:spPr>
            <a:xfrm>
              <a:off x="1253931" y="2499846"/>
              <a:ext cx="67301" cy="78627"/>
            </a:xfrm>
            <a:custGeom>
              <a:avLst/>
              <a:gdLst/>
              <a:ahLst/>
              <a:cxnLst/>
              <a:rect l="l" t="t" r="r" b="b"/>
              <a:pathLst>
                <a:path w="2252" h="2631" extrusionOk="0">
                  <a:moveTo>
                    <a:pt x="100" y="2630"/>
                  </a:moveTo>
                  <a:lnTo>
                    <a:pt x="2251" y="2630"/>
                  </a:lnTo>
                  <a:lnTo>
                    <a:pt x="2251" y="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4813;p85">
              <a:extLst>
                <a:ext uri="{FF2B5EF4-FFF2-40B4-BE49-F238E27FC236}">
                  <a16:creationId xmlns:a16="http://schemas.microsoft.com/office/drawing/2014/main" id="{BA36A6B3-B933-C2BC-C6BA-0F10B13B8A1E}"/>
                </a:ext>
              </a:extLst>
            </p:cNvPr>
            <p:cNvSpPr/>
            <p:nvPr/>
          </p:nvSpPr>
          <p:spPr>
            <a:xfrm>
              <a:off x="1330229" y="2500025"/>
              <a:ext cx="26568" cy="78448"/>
            </a:xfrm>
            <a:custGeom>
              <a:avLst/>
              <a:gdLst/>
              <a:ahLst/>
              <a:cxnLst/>
              <a:rect l="l" t="t" r="r" b="b"/>
              <a:pathLst>
                <a:path w="889" h="2625" extrusionOk="0">
                  <a:moveTo>
                    <a:pt x="1" y="0"/>
                  </a:moveTo>
                  <a:lnTo>
                    <a:pt x="1" y="2624"/>
                  </a:lnTo>
                  <a:lnTo>
                    <a:pt x="888" y="2624"/>
                  </a:lnTo>
                  <a:lnTo>
                    <a:pt x="8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4814;p85">
              <a:extLst>
                <a:ext uri="{FF2B5EF4-FFF2-40B4-BE49-F238E27FC236}">
                  <a16:creationId xmlns:a16="http://schemas.microsoft.com/office/drawing/2014/main" id="{70CBDFCB-DDBD-5CEB-AB23-023830AC491F}"/>
                </a:ext>
              </a:extLst>
            </p:cNvPr>
            <p:cNvSpPr/>
            <p:nvPr/>
          </p:nvSpPr>
          <p:spPr>
            <a:xfrm>
              <a:off x="1604726" y="2473577"/>
              <a:ext cx="196016" cy="275570"/>
            </a:xfrm>
            <a:custGeom>
              <a:avLst/>
              <a:gdLst/>
              <a:ahLst/>
              <a:cxnLst/>
              <a:rect l="l" t="t" r="r" b="b"/>
              <a:pathLst>
                <a:path w="6559" h="9221" extrusionOk="0">
                  <a:moveTo>
                    <a:pt x="1" y="0"/>
                  </a:moveTo>
                  <a:lnTo>
                    <a:pt x="1" y="9221"/>
                  </a:lnTo>
                  <a:lnTo>
                    <a:pt x="6244" y="9221"/>
                  </a:lnTo>
                  <a:lnTo>
                    <a:pt x="6559" y="0"/>
                  </a:lnTo>
                  <a:close/>
                </a:path>
              </a:pathLst>
            </a:custGeom>
            <a:solidFill>
              <a:srgbClr val="7639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4815;p85">
              <a:extLst>
                <a:ext uri="{FF2B5EF4-FFF2-40B4-BE49-F238E27FC236}">
                  <a16:creationId xmlns:a16="http://schemas.microsoft.com/office/drawing/2014/main" id="{6B54FB3D-5BF6-288E-C78A-5BACC792AAED}"/>
                </a:ext>
              </a:extLst>
            </p:cNvPr>
            <p:cNvSpPr/>
            <p:nvPr/>
          </p:nvSpPr>
          <p:spPr>
            <a:xfrm>
              <a:off x="1604726" y="2473577"/>
              <a:ext cx="196016" cy="275570"/>
            </a:xfrm>
            <a:custGeom>
              <a:avLst/>
              <a:gdLst/>
              <a:ahLst/>
              <a:cxnLst/>
              <a:rect l="l" t="t" r="r" b="b"/>
              <a:pathLst>
                <a:path w="6559" h="9221" extrusionOk="0">
                  <a:moveTo>
                    <a:pt x="1" y="0"/>
                  </a:moveTo>
                  <a:lnTo>
                    <a:pt x="1" y="9221"/>
                  </a:lnTo>
                  <a:lnTo>
                    <a:pt x="6244" y="9221"/>
                  </a:lnTo>
                  <a:lnTo>
                    <a:pt x="65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4816;p85">
              <a:extLst>
                <a:ext uri="{FF2B5EF4-FFF2-40B4-BE49-F238E27FC236}">
                  <a16:creationId xmlns:a16="http://schemas.microsoft.com/office/drawing/2014/main" id="{83894CD3-2CE3-DC51-B2ED-469D2DE70940}"/>
                </a:ext>
              </a:extLst>
            </p:cNvPr>
            <p:cNvSpPr/>
            <p:nvPr/>
          </p:nvSpPr>
          <p:spPr>
            <a:xfrm>
              <a:off x="1623792" y="2492554"/>
              <a:ext cx="157345" cy="237586"/>
            </a:xfrm>
            <a:custGeom>
              <a:avLst/>
              <a:gdLst/>
              <a:ahLst/>
              <a:cxnLst/>
              <a:rect l="l" t="t" r="r" b="b"/>
              <a:pathLst>
                <a:path w="5265" h="7950" extrusionOk="0">
                  <a:moveTo>
                    <a:pt x="1" y="1"/>
                  </a:moveTo>
                  <a:lnTo>
                    <a:pt x="1" y="7950"/>
                  </a:lnTo>
                  <a:lnTo>
                    <a:pt x="4991" y="7950"/>
                  </a:lnTo>
                  <a:lnTo>
                    <a:pt x="5264" y="1"/>
                  </a:lnTo>
                  <a:close/>
                </a:path>
              </a:pathLst>
            </a:custGeom>
            <a:solidFill>
              <a:srgbClr val="7639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4817;p85">
              <a:extLst>
                <a:ext uri="{FF2B5EF4-FFF2-40B4-BE49-F238E27FC236}">
                  <a16:creationId xmlns:a16="http://schemas.microsoft.com/office/drawing/2014/main" id="{C8F86853-FB28-278F-3990-ACF72A559B45}"/>
                </a:ext>
              </a:extLst>
            </p:cNvPr>
            <p:cNvSpPr/>
            <p:nvPr/>
          </p:nvSpPr>
          <p:spPr>
            <a:xfrm>
              <a:off x="1623792" y="2492554"/>
              <a:ext cx="157345" cy="237586"/>
            </a:xfrm>
            <a:custGeom>
              <a:avLst/>
              <a:gdLst/>
              <a:ahLst/>
              <a:cxnLst/>
              <a:rect l="l" t="t" r="r" b="b"/>
              <a:pathLst>
                <a:path w="5265" h="7950" extrusionOk="0">
                  <a:moveTo>
                    <a:pt x="1" y="7950"/>
                  </a:moveTo>
                  <a:lnTo>
                    <a:pt x="1" y="1"/>
                  </a:lnTo>
                  <a:lnTo>
                    <a:pt x="5264" y="1"/>
                  </a:lnTo>
                  <a:lnTo>
                    <a:pt x="4991" y="795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4818;p85">
              <a:extLst>
                <a:ext uri="{FF2B5EF4-FFF2-40B4-BE49-F238E27FC236}">
                  <a16:creationId xmlns:a16="http://schemas.microsoft.com/office/drawing/2014/main" id="{DBD00335-7409-E4B7-398E-EA5E4D8FB3BE}"/>
                </a:ext>
              </a:extLst>
            </p:cNvPr>
            <p:cNvSpPr/>
            <p:nvPr/>
          </p:nvSpPr>
          <p:spPr>
            <a:xfrm>
              <a:off x="1628066" y="2495991"/>
              <a:ext cx="36968" cy="88549"/>
            </a:xfrm>
            <a:custGeom>
              <a:avLst/>
              <a:gdLst/>
              <a:ahLst/>
              <a:cxnLst/>
              <a:rect l="l" t="t" r="r" b="b"/>
              <a:pathLst>
                <a:path w="1237" h="2963" extrusionOk="0">
                  <a:moveTo>
                    <a:pt x="1105" y="1"/>
                  </a:moveTo>
                  <a:lnTo>
                    <a:pt x="0" y="1"/>
                  </a:lnTo>
                  <a:lnTo>
                    <a:pt x="0" y="2963"/>
                  </a:lnTo>
                  <a:cubicBezTo>
                    <a:pt x="417" y="2959"/>
                    <a:pt x="825" y="2953"/>
                    <a:pt x="1236" y="2950"/>
                  </a:cubicBezTo>
                  <a:cubicBezTo>
                    <a:pt x="1126" y="1953"/>
                    <a:pt x="1048" y="957"/>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4819;p85">
              <a:extLst>
                <a:ext uri="{FF2B5EF4-FFF2-40B4-BE49-F238E27FC236}">
                  <a16:creationId xmlns:a16="http://schemas.microsoft.com/office/drawing/2014/main" id="{6C2BB121-1E35-44BB-7F4E-70871A293C34}"/>
                </a:ext>
              </a:extLst>
            </p:cNvPr>
            <p:cNvSpPr/>
            <p:nvPr/>
          </p:nvSpPr>
          <p:spPr>
            <a:xfrm>
              <a:off x="1676122" y="2495991"/>
              <a:ext cx="63446" cy="88101"/>
            </a:xfrm>
            <a:custGeom>
              <a:avLst/>
              <a:gdLst/>
              <a:ahLst/>
              <a:cxnLst/>
              <a:rect l="l" t="t" r="r" b="b"/>
              <a:pathLst>
                <a:path w="2123" h="2948" extrusionOk="0">
                  <a:moveTo>
                    <a:pt x="1" y="2948"/>
                  </a:moveTo>
                  <a:cubicBezTo>
                    <a:pt x="713" y="2941"/>
                    <a:pt x="1420" y="2935"/>
                    <a:pt x="2122" y="2934"/>
                  </a:cubicBezTo>
                  <a:lnTo>
                    <a:pt x="2122"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4820;p85">
              <a:extLst>
                <a:ext uri="{FF2B5EF4-FFF2-40B4-BE49-F238E27FC236}">
                  <a16:creationId xmlns:a16="http://schemas.microsoft.com/office/drawing/2014/main" id="{CACC8EEA-E720-DB5B-7A57-31845D28507D}"/>
                </a:ext>
              </a:extLst>
            </p:cNvPr>
            <p:cNvSpPr/>
            <p:nvPr/>
          </p:nvSpPr>
          <p:spPr>
            <a:xfrm>
              <a:off x="1752210" y="2495991"/>
              <a:ext cx="28929" cy="87712"/>
            </a:xfrm>
            <a:custGeom>
              <a:avLst/>
              <a:gdLst/>
              <a:ahLst/>
              <a:cxnLst/>
              <a:rect l="l" t="t" r="r" b="b"/>
              <a:pathLst>
                <a:path w="968" h="2935" extrusionOk="0">
                  <a:moveTo>
                    <a:pt x="0" y="1"/>
                  </a:moveTo>
                  <a:lnTo>
                    <a:pt x="0" y="2935"/>
                  </a:lnTo>
                  <a:cubicBezTo>
                    <a:pt x="282" y="2934"/>
                    <a:pt x="565" y="2933"/>
                    <a:pt x="842" y="2935"/>
                  </a:cubicBezTo>
                  <a:lnTo>
                    <a:pt x="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4821;p85">
              <a:extLst>
                <a:ext uri="{FF2B5EF4-FFF2-40B4-BE49-F238E27FC236}">
                  <a16:creationId xmlns:a16="http://schemas.microsoft.com/office/drawing/2014/main" id="{39164102-17A9-7AE4-DEFB-B008719727FE}"/>
                </a:ext>
              </a:extLst>
            </p:cNvPr>
            <p:cNvSpPr/>
            <p:nvPr/>
          </p:nvSpPr>
          <p:spPr>
            <a:xfrm>
              <a:off x="2407476" y="3006132"/>
              <a:ext cx="78119" cy="277452"/>
            </a:xfrm>
            <a:custGeom>
              <a:avLst/>
              <a:gdLst/>
              <a:ahLst/>
              <a:cxnLst/>
              <a:rect l="l" t="t" r="r" b="b"/>
              <a:pathLst>
                <a:path w="2614" h="9284" extrusionOk="0">
                  <a:moveTo>
                    <a:pt x="1011" y="1"/>
                  </a:moveTo>
                  <a:lnTo>
                    <a:pt x="0" y="9283"/>
                  </a:lnTo>
                  <a:lnTo>
                    <a:pt x="0" y="9283"/>
                  </a:lnTo>
                  <a:lnTo>
                    <a:pt x="1658" y="9281"/>
                  </a:lnTo>
                  <a:lnTo>
                    <a:pt x="26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4822;p85">
              <a:extLst>
                <a:ext uri="{FF2B5EF4-FFF2-40B4-BE49-F238E27FC236}">
                  <a16:creationId xmlns:a16="http://schemas.microsoft.com/office/drawing/2014/main" id="{58484270-18AC-ECB7-65F1-4255DB89D323}"/>
                </a:ext>
              </a:extLst>
            </p:cNvPr>
            <p:cNvSpPr/>
            <p:nvPr/>
          </p:nvSpPr>
          <p:spPr>
            <a:xfrm>
              <a:off x="1973929" y="2945046"/>
              <a:ext cx="541696" cy="61862"/>
            </a:xfrm>
            <a:custGeom>
              <a:avLst/>
              <a:gdLst/>
              <a:ahLst/>
              <a:cxnLst/>
              <a:rect l="l" t="t" r="r" b="b"/>
              <a:pathLst>
                <a:path w="18126" h="2070" extrusionOk="0">
                  <a:moveTo>
                    <a:pt x="157" y="0"/>
                  </a:moveTo>
                  <a:lnTo>
                    <a:pt x="0" y="1900"/>
                  </a:lnTo>
                  <a:lnTo>
                    <a:pt x="18125" y="2070"/>
                  </a:lnTo>
                  <a:lnTo>
                    <a:pt x="181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4823;p85">
              <a:extLst>
                <a:ext uri="{FF2B5EF4-FFF2-40B4-BE49-F238E27FC236}">
                  <a16:creationId xmlns:a16="http://schemas.microsoft.com/office/drawing/2014/main" id="{488C7434-E06E-F628-AEBE-D772A4868E09}"/>
                </a:ext>
              </a:extLst>
            </p:cNvPr>
            <p:cNvSpPr/>
            <p:nvPr/>
          </p:nvSpPr>
          <p:spPr>
            <a:xfrm>
              <a:off x="1988513" y="2951442"/>
              <a:ext cx="513693" cy="24805"/>
            </a:xfrm>
            <a:custGeom>
              <a:avLst/>
              <a:gdLst/>
              <a:ahLst/>
              <a:cxnLst/>
              <a:rect l="l" t="t" r="r" b="b"/>
              <a:pathLst>
                <a:path w="17189" h="830" extrusionOk="0">
                  <a:moveTo>
                    <a:pt x="87" y="1"/>
                  </a:moveTo>
                  <a:lnTo>
                    <a:pt x="1" y="820"/>
                  </a:lnTo>
                  <a:cubicBezTo>
                    <a:pt x="27" y="823"/>
                    <a:pt x="54" y="825"/>
                    <a:pt x="80" y="829"/>
                  </a:cubicBezTo>
                  <a:lnTo>
                    <a:pt x="87" y="756"/>
                  </a:lnTo>
                  <a:lnTo>
                    <a:pt x="17189" y="756"/>
                  </a:lnTo>
                  <a:lnTo>
                    <a:pt x="17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4824;p85">
              <a:extLst>
                <a:ext uri="{FF2B5EF4-FFF2-40B4-BE49-F238E27FC236}">
                  <a16:creationId xmlns:a16="http://schemas.microsoft.com/office/drawing/2014/main" id="{26C1DE08-55B3-127C-2D45-B767C180B370}"/>
                </a:ext>
              </a:extLst>
            </p:cNvPr>
            <p:cNvSpPr/>
            <p:nvPr/>
          </p:nvSpPr>
          <p:spPr>
            <a:xfrm>
              <a:off x="1973929" y="2945046"/>
              <a:ext cx="61653" cy="57379"/>
            </a:xfrm>
            <a:custGeom>
              <a:avLst/>
              <a:gdLst/>
              <a:ahLst/>
              <a:cxnLst/>
              <a:rect l="l" t="t" r="r" b="b"/>
              <a:pathLst>
                <a:path w="2063" h="1920" extrusionOk="0">
                  <a:moveTo>
                    <a:pt x="157" y="0"/>
                  </a:moveTo>
                  <a:lnTo>
                    <a:pt x="0" y="1900"/>
                  </a:lnTo>
                  <a:lnTo>
                    <a:pt x="2063" y="1919"/>
                  </a:lnTo>
                  <a:cubicBezTo>
                    <a:pt x="1672" y="1300"/>
                    <a:pt x="1320" y="651"/>
                    <a:pt x="10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4825;p85">
              <a:extLst>
                <a:ext uri="{FF2B5EF4-FFF2-40B4-BE49-F238E27FC236}">
                  <a16:creationId xmlns:a16="http://schemas.microsoft.com/office/drawing/2014/main" id="{CB7BDE4C-D40B-F4FF-C1FA-CA3299904262}"/>
                </a:ext>
              </a:extLst>
            </p:cNvPr>
            <p:cNvSpPr/>
            <p:nvPr/>
          </p:nvSpPr>
          <p:spPr>
            <a:xfrm>
              <a:off x="720000" y="3023525"/>
              <a:ext cx="2099451" cy="474574"/>
            </a:xfrm>
            <a:custGeom>
              <a:avLst/>
              <a:gdLst/>
              <a:ahLst/>
              <a:cxnLst/>
              <a:rect l="l" t="t" r="r" b="b"/>
              <a:pathLst>
                <a:path w="70251" h="15880" extrusionOk="0">
                  <a:moveTo>
                    <a:pt x="63268" y="0"/>
                  </a:moveTo>
                  <a:lnTo>
                    <a:pt x="63268" y="0"/>
                  </a:lnTo>
                  <a:cubicBezTo>
                    <a:pt x="61143" y="1834"/>
                    <a:pt x="58144" y="3019"/>
                    <a:pt x="54759" y="3729"/>
                  </a:cubicBezTo>
                  <a:cubicBezTo>
                    <a:pt x="54792" y="3729"/>
                    <a:pt x="54824" y="3728"/>
                    <a:pt x="54856" y="3728"/>
                  </a:cubicBezTo>
                  <a:cubicBezTo>
                    <a:pt x="59874" y="3728"/>
                    <a:pt x="56506" y="6796"/>
                    <a:pt x="46117" y="6796"/>
                  </a:cubicBezTo>
                  <a:cubicBezTo>
                    <a:pt x="45996" y="6796"/>
                    <a:pt x="45874" y="6796"/>
                    <a:pt x="45751" y="6795"/>
                  </a:cubicBezTo>
                  <a:lnTo>
                    <a:pt x="45751" y="6795"/>
                  </a:lnTo>
                  <a:cubicBezTo>
                    <a:pt x="50515" y="8986"/>
                    <a:pt x="42629" y="10046"/>
                    <a:pt x="35330" y="10046"/>
                  </a:cubicBezTo>
                  <a:cubicBezTo>
                    <a:pt x="28105" y="10046"/>
                    <a:pt x="21457" y="9008"/>
                    <a:pt x="28227" y="7002"/>
                  </a:cubicBezTo>
                  <a:lnTo>
                    <a:pt x="28227" y="7002"/>
                  </a:lnTo>
                  <a:cubicBezTo>
                    <a:pt x="27424" y="7022"/>
                    <a:pt x="26670" y="7032"/>
                    <a:pt x="25964" y="7032"/>
                  </a:cubicBezTo>
                  <a:cubicBezTo>
                    <a:pt x="14713" y="7032"/>
                    <a:pt x="15485" y="4576"/>
                    <a:pt x="16687" y="4335"/>
                  </a:cubicBezTo>
                  <a:lnTo>
                    <a:pt x="16687" y="4335"/>
                  </a:lnTo>
                  <a:cubicBezTo>
                    <a:pt x="12625" y="4906"/>
                    <a:pt x="10164" y="5115"/>
                    <a:pt x="8734" y="5115"/>
                  </a:cubicBezTo>
                  <a:cubicBezTo>
                    <a:pt x="5453" y="5115"/>
                    <a:pt x="7605" y="4017"/>
                    <a:pt x="8314" y="3689"/>
                  </a:cubicBezTo>
                  <a:lnTo>
                    <a:pt x="8314" y="3689"/>
                  </a:lnTo>
                  <a:cubicBezTo>
                    <a:pt x="0" y="6970"/>
                    <a:pt x="1052" y="13902"/>
                    <a:pt x="1052" y="13902"/>
                  </a:cubicBezTo>
                  <a:cubicBezTo>
                    <a:pt x="2702" y="12464"/>
                    <a:pt x="4826" y="11939"/>
                    <a:pt x="7154" y="11939"/>
                  </a:cubicBezTo>
                  <a:cubicBezTo>
                    <a:pt x="12465" y="11939"/>
                    <a:pt x="18835" y="14669"/>
                    <a:pt x="23049" y="15514"/>
                  </a:cubicBezTo>
                  <a:cubicBezTo>
                    <a:pt x="24197" y="15745"/>
                    <a:pt x="25586" y="15880"/>
                    <a:pt x="27016" y="15880"/>
                  </a:cubicBezTo>
                  <a:cubicBezTo>
                    <a:pt x="29639" y="15880"/>
                    <a:pt x="32398" y="15427"/>
                    <a:pt x="34061" y="14288"/>
                  </a:cubicBezTo>
                  <a:cubicBezTo>
                    <a:pt x="36670" y="12500"/>
                    <a:pt x="32245" y="11659"/>
                    <a:pt x="30336" y="11659"/>
                  </a:cubicBezTo>
                  <a:cubicBezTo>
                    <a:pt x="30325" y="11659"/>
                    <a:pt x="30313" y="11659"/>
                    <a:pt x="30301" y="11659"/>
                  </a:cubicBezTo>
                  <a:cubicBezTo>
                    <a:pt x="32914" y="11114"/>
                    <a:pt x="35904" y="10967"/>
                    <a:pt x="38959" y="10967"/>
                  </a:cubicBezTo>
                  <a:cubicBezTo>
                    <a:pt x="42555" y="10967"/>
                    <a:pt x="46241" y="11171"/>
                    <a:pt x="49504" y="11171"/>
                  </a:cubicBezTo>
                  <a:cubicBezTo>
                    <a:pt x="51483" y="11171"/>
                    <a:pt x="53307" y="11096"/>
                    <a:pt x="54861" y="10855"/>
                  </a:cubicBezTo>
                  <a:cubicBezTo>
                    <a:pt x="70250" y="8457"/>
                    <a:pt x="66576" y="649"/>
                    <a:pt x="632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4826;p85">
              <a:extLst>
                <a:ext uri="{FF2B5EF4-FFF2-40B4-BE49-F238E27FC236}">
                  <a16:creationId xmlns:a16="http://schemas.microsoft.com/office/drawing/2014/main" id="{A2D1ED71-98F0-15B6-546C-8A772A38B318}"/>
                </a:ext>
              </a:extLst>
            </p:cNvPr>
            <p:cNvSpPr/>
            <p:nvPr/>
          </p:nvSpPr>
          <p:spPr>
            <a:xfrm>
              <a:off x="882965" y="3083445"/>
              <a:ext cx="1626401" cy="240335"/>
            </a:xfrm>
            <a:custGeom>
              <a:avLst/>
              <a:gdLst/>
              <a:ahLst/>
              <a:cxnLst/>
              <a:rect l="l" t="t" r="r" b="b"/>
              <a:pathLst>
                <a:path w="54422" h="8042" extrusionOk="0">
                  <a:moveTo>
                    <a:pt x="13605" y="1"/>
                  </a:moveTo>
                  <a:cubicBezTo>
                    <a:pt x="8915" y="1"/>
                    <a:pt x="5437" y="667"/>
                    <a:pt x="2861" y="1684"/>
                  </a:cubicBezTo>
                  <a:cubicBezTo>
                    <a:pt x="2152" y="2012"/>
                    <a:pt x="0" y="3110"/>
                    <a:pt x="3281" y="3110"/>
                  </a:cubicBezTo>
                  <a:cubicBezTo>
                    <a:pt x="4711" y="3110"/>
                    <a:pt x="7172" y="2901"/>
                    <a:pt x="11234" y="2330"/>
                  </a:cubicBezTo>
                  <a:lnTo>
                    <a:pt x="11234" y="2330"/>
                  </a:lnTo>
                  <a:cubicBezTo>
                    <a:pt x="10032" y="2572"/>
                    <a:pt x="9258" y="5028"/>
                    <a:pt x="20517" y="5028"/>
                  </a:cubicBezTo>
                  <a:cubicBezTo>
                    <a:pt x="21221" y="5028"/>
                    <a:pt x="21973" y="5018"/>
                    <a:pt x="22774" y="4998"/>
                  </a:cubicBezTo>
                  <a:lnTo>
                    <a:pt x="22774" y="4998"/>
                  </a:lnTo>
                  <a:cubicBezTo>
                    <a:pt x="16003" y="7003"/>
                    <a:pt x="22652" y="8042"/>
                    <a:pt x="29878" y="8042"/>
                  </a:cubicBezTo>
                  <a:cubicBezTo>
                    <a:pt x="37176" y="8042"/>
                    <a:pt x="45061" y="6982"/>
                    <a:pt x="40297" y="4791"/>
                  </a:cubicBezTo>
                  <a:lnTo>
                    <a:pt x="40297" y="4791"/>
                  </a:lnTo>
                  <a:cubicBezTo>
                    <a:pt x="40418" y="4792"/>
                    <a:pt x="40538" y="4792"/>
                    <a:pt x="40657" y="4792"/>
                  </a:cubicBezTo>
                  <a:cubicBezTo>
                    <a:pt x="51052" y="4792"/>
                    <a:pt x="54422" y="1723"/>
                    <a:pt x="49403" y="1723"/>
                  </a:cubicBezTo>
                  <a:cubicBezTo>
                    <a:pt x="49371" y="1723"/>
                    <a:pt x="49339" y="1724"/>
                    <a:pt x="49306" y="1724"/>
                  </a:cubicBezTo>
                  <a:cubicBezTo>
                    <a:pt x="46342" y="2344"/>
                    <a:pt x="43081" y="2597"/>
                    <a:pt x="39843" y="2597"/>
                  </a:cubicBezTo>
                  <a:cubicBezTo>
                    <a:pt x="35390" y="2597"/>
                    <a:pt x="30981" y="2119"/>
                    <a:pt x="27445" y="1459"/>
                  </a:cubicBezTo>
                  <a:cubicBezTo>
                    <a:pt x="21939" y="432"/>
                    <a:pt x="17379" y="1"/>
                    <a:pt x="13605" y="1"/>
                  </a:cubicBezTo>
                  <a:close/>
                </a:path>
              </a:pathLst>
            </a:custGeom>
            <a:solidFill>
              <a:srgbClr val="53A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4827;p85">
              <a:extLst>
                <a:ext uri="{FF2B5EF4-FFF2-40B4-BE49-F238E27FC236}">
                  <a16:creationId xmlns:a16="http://schemas.microsoft.com/office/drawing/2014/main" id="{77E091F3-12D1-3458-7B85-204B744566A1}"/>
                </a:ext>
              </a:extLst>
            </p:cNvPr>
            <p:cNvSpPr/>
            <p:nvPr/>
          </p:nvSpPr>
          <p:spPr>
            <a:xfrm>
              <a:off x="818741" y="3058192"/>
              <a:ext cx="1693673" cy="298760"/>
            </a:xfrm>
            <a:custGeom>
              <a:avLst/>
              <a:gdLst/>
              <a:ahLst/>
              <a:cxnLst/>
              <a:rect l="l" t="t" r="r" b="b"/>
              <a:pathLst>
                <a:path w="56673" h="9997" extrusionOk="0">
                  <a:moveTo>
                    <a:pt x="51455" y="2569"/>
                  </a:moveTo>
                  <a:cubicBezTo>
                    <a:pt x="56672" y="2529"/>
                    <a:pt x="53190" y="5709"/>
                    <a:pt x="42446" y="5636"/>
                  </a:cubicBezTo>
                  <a:cubicBezTo>
                    <a:pt x="51926" y="9997"/>
                    <a:pt x="11312" y="9874"/>
                    <a:pt x="24923" y="5843"/>
                  </a:cubicBezTo>
                  <a:cubicBezTo>
                    <a:pt x="11312" y="6189"/>
                    <a:pt x="12105" y="3432"/>
                    <a:pt x="13383" y="3175"/>
                  </a:cubicBezTo>
                  <a:cubicBezTo>
                    <a:pt x="0" y="5058"/>
                    <a:pt x="3992" y="3000"/>
                    <a:pt x="5010" y="2529"/>
                  </a:cubicBezTo>
                  <a:cubicBezTo>
                    <a:pt x="9659" y="694"/>
                    <a:pt x="17246" y="0"/>
                    <a:pt x="29594" y="2304"/>
                  </a:cubicBezTo>
                  <a:cubicBezTo>
                    <a:pt x="35702" y="3444"/>
                    <a:pt x="44418" y="4042"/>
                    <a:pt x="51455" y="256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4828;p85">
              <a:extLst>
                <a:ext uri="{FF2B5EF4-FFF2-40B4-BE49-F238E27FC236}">
                  <a16:creationId xmlns:a16="http://schemas.microsoft.com/office/drawing/2014/main" id="{08A1D525-92CF-F4BF-F881-C6AB68BEFDDD}"/>
                </a:ext>
              </a:extLst>
            </p:cNvPr>
            <p:cNvSpPr/>
            <p:nvPr/>
          </p:nvSpPr>
          <p:spPr>
            <a:xfrm>
              <a:off x="2091647" y="2738958"/>
              <a:ext cx="104866" cy="87354"/>
            </a:xfrm>
            <a:custGeom>
              <a:avLst/>
              <a:gdLst/>
              <a:ahLst/>
              <a:cxnLst/>
              <a:rect l="l" t="t" r="r" b="b"/>
              <a:pathLst>
                <a:path w="3509" h="2923" extrusionOk="0">
                  <a:moveTo>
                    <a:pt x="2686" y="0"/>
                  </a:moveTo>
                  <a:cubicBezTo>
                    <a:pt x="2214" y="365"/>
                    <a:pt x="2525" y="954"/>
                    <a:pt x="2572" y="1042"/>
                  </a:cubicBezTo>
                  <a:cubicBezTo>
                    <a:pt x="2349" y="769"/>
                    <a:pt x="2074" y="684"/>
                    <a:pt x="1829" y="684"/>
                  </a:cubicBezTo>
                  <a:cubicBezTo>
                    <a:pt x="1626" y="684"/>
                    <a:pt x="1444" y="743"/>
                    <a:pt x="1328" y="801"/>
                  </a:cubicBezTo>
                  <a:cubicBezTo>
                    <a:pt x="1341" y="225"/>
                    <a:pt x="1383" y="573"/>
                    <a:pt x="1341" y="0"/>
                  </a:cubicBezTo>
                  <a:lnTo>
                    <a:pt x="1341" y="0"/>
                  </a:lnTo>
                  <a:cubicBezTo>
                    <a:pt x="590" y="504"/>
                    <a:pt x="607" y="1174"/>
                    <a:pt x="607" y="1174"/>
                  </a:cubicBezTo>
                  <a:cubicBezTo>
                    <a:pt x="0" y="2086"/>
                    <a:pt x="913" y="2611"/>
                    <a:pt x="1536" y="2887"/>
                  </a:cubicBezTo>
                  <a:cubicBezTo>
                    <a:pt x="1602" y="2911"/>
                    <a:pt x="1680" y="2923"/>
                    <a:pt x="1765" y="2923"/>
                  </a:cubicBezTo>
                  <a:cubicBezTo>
                    <a:pt x="2294" y="2923"/>
                    <a:pt x="3121" y="2470"/>
                    <a:pt x="3326" y="1594"/>
                  </a:cubicBezTo>
                  <a:cubicBezTo>
                    <a:pt x="3509" y="788"/>
                    <a:pt x="2880" y="406"/>
                    <a:pt x="2686" y="0"/>
                  </a:cubicBezTo>
                  <a:close/>
                </a:path>
              </a:pathLst>
            </a:custGeom>
            <a:solidFill>
              <a:srgbClr val="8C7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4829;p85">
              <a:extLst>
                <a:ext uri="{FF2B5EF4-FFF2-40B4-BE49-F238E27FC236}">
                  <a16:creationId xmlns:a16="http://schemas.microsoft.com/office/drawing/2014/main" id="{D9C83AC4-7382-EC4A-1097-DD374863160B}"/>
                </a:ext>
              </a:extLst>
            </p:cNvPr>
            <p:cNvSpPr/>
            <p:nvPr/>
          </p:nvSpPr>
          <p:spPr>
            <a:xfrm>
              <a:off x="2091677" y="2738958"/>
              <a:ext cx="104837" cy="87354"/>
            </a:xfrm>
            <a:custGeom>
              <a:avLst/>
              <a:gdLst/>
              <a:ahLst/>
              <a:cxnLst/>
              <a:rect l="l" t="t" r="r" b="b"/>
              <a:pathLst>
                <a:path w="3508" h="2923" extrusionOk="0">
                  <a:moveTo>
                    <a:pt x="2686" y="0"/>
                  </a:moveTo>
                  <a:cubicBezTo>
                    <a:pt x="2215" y="365"/>
                    <a:pt x="2525" y="954"/>
                    <a:pt x="2571" y="1042"/>
                  </a:cubicBezTo>
                  <a:cubicBezTo>
                    <a:pt x="2422" y="859"/>
                    <a:pt x="2250" y="764"/>
                    <a:pt x="2080" y="719"/>
                  </a:cubicBezTo>
                  <a:cubicBezTo>
                    <a:pt x="1985" y="1027"/>
                    <a:pt x="1893" y="1335"/>
                    <a:pt x="1882" y="1661"/>
                  </a:cubicBezTo>
                  <a:cubicBezTo>
                    <a:pt x="1881" y="1698"/>
                    <a:pt x="1852" y="1717"/>
                    <a:pt x="1824" y="1717"/>
                  </a:cubicBezTo>
                  <a:cubicBezTo>
                    <a:pt x="1796" y="1717"/>
                    <a:pt x="1768" y="1698"/>
                    <a:pt x="1769" y="1661"/>
                  </a:cubicBezTo>
                  <a:cubicBezTo>
                    <a:pt x="1778" y="1327"/>
                    <a:pt x="1873" y="1013"/>
                    <a:pt x="1969" y="696"/>
                  </a:cubicBezTo>
                  <a:cubicBezTo>
                    <a:pt x="1918" y="689"/>
                    <a:pt x="1868" y="686"/>
                    <a:pt x="1818" y="686"/>
                  </a:cubicBezTo>
                  <a:cubicBezTo>
                    <a:pt x="1781" y="686"/>
                    <a:pt x="1744" y="688"/>
                    <a:pt x="1708" y="691"/>
                  </a:cubicBezTo>
                  <a:cubicBezTo>
                    <a:pt x="1683" y="1024"/>
                    <a:pt x="1662" y="1356"/>
                    <a:pt x="1719" y="1678"/>
                  </a:cubicBezTo>
                  <a:cubicBezTo>
                    <a:pt x="1729" y="1732"/>
                    <a:pt x="1682" y="1768"/>
                    <a:pt x="1640" y="1768"/>
                  </a:cubicBezTo>
                  <a:cubicBezTo>
                    <a:pt x="1612" y="1768"/>
                    <a:pt x="1586" y="1753"/>
                    <a:pt x="1580" y="1716"/>
                  </a:cubicBezTo>
                  <a:cubicBezTo>
                    <a:pt x="1521" y="1384"/>
                    <a:pt x="1520" y="1055"/>
                    <a:pt x="1528" y="727"/>
                  </a:cubicBezTo>
                  <a:lnTo>
                    <a:pt x="1528" y="727"/>
                  </a:lnTo>
                  <a:cubicBezTo>
                    <a:pt x="1459" y="745"/>
                    <a:pt x="1391" y="770"/>
                    <a:pt x="1328" y="801"/>
                  </a:cubicBezTo>
                  <a:cubicBezTo>
                    <a:pt x="1340" y="225"/>
                    <a:pt x="1383" y="573"/>
                    <a:pt x="1340" y="0"/>
                  </a:cubicBezTo>
                  <a:lnTo>
                    <a:pt x="1340" y="0"/>
                  </a:lnTo>
                  <a:cubicBezTo>
                    <a:pt x="590" y="503"/>
                    <a:pt x="607" y="1174"/>
                    <a:pt x="607" y="1174"/>
                  </a:cubicBezTo>
                  <a:cubicBezTo>
                    <a:pt x="0" y="2086"/>
                    <a:pt x="913" y="2611"/>
                    <a:pt x="1535" y="2887"/>
                  </a:cubicBezTo>
                  <a:cubicBezTo>
                    <a:pt x="1601" y="2911"/>
                    <a:pt x="1679" y="2923"/>
                    <a:pt x="1764" y="2923"/>
                  </a:cubicBezTo>
                  <a:cubicBezTo>
                    <a:pt x="2294" y="2923"/>
                    <a:pt x="3121" y="2470"/>
                    <a:pt x="3326" y="1594"/>
                  </a:cubicBezTo>
                  <a:cubicBezTo>
                    <a:pt x="3508" y="788"/>
                    <a:pt x="2879" y="406"/>
                    <a:pt x="26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4830;p85">
              <a:extLst>
                <a:ext uri="{FF2B5EF4-FFF2-40B4-BE49-F238E27FC236}">
                  <a16:creationId xmlns:a16="http://schemas.microsoft.com/office/drawing/2014/main" id="{08EA7C73-79DC-ECC5-06F8-B91CD0350499}"/>
                </a:ext>
              </a:extLst>
            </p:cNvPr>
            <p:cNvSpPr/>
            <p:nvPr/>
          </p:nvSpPr>
          <p:spPr>
            <a:xfrm>
              <a:off x="2245437" y="2818393"/>
              <a:ext cx="36878" cy="125517"/>
            </a:xfrm>
            <a:custGeom>
              <a:avLst/>
              <a:gdLst/>
              <a:ahLst/>
              <a:cxnLst/>
              <a:rect l="l" t="t" r="r" b="b"/>
              <a:pathLst>
                <a:path w="1234" h="4200" extrusionOk="0">
                  <a:moveTo>
                    <a:pt x="330" y="1"/>
                  </a:moveTo>
                  <a:cubicBezTo>
                    <a:pt x="97" y="1019"/>
                    <a:pt x="130" y="2152"/>
                    <a:pt x="551" y="2299"/>
                  </a:cubicBezTo>
                  <a:cubicBezTo>
                    <a:pt x="403" y="2856"/>
                    <a:pt x="93" y="3865"/>
                    <a:pt x="0" y="4188"/>
                  </a:cubicBezTo>
                  <a:cubicBezTo>
                    <a:pt x="13" y="4196"/>
                    <a:pt x="27" y="4200"/>
                    <a:pt x="42" y="4200"/>
                  </a:cubicBezTo>
                  <a:cubicBezTo>
                    <a:pt x="301" y="4200"/>
                    <a:pt x="753" y="2954"/>
                    <a:pt x="933" y="2299"/>
                  </a:cubicBezTo>
                  <a:cubicBezTo>
                    <a:pt x="1056" y="1838"/>
                    <a:pt x="915" y="1472"/>
                    <a:pt x="1103" y="1138"/>
                  </a:cubicBezTo>
                  <a:cubicBezTo>
                    <a:pt x="1133" y="889"/>
                    <a:pt x="1176" y="643"/>
                    <a:pt x="1234" y="400"/>
                  </a:cubicBezTo>
                  <a:cubicBezTo>
                    <a:pt x="1192" y="382"/>
                    <a:pt x="861" y="44"/>
                    <a:pt x="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4831;p85">
              <a:extLst>
                <a:ext uri="{FF2B5EF4-FFF2-40B4-BE49-F238E27FC236}">
                  <a16:creationId xmlns:a16="http://schemas.microsoft.com/office/drawing/2014/main" id="{B1547565-957D-B417-7487-71A2045D8931}"/>
                </a:ext>
              </a:extLst>
            </p:cNvPr>
            <p:cNvSpPr/>
            <p:nvPr/>
          </p:nvSpPr>
          <p:spPr>
            <a:xfrm>
              <a:off x="2251474" y="2818393"/>
              <a:ext cx="30841" cy="44290"/>
            </a:xfrm>
            <a:custGeom>
              <a:avLst/>
              <a:gdLst/>
              <a:ahLst/>
              <a:cxnLst/>
              <a:rect l="l" t="t" r="r" b="b"/>
              <a:pathLst>
                <a:path w="1032" h="1482" extrusionOk="0">
                  <a:moveTo>
                    <a:pt x="128" y="1"/>
                  </a:moveTo>
                  <a:cubicBezTo>
                    <a:pt x="65" y="279"/>
                    <a:pt x="22" y="562"/>
                    <a:pt x="1" y="846"/>
                  </a:cubicBezTo>
                  <a:cubicBezTo>
                    <a:pt x="389" y="923"/>
                    <a:pt x="641" y="1158"/>
                    <a:pt x="802" y="1481"/>
                  </a:cubicBezTo>
                  <a:cubicBezTo>
                    <a:pt x="815" y="1361"/>
                    <a:pt x="839" y="1249"/>
                    <a:pt x="901" y="1138"/>
                  </a:cubicBezTo>
                  <a:cubicBezTo>
                    <a:pt x="931" y="889"/>
                    <a:pt x="974" y="643"/>
                    <a:pt x="1032" y="400"/>
                  </a:cubicBezTo>
                  <a:cubicBezTo>
                    <a:pt x="989" y="382"/>
                    <a:pt x="658" y="44"/>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4832;p85">
              <a:extLst>
                <a:ext uri="{FF2B5EF4-FFF2-40B4-BE49-F238E27FC236}">
                  <a16:creationId xmlns:a16="http://schemas.microsoft.com/office/drawing/2014/main" id="{81A2D0E9-E76F-F82F-AED3-26F5700BE7C4}"/>
                </a:ext>
              </a:extLst>
            </p:cNvPr>
            <p:cNvSpPr/>
            <p:nvPr/>
          </p:nvSpPr>
          <p:spPr>
            <a:xfrm>
              <a:off x="2245437" y="2860650"/>
              <a:ext cx="23011" cy="83260"/>
            </a:xfrm>
            <a:custGeom>
              <a:avLst/>
              <a:gdLst/>
              <a:ahLst/>
              <a:cxnLst/>
              <a:rect l="l" t="t" r="r" b="b"/>
              <a:pathLst>
                <a:path w="770" h="2786" extrusionOk="0">
                  <a:moveTo>
                    <a:pt x="196" y="1"/>
                  </a:moveTo>
                  <a:cubicBezTo>
                    <a:pt x="220" y="459"/>
                    <a:pt x="331" y="809"/>
                    <a:pt x="551" y="886"/>
                  </a:cubicBezTo>
                  <a:cubicBezTo>
                    <a:pt x="403" y="1442"/>
                    <a:pt x="93" y="2451"/>
                    <a:pt x="0" y="2774"/>
                  </a:cubicBezTo>
                  <a:cubicBezTo>
                    <a:pt x="13" y="2782"/>
                    <a:pt x="27" y="2786"/>
                    <a:pt x="42" y="2786"/>
                  </a:cubicBezTo>
                  <a:cubicBezTo>
                    <a:pt x="242" y="2786"/>
                    <a:pt x="554" y="2051"/>
                    <a:pt x="769" y="1415"/>
                  </a:cubicBezTo>
                  <a:cubicBezTo>
                    <a:pt x="751" y="815"/>
                    <a:pt x="643" y="189"/>
                    <a:pt x="1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4833;p85">
              <a:extLst>
                <a:ext uri="{FF2B5EF4-FFF2-40B4-BE49-F238E27FC236}">
                  <a16:creationId xmlns:a16="http://schemas.microsoft.com/office/drawing/2014/main" id="{9B137FC1-803A-3B43-48EC-86BC145D9405}"/>
                </a:ext>
              </a:extLst>
            </p:cNvPr>
            <p:cNvSpPr/>
            <p:nvPr/>
          </p:nvSpPr>
          <p:spPr>
            <a:xfrm>
              <a:off x="2122101" y="2652141"/>
              <a:ext cx="285222" cy="293680"/>
            </a:xfrm>
            <a:custGeom>
              <a:avLst/>
              <a:gdLst/>
              <a:ahLst/>
              <a:cxnLst/>
              <a:rect l="l" t="t" r="r" b="b"/>
              <a:pathLst>
                <a:path w="9544" h="9827" extrusionOk="0">
                  <a:moveTo>
                    <a:pt x="8912" y="0"/>
                  </a:moveTo>
                  <a:cubicBezTo>
                    <a:pt x="7499" y="1153"/>
                    <a:pt x="7304" y="4619"/>
                    <a:pt x="6274" y="4834"/>
                  </a:cubicBezTo>
                  <a:cubicBezTo>
                    <a:pt x="6223" y="4113"/>
                    <a:pt x="5374" y="3244"/>
                    <a:pt x="4586" y="3244"/>
                  </a:cubicBezTo>
                  <a:cubicBezTo>
                    <a:pt x="4563" y="3244"/>
                    <a:pt x="4540" y="3244"/>
                    <a:pt x="4517" y="3246"/>
                  </a:cubicBezTo>
                  <a:cubicBezTo>
                    <a:pt x="3419" y="3318"/>
                    <a:pt x="2769" y="3959"/>
                    <a:pt x="2307" y="4498"/>
                  </a:cubicBezTo>
                  <a:cubicBezTo>
                    <a:pt x="2102" y="5374"/>
                    <a:pt x="1275" y="5827"/>
                    <a:pt x="745" y="5827"/>
                  </a:cubicBezTo>
                  <a:cubicBezTo>
                    <a:pt x="660" y="5827"/>
                    <a:pt x="582" y="5815"/>
                    <a:pt x="516" y="5791"/>
                  </a:cubicBezTo>
                  <a:lnTo>
                    <a:pt x="516" y="5791"/>
                  </a:lnTo>
                  <a:cubicBezTo>
                    <a:pt x="1417" y="7777"/>
                    <a:pt x="1" y="9766"/>
                    <a:pt x="487" y="9766"/>
                  </a:cubicBezTo>
                  <a:cubicBezTo>
                    <a:pt x="691" y="9766"/>
                    <a:pt x="1102" y="9106"/>
                    <a:pt x="1374" y="7221"/>
                  </a:cubicBezTo>
                  <a:cubicBezTo>
                    <a:pt x="1430" y="7081"/>
                    <a:pt x="1557" y="7019"/>
                    <a:pt x="1667" y="7019"/>
                  </a:cubicBezTo>
                  <a:cubicBezTo>
                    <a:pt x="1765" y="7019"/>
                    <a:pt x="1850" y="7068"/>
                    <a:pt x="1858" y="7154"/>
                  </a:cubicBezTo>
                  <a:cubicBezTo>
                    <a:pt x="2044" y="9131"/>
                    <a:pt x="1184" y="9551"/>
                    <a:pt x="1481" y="9805"/>
                  </a:cubicBezTo>
                  <a:cubicBezTo>
                    <a:pt x="1491" y="9819"/>
                    <a:pt x="1504" y="9826"/>
                    <a:pt x="1521" y="9826"/>
                  </a:cubicBezTo>
                  <a:cubicBezTo>
                    <a:pt x="1765" y="9826"/>
                    <a:pt x="2649" y="8324"/>
                    <a:pt x="2553" y="6701"/>
                  </a:cubicBezTo>
                  <a:cubicBezTo>
                    <a:pt x="3252" y="5810"/>
                    <a:pt x="3866" y="5559"/>
                    <a:pt x="4344" y="5559"/>
                  </a:cubicBezTo>
                  <a:cubicBezTo>
                    <a:pt x="4383" y="5559"/>
                    <a:pt x="4421" y="5560"/>
                    <a:pt x="4458" y="5564"/>
                  </a:cubicBezTo>
                  <a:cubicBezTo>
                    <a:pt x="4987" y="5607"/>
                    <a:pt x="5319" y="5945"/>
                    <a:pt x="5361" y="5963"/>
                  </a:cubicBezTo>
                  <a:cubicBezTo>
                    <a:pt x="5303" y="6206"/>
                    <a:pt x="5260" y="6452"/>
                    <a:pt x="5230" y="6701"/>
                  </a:cubicBezTo>
                  <a:cubicBezTo>
                    <a:pt x="5141" y="7472"/>
                    <a:pt x="5269" y="7947"/>
                    <a:pt x="5659" y="8087"/>
                  </a:cubicBezTo>
                  <a:cubicBezTo>
                    <a:pt x="5490" y="8738"/>
                    <a:pt x="5252" y="9373"/>
                    <a:pt x="5137" y="9746"/>
                  </a:cubicBezTo>
                  <a:cubicBezTo>
                    <a:pt x="5159" y="9760"/>
                    <a:pt x="5183" y="9766"/>
                    <a:pt x="5207" y="9766"/>
                  </a:cubicBezTo>
                  <a:cubicBezTo>
                    <a:pt x="5499" y="9766"/>
                    <a:pt x="5904" y="8830"/>
                    <a:pt x="6102" y="8087"/>
                  </a:cubicBezTo>
                  <a:cubicBezTo>
                    <a:pt x="6307" y="7341"/>
                    <a:pt x="5916" y="5861"/>
                    <a:pt x="6637" y="5318"/>
                  </a:cubicBezTo>
                  <a:cubicBezTo>
                    <a:pt x="9272" y="4190"/>
                    <a:pt x="9543" y="876"/>
                    <a:pt x="89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4834;p85">
              <a:extLst>
                <a:ext uri="{FF2B5EF4-FFF2-40B4-BE49-F238E27FC236}">
                  <a16:creationId xmlns:a16="http://schemas.microsoft.com/office/drawing/2014/main" id="{0B8F216A-3D53-AE14-A246-C64B841962C0}"/>
                </a:ext>
              </a:extLst>
            </p:cNvPr>
            <p:cNvSpPr/>
            <p:nvPr/>
          </p:nvSpPr>
          <p:spPr>
            <a:xfrm>
              <a:off x="2353174" y="2695684"/>
              <a:ext cx="42228" cy="28630"/>
            </a:xfrm>
            <a:custGeom>
              <a:avLst/>
              <a:gdLst/>
              <a:ahLst/>
              <a:cxnLst/>
              <a:rect l="l" t="t" r="r" b="b"/>
              <a:pathLst>
                <a:path w="1413" h="958" extrusionOk="0">
                  <a:moveTo>
                    <a:pt x="221" y="1"/>
                  </a:moveTo>
                  <a:cubicBezTo>
                    <a:pt x="216" y="1"/>
                    <a:pt x="212" y="1"/>
                    <a:pt x="208" y="1"/>
                  </a:cubicBezTo>
                  <a:cubicBezTo>
                    <a:pt x="134" y="169"/>
                    <a:pt x="66" y="342"/>
                    <a:pt x="1" y="516"/>
                  </a:cubicBezTo>
                  <a:cubicBezTo>
                    <a:pt x="457" y="574"/>
                    <a:pt x="899" y="728"/>
                    <a:pt x="1304" y="958"/>
                  </a:cubicBezTo>
                  <a:cubicBezTo>
                    <a:pt x="1349" y="786"/>
                    <a:pt x="1386" y="611"/>
                    <a:pt x="1412" y="436"/>
                  </a:cubicBezTo>
                  <a:cubicBezTo>
                    <a:pt x="1058" y="171"/>
                    <a:pt x="654" y="1"/>
                    <a:pt x="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4835;p85">
              <a:extLst>
                <a:ext uri="{FF2B5EF4-FFF2-40B4-BE49-F238E27FC236}">
                  <a16:creationId xmlns:a16="http://schemas.microsoft.com/office/drawing/2014/main" id="{12B781CB-8332-3DF0-255F-4ED9B59AF06C}"/>
                </a:ext>
              </a:extLst>
            </p:cNvPr>
            <p:cNvSpPr/>
            <p:nvPr/>
          </p:nvSpPr>
          <p:spPr>
            <a:xfrm>
              <a:off x="2345434" y="2719443"/>
              <a:ext cx="44110" cy="27823"/>
            </a:xfrm>
            <a:custGeom>
              <a:avLst/>
              <a:gdLst/>
              <a:ahLst/>
              <a:cxnLst/>
              <a:rect l="l" t="t" r="r" b="b"/>
              <a:pathLst>
                <a:path w="1476" h="931" extrusionOk="0">
                  <a:moveTo>
                    <a:pt x="157" y="0"/>
                  </a:moveTo>
                  <a:cubicBezTo>
                    <a:pt x="103" y="152"/>
                    <a:pt x="50" y="304"/>
                    <a:pt x="1" y="453"/>
                  </a:cubicBezTo>
                  <a:cubicBezTo>
                    <a:pt x="461" y="510"/>
                    <a:pt x="901" y="673"/>
                    <a:pt x="1286" y="931"/>
                  </a:cubicBezTo>
                  <a:cubicBezTo>
                    <a:pt x="1359" y="773"/>
                    <a:pt x="1422" y="611"/>
                    <a:pt x="1476" y="447"/>
                  </a:cubicBezTo>
                  <a:cubicBezTo>
                    <a:pt x="1068" y="206"/>
                    <a:pt x="619" y="49"/>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4836;p85">
              <a:extLst>
                <a:ext uri="{FF2B5EF4-FFF2-40B4-BE49-F238E27FC236}">
                  <a16:creationId xmlns:a16="http://schemas.microsoft.com/office/drawing/2014/main" id="{710A5B0A-860E-780B-D869-B76282AC61E2}"/>
                </a:ext>
              </a:extLst>
            </p:cNvPr>
            <p:cNvSpPr/>
            <p:nvPr/>
          </p:nvSpPr>
          <p:spPr>
            <a:xfrm>
              <a:off x="2341369" y="2735880"/>
              <a:ext cx="41211" cy="23968"/>
            </a:xfrm>
            <a:custGeom>
              <a:avLst/>
              <a:gdLst/>
              <a:ahLst/>
              <a:cxnLst/>
              <a:rect l="l" t="t" r="r" b="b"/>
              <a:pathLst>
                <a:path w="1379" h="802" extrusionOk="0">
                  <a:moveTo>
                    <a:pt x="102" y="0"/>
                  </a:moveTo>
                  <a:cubicBezTo>
                    <a:pt x="67" y="101"/>
                    <a:pt x="35" y="200"/>
                    <a:pt x="0" y="299"/>
                  </a:cubicBezTo>
                  <a:cubicBezTo>
                    <a:pt x="444" y="324"/>
                    <a:pt x="852" y="514"/>
                    <a:pt x="1206" y="801"/>
                  </a:cubicBezTo>
                  <a:cubicBezTo>
                    <a:pt x="1268" y="693"/>
                    <a:pt x="1326" y="583"/>
                    <a:pt x="1379" y="473"/>
                  </a:cubicBezTo>
                  <a:cubicBezTo>
                    <a:pt x="997" y="215"/>
                    <a:pt x="559" y="53"/>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4837;p85">
              <a:extLst>
                <a:ext uri="{FF2B5EF4-FFF2-40B4-BE49-F238E27FC236}">
                  <a16:creationId xmlns:a16="http://schemas.microsoft.com/office/drawing/2014/main" id="{38E0E779-5DCF-8D6B-26CF-B39EF7332BAC}"/>
                </a:ext>
              </a:extLst>
            </p:cNvPr>
            <p:cNvSpPr/>
            <p:nvPr/>
          </p:nvSpPr>
          <p:spPr>
            <a:xfrm>
              <a:off x="2137492" y="2785399"/>
              <a:ext cx="54600" cy="52807"/>
            </a:xfrm>
            <a:custGeom>
              <a:avLst/>
              <a:gdLst/>
              <a:ahLst/>
              <a:cxnLst/>
              <a:rect l="l" t="t" r="r" b="b"/>
              <a:pathLst>
                <a:path w="1827" h="1767" extrusionOk="0">
                  <a:moveTo>
                    <a:pt x="1827" y="1"/>
                  </a:moveTo>
                  <a:cubicBezTo>
                    <a:pt x="1815" y="14"/>
                    <a:pt x="1804" y="26"/>
                    <a:pt x="1792" y="40"/>
                  </a:cubicBezTo>
                  <a:cubicBezTo>
                    <a:pt x="1587" y="916"/>
                    <a:pt x="761" y="1368"/>
                    <a:pt x="231" y="1368"/>
                  </a:cubicBezTo>
                  <a:cubicBezTo>
                    <a:pt x="145" y="1368"/>
                    <a:pt x="67" y="1356"/>
                    <a:pt x="1" y="1332"/>
                  </a:cubicBezTo>
                  <a:lnTo>
                    <a:pt x="1" y="1332"/>
                  </a:lnTo>
                  <a:cubicBezTo>
                    <a:pt x="64" y="1474"/>
                    <a:pt x="117" y="1618"/>
                    <a:pt x="160" y="1767"/>
                  </a:cubicBezTo>
                  <a:cubicBezTo>
                    <a:pt x="244" y="1730"/>
                    <a:pt x="330" y="1701"/>
                    <a:pt x="410" y="1661"/>
                  </a:cubicBezTo>
                  <a:cubicBezTo>
                    <a:pt x="789" y="1469"/>
                    <a:pt x="1183" y="1249"/>
                    <a:pt x="1457" y="916"/>
                  </a:cubicBezTo>
                  <a:cubicBezTo>
                    <a:pt x="1581" y="768"/>
                    <a:pt x="1677" y="596"/>
                    <a:pt x="1740" y="412"/>
                  </a:cubicBezTo>
                  <a:cubicBezTo>
                    <a:pt x="1743" y="383"/>
                    <a:pt x="1742" y="353"/>
                    <a:pt x="1745" y="319"/>
                  </a:cubicBezTo>
                  <a:cubicBezTo>
                    <a:pt x="1751" y="277"/>
                    <a:pt x="1768" y="235"/>
                    <a:pt x="1798" y="203"/>
                  </a:cubicBezTo>
                  <a:cubicBezTo>
                    <a:pt x="1812" y="137"/>
                    <a:pt x="1821" y="69"/>
                    <a:pt x="18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4838;p85">
              <a:extLst>
                <a:ext uri="{FF2B5EF4-FFF2-40B4-BE49-F238E27FC236}">
                  <a16:creationId xmlns:a16="http://schemas.microsoft.com/office/drawing/2014/main" id="{56451335-B49F-0707-7CA8-1AAE1CBA307D}"/>
                </a:ext>
              </a:extLst>
            </p:cNvPr>
            <p:cNvSpPr/>
            <p:nvPr/>
          </p:nvSpPr>
          <p:spPr>
            <a:xfrm>
              <a:off x="2237040" y="2749149"/>
              <a:ext cx="28690" cy="70887"/>
            </a:xfrm>
            <a:custGeom>
              <a:avLst/>
              <a:gdLst/>
              <a:ahLst/>
              <a:cxnLst/>
              <a:rect l="l" t="t" r="r" b="b"/>
              <a:pathLst>
                <a:path w="960" h="2372" extrusionOk="0">
                  <a:moveTo>
                    <a:pt x="737" y="0"/>
                  </a:moveTo>
                  <a:cubicBezTo>
                    <a:pt x="715" y="0"/>
                    <a:pt x="693" y="1"/>
                    <a:pt x="671" y="2"/>
                  </a:cubicBezTo>
                  <a:cubicBezTo>
                    <a:pt x="582" y="7"/>
                    <a:pt x="498" y="18"/>
                    <a:pt x="416" y="31"/>
                  </a:cubicBezTo>
                  <a:cubicBezTo>
                    <a:pt x="67" y="637"/>
                    <a:pt x="1" y="1547"/>
                    <a:pt x="111" y="2372"/>
                  </a:cubicBezTo>
                  <a:cubicBezTo>
                    <a:pt x="186" y="2351"/>
                    <a:pt x="262" y="2335"/>
                    <a:pt x="339" y="2326"/>
                  </a:cubicBezTo>
                  <a:cubicBezTo>
                    <a:pt x="361" y="1528"/>
                    <a:pt x="594" y="723"/>
                    <a:pt x="960" y="23"/>
                  </a:cubicBezTo>
                  <a:cubicBezTo>
                    <a:pt x="887" y="8"/>
                    <a:pt x="812" y="0"/>
                    <a:pt x="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4839;p85">
              <a:extLst>
                <a:ext uri="{FF2B5EF4-FFF2-40B4-BE49-F238E27FC236}">
                  <a16:creationId xmlns:a16="http://schemas.microsoft.com/office/drawing/2014/main" id="{33F9A981-D720-C8E0-6B4D-DFA05E2834E1}"/>
                </a:ext>
              </a:extLst>
            </p:cNvPr>
            <p:cNvSpPr/>
            <p:nvPr/>
          </p:nvSpPr>
          <p:spPr>
            <a:xfrm>
              <a:off x="2217584" y="2754857"/>
              <a:ext cx="14375" cy="72441"/>
            </a:xfrm>
            <a:custGeom>
              <a:avLst/>
              <a:gdLst/>
              <a:ahLst/>
              <a:cxnLst/>
              <a:rect l="l" t="t" r="r" b="b"/>
              <a:pathLst>
                <a:path w="481" h="2424" extrusionOk="0">
                  <a:moveTo>
                    <a:pt x="480" y="1"/>
                  </a:moveTo>
                  <a:lnTo>
                    <a:pt x="480" y="1"/>
                  </a:lnTo>
                  <a:cubicBezTo>
                    <a:pt x="353" y="51"/>
                    <a:pt x="242" y="120"/>
                    <a:pt x="130" y="185"/>
                  </a:cubicBezTo>
                  <a:cubicBezTo>
                    <a:pt x="1" y="954"/>
                    <a:pt x="39" y="1697"/>
                    <a:pt x="245" y="2423"/>
                  </a:cubicBezTo>
                  <a:cubicBezTo>
                    <a:pt x="269" y="2405"/>
                    <a:pt x="295" y="2389"/>
                    <a:pt x="322" y="2374"/>
                  </a:cubicBezTo>
                  <a:cubicBezTo>
                    <a:pt x="196" y="1577"/>
                    <a:pt x="224" y="695"/>
                    <a:pt x="4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4840;p85">
              <a:extLst>
                <a:ext uri="{FF2B5EF4-FFF2-40B4-BE49-F238E27FC236}">
                  <a16:creationId xmlns:a16="http://schemas.microsoft.com/office/drawing/2014/main" id="{C12CAEB3-654D-CDD6-4031-9197700401DD}"/>
                </a:ext>
              </a:extLst>
            </p:cNvPr>
            <p:cNvSpPr/>
            <p:nvPr/>
          </p:nvSpPr>
          <p:spPr>
            <a:xfrm>
              <a:off x="2145232" y="2821800"/>
              <a:ext cx="50476" cy="49011"/>
            </a:xfrm>
            <a:custGeom>
              <a:avLst/>
              <a:gdLst/>
              <a:ahLst/>
              <a:cxnLst/>
              <a:rect l="l" t="t" r="r" b="b"/>
              <a:pathLst>
                <a:path w="1689" h="1640" extrusionOk="0">
                  <a:moveTo>
                    <a:pt x="1521" y="0"/>
                  </a:moveTo>
                  <a:cubicBezTo>
                    <a:pt x="1346" y="212"/>
                    <a:pt x="1135" y="395"/>
                    <a:pt x="901" y="540"/>
                  </a:cubicBezTo>
                  <a:cubicBezTo>
                    <a:pt x="615" y="718"/>
                    <a:pt x="313" y="870"/>
                    <a:pt x="1" y="995"/>
                  </a:cubicBezTo>
                  <a:cubicBezTo>
                    <a:pt x="25" y="1157"/>
                    <a:pt x="39" y="1321"/>
                    <a:pt x="42" y="1486"/>
                  </a:cubicBezTo>
                  <a:cubicBezTo>
                    <a:pt x="48" y="1486"/>
                    <a:pt x="54" y="1486"/>
                    <a:pt x="60" y="1486"/>
                  </a:cubicBezTo>
                  <a:cubicBezTo>
                    <a:pt x="246" y="1486"/>
                    <a:pt x="429" y="1538"/>
                    <a:pt x="586" y="1640"/>
                  </a:cubicBezTo>
                  <a:cubicBezTo>
                    <a:pt x="590" y="1608"/>
                    <a:pt x="595" y="1578"/>
                    <a:pt x="600" y="1546"/>
                  </a:cubicBezTo>
                  <a:cubicBezTo>
                    <a:pt x="625" y="1481"/>
                    <a:pt x="670" y="1427"/>
                    <a:pt x="728" y="1390"/>
                  </a:cubicBezTo>
                  <a:cubicBezTo>
                    <a:pt x="688" y="837"/>
                    <a:pt x="1185" y="574"/>
                    <a:pt x="1688" y="574"/>
                  </a:cubicBezTo>
                  <a:cubicBezTo>
                    <a:pt x="1614" y="388"/>
                    <a:pt x="1559" y="196"/>
                    <a:pt x="1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4841;p85">
              <a:extLst>
                <a:ext uri="{FF2B5EF4-FFF2-40B4-BE49-F238E27FC236}">
                  <a16:creationId xmlns:a16="http://schemas.microsoft.com/office/drawing/2014/main" id="{719E9F25-B857-9484-CFEC-D07FC378DFE6}"/>
                </a:ext>
              </a:extLst>
            </p:cNvPr>
            <p:cNvSpPr/>
            <p:nvPr/>
          </p:nvSpPr>
          <p:spPr>
            <a:xfrm>
              <a:off x="2138866" y="2879119"/>
              <a:ext cx="21457" cy="41122"/>
            </a:xfrm>
            <a:custGeom>
              <a:avLst/>
              <a:gdLst/>
              <a:ahLst/>
              <a:cxnLst/>
              <a:rect l="l" t="t" r="r" b="b"/>
              <a:pathLst>
                <a:path w="718" h="1376" extrusionOk="0">
                  <a:moveTo>
                    <a:pt x="245" y="0"/>
                  </a:moveTo>
                  <a:cubicBezTo>
                    <a:pt x="209" y="485"/>
                    <a:pt x="99" y="921"/>
                    <a:pt x="1" y="1277"/>
                  </a:cubicBezTo>
                  <a:cubicBezTo>
                    <a:pt x="8" y="1277"/>
                    <a:pt x="15" y="1277"/>
                    <a:pt x="22" y="1277"/>
                  </a:cubicBezTo>
                  <a:cubicBezTo>
                    <a:pt x="162" y="1277"/>
                    <a:pt x="300" y="1310"/>
                    <a:pt x="426" y="1375"/>
                  </a:cubicBezTo>
                  <a:cubicBezTo>
                    <a:pt x="526" y="1082"/>
                    <a:pt x="626" y="703"/>
                    <a:pt x="717" y="208"/>
                  </a:cubicBezTo>
                  <a:cubicBezTo>
                    <a:pt x="568" y="66"/>
                    <a:pt x="407" y="5"/>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4842;p85">
              <a:extLst>
                <a:ext uri="{FF2B5EF4-FFF2-40B4-BE49-F238E27FC236}">
                  <a16:creationId xmlns:a16="http://schemas.microsoft.com/office/drawing/2014/main" id="{A68E6D99-5CD8-849A-3CA9-D9A68A195E5A}"/>
                </a:ext>
              </a:extLst>
            </p:cNvPr>
            <p:cNvSpPr/>
            <p:nvPr/>
          </p:nvSpPr>
          <p:spPr>
            <a:xfrm>
              <a:off x="2177538" y="2851655"/>
              <a:ext cx="21786" cy="45246"/>
            </a:xfrm>
            <a:custGeom>
              <a:avLst/>
              <a:gdLst/>
              <a:ahLst/>
              <a:cxnLst/>
              <a:rect l="l" t="t" r="r" b="b"/>
              <a:pathLst>
                <a:path w="729" h="1514" extrusionOk="0">
                  <a:moveTo>
                    <a:pt x="628" y="0"/>
                  </a:moveTo>
                  <a:cubicBezTo>
                    <a:pt x="366" y="7"/>
                    <a:pt x="57" y="120"/>
                    <a:pt x="94" y="437"/>
                  </a:cubicBezTo>
                  <a:cubicBezTo>
                    <a:pt x="105" y="524"/>
                    <a:pt x="66" y="581"/>
                    <a:pt x="12" y="616"/>
                  </a:cubicBezTo>
                  <a:cubicBezTo>
                    <a:pt x="36" y="915"/>
                    <a:pt x="31" y="1215"/>
                    <a:pt x="0" y="1513"/>
                  </a:cubicBezTo>
                  <a:cubicBezTo>
                    <a:pt x="161" y="1452"/>
                    <a:pt x="330" y="1416"/>
                    <a:pt x="497" y="1416"/>
                  </a:cubicBezTo>
                  <a:cubicBezTo>
                    <a:pt x="518" y="1416"/>
                    <a:pt x="539" y="1417"/>
                    <a:pt x="560" y="1418"/>
                  </a:cubicBezTo>
                  <a:cubicBezTo>
                    <a:pt x="666" y="989"/>
                    <a:pt x="728" y="513"/>
                    <a:pt x="698" y="25"/>
                  </a:cubicBezTo>
                  <a:cubicBezTo>
                    <a:pt x="703" y="20"/>
                    <a:pt x="707" y="15"/>
                    <a:pt x="711" y="10"/>
                  </a:cubicBezTo>
                  <a:cubicBezTo>
                    <a:pt x="683" y="5"/>
                    <a:pt x="656" y="2"/>
                    <a:pt x="6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4843;p85">
              <a:extLst>
                <a:ext uri="{FF2B5EF4-FFF2-40B4-BE49-F238E27FC236}">
                  <a16:creationId xmlns:a16="http://schemas.microsoft.com/office/drawing/2014/main" id="{9C8A2692-44B3-CE57-C43A-CE155AA45978}"/>
                </a:ext>
              </a:extLst>
            </p:cNvPr>
            <p:cNvSpPr/>
            <p:nvPr/>
          </p:nvSpPr>
          <p:spPr>
            <a:xfrm>
              <a:off x="2159726" y="2899501"/>
              <a:ext cx="33202" cy="46322"/>
            </a:xfrm>
            <a:custGeom>
              <a:avLst/>
              <a:gdLst/>
              <a:ahLst/>
              <a:cxnLst/>
              <a:rect l="l" t="t" r="r" b="b"/>
              <a:pathLst>
                <a:path w="1111" h="1550" extrusionOk="0">
                  <a:moveTo>
                    <a:pt x="1065" y="0"/>
                  </a:moveTo>
                  <a:cubicBezTo>
                    <a:pt x="895" y="0"/>
                    <a:pt x="728" y="42"/>
                    <a:pt x="569" y="111"/>
                  </a:cubicBezTo>
                  <a:cubicBezTo>
                    <a:pt x="417" y="1055"/>
                    <a:pt x="1" y="1339"/>
                    <a:pt x="222" y="1528"/>
                  </a:cubicBezTo>
                  <a:cubicBezTo>
                    <a:pt x="232" y="1542"/>
                    <a:pt x="246" y="1549"/>
                    <a:pt x="262" y="1549"/>
                  </a:cubicBezTo>
                  <a:cubicBezTo>
                    <a:pt x="423" y="1549"/>
                    <a:pt x="857" y="903"/>
                    <a:pt x="1110" y="1"/>
                  </a:cubicBezTo>
                  <a:cubicBezTo>
                    <a:pt x="1095" y="0"/>
                    <a:pt x="1080"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4844;p85">
              <a:extLst>
                <a:ext uri="{FF2B5EF4-FFF2-40B4-BE49-F238E27FC236}">
                  <a16:creationId xmlns:a16="http://schemas.microsoft.com/office/drawing/2014/main" id="{AB75AF81-A047-80EC-B2F0-8B0752869EF9}"/>
                </a:ext>
              </a:extLst>
            </p:cNvPr>
            <p:cNvSpPr/>
            <p:nvPr/>
          </p:nvSpPr>
          <p:spPr>
            <a:xfrm>
              <a:off x="2201207" y="2769500"/>
              <a:ext cx="13717" cy="70439"/>
            </a:xfrm>
            <a:custGeom>
              <a:avLst/>
              <a:gdLst/>
              <a:ahLst/>
              <a:cxnLst/>
              <a:rect l="l" t="t" r="r" b="b"/>
              <a:pathLst>
                <a:path w="459" h="2357" extrusionOk="0">
                  <a:moveTo>
                    <a:pt x="240" y="1"/>
                  </a:moveTo>
                  <a:lnTo>
                    <a:pt x="240" y="1"/>
                  </a:lnTo>
                  <a:cubicBezTo>
                    <a:pt x="204" y="30"/>
                    <a:pt x="160" y="58"/>
                    <a:pt x="125" y="89"/>
                  </a:cubicBezTo>
                  <a:cubicBezTo>
                    <a:pt x="140" y="439"/>
                    <a:pt x="110" y="763"/>
                    <a:pt x="19" y="1062"/>
                  </a:cubicBezTo>
                  <a:cubicBezTo>
                    <a:pt x="1" y="1530"/>
                    <a:pt x="91" y="1961"/>
                    <a:pt x="280" y="2356"/>
                  </a:cubicBezTo>
                  <a:cubicBezTo>
                    <a:pt x="340" y="2297"/>
                    <a:pt x="399" y="2236"/>
                    <a:pt x="458" y="2185"/>
                  </a:cubicBezTo>
                  <a:cubicBezTo>
                    <a:pt x="236" y="1480"/>
                    <a:pt x="161" y="736"/>
                    <a:pt x="2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4845;p85">
              <a:extLst>
                <a:ext uri="{FF2B5EF4-FFF2-40B4-BE49-F238E27FC236}">
                  <a16:creationId xmlns:a16="http://schemas.microsoft.com/office/drawing/2014/main" id="{CB169C00-8255-A287-682F-84F7E5640581}"/>
                </a:ext>
              </a:extLst>
            </p:cNvPr>
            <p:cNvSpPr/>
            <p:nvPr/>
          </p:nvSpPr>
          <p:spPr>
            <a:xfrm>
              <a:off x="2262502" y="2755514"/>
              <a:ext cx="32156" cy="64253"/>
            </a:xfrm>
            <a:custGeom>
              <a:avLst/>
              <a:gdLst/>
              <a:ahLst/>
              <a:cxnLst/>
              <a:rect l="l" t="t" r="r" b="b"/>
              <a:pathLst>
                <a:path w="1076" h="2150" extrusionOk="0">
                  <a:moveTo>
                    <a:pt x="596" y="1"/>
                  </a:moveTo>
                  <a:cubicBezTo>
                    <a:pt x="251" y="643"/>
                    <a:pt x="21" y="1403"/>
                    <a:pt x="1" y="2149"/>
                  </a:cubicBezTo>
                  <a:lnTo>
                    <a:pt x="3" y="2149"/>
                  </a:lnTo>
                  <a:cubicBezTo>
                    <a:pt x="155" y="1461"/>
                    <a:pt x="511" y="834"/>
                    <a:pt x="1076" y="386"/>
                  </a:cubicBezTo>
                  <a:cubicBezTo>
                    <a:pt x="934" y="235"/>
                    <a:pt x="773" y="105"/>
                    <a:pt x="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4846;p85">
              <a:extLst>
                <a:ext uri="{FF2B5EF4-FFF2-40B4-BE49-F238E27FC236}">
                  <a16:creationId xmlns:a16="http://schemas.microsoft.com/office/drawing/2014/main" id="{8058024A-2A98-C810-1068-50709908B72E}"/>
                </a:ext>
              </a:extLst>
            </p:cNvPr>
            <p:cNvSpPr/>
            <p:nvPr/>
          </p:nvSpPr>
          <p:spPr>
            <a:xfrm>
              <a:off x="2265520" y="2769321"/>
              <a:ext cx="42885" cy="53136"/>
            </a:xfrm>
            <a:custGeom>
              <a:avLst/>
              <a:gdLst/>
              <a:ahLst/>
              <a:cxnLst/>
              <a:rect l="l" t="t" r="r" b="b"/>
              <a:pathLst>
                <a:path w="1435" h="1778" extrusionOk="0">
                  <a:moveTo>
                    <a:pt x="1042" y="1"/>
                  </a:moveTo>
                  <a:cubicBezTo>
                    <a:pt x="491" y="437"/>
                    <a:pt x="146" y="1049"/>
                    <a:pt x="1" y="1720"/>
                  </a:cubicBezTo>
                  <a:cubicBezTo>
                    <a:pt x="52" y="1738"/>
                    <a:pt x="107" y="1756"/>
                    <a:pt x="153" y="1777"/>
                  </a:cubicBezTo>
                  <a:cubicBezTo>
                    <a:pt x="509" y="1337"/>
                    <a:pt x="918" y="850"/>
                    <a:pt x="1434" y="711"/>
                  </a:cubicBezTo>
                  <a:cubicBezTo>
                    <a:pt x="1372" y="468"/>
                    <a:pt x="1230" y="220"/>
                    <a:pt x="10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4847;p85">
              <a:extLst>
                <a:ext uri="{FF2B5EF4-FFF2-40B4-BE49-F238E27FC236}">
                  <a16:creationId xmlns:a16="http://schemas.microsoft.com/office/drawing/2014/main" id="{8859F870-306E-285F-6E25-5B09CDFFE3A0}"/>
                </a:ext>
              </a:extLst>
            </p:cNvPr>
            <p:cNvSpPr/>
            <p:nvPr/>
          </p:nvSpPr>
          <p:spPr>
            <a:xfrm>
              <a:off x="2279268" y="2802494"/>
              <a:ext cx="42377" cy="43692"/>
            </a:xfrm>
            <a:custGeom>
              <a:avLst/>
              <a:gdLst/>
              <a:ahLst/>
              <a:cxnLst/>
              <a:rect l="l" t="t" r="r" b="b"/>
              <a:pathLst>
                <a:path w="1418" h="1462" extrusionOk="0">
                  <a:moveTo>
                    <a:pt x="1324" y="0"/>
                  </a:moveTo>
                  <a:cubicBezTo>
                    <a:pt x="1318" y="1"/>
                    <a:pt x="1315" y="4"/>
                    <a:pt x="1309" y="4"/>
                  </a:cubicBezTo>
                  <a:cubicBezTo>
                    <a:pt x="1299" y="3"/>
                    <a:pt x="1288" y="3"/>
                    <a:pt x="1278" y="3"/>
                  </a:cubicBezTo>
                  <a:cubicBezTo>
                    <a:pt x="802" y="3"/>
                    <a:pt x="395" y="467"/>
                    <a:pt x="56" y="897"/>
                  </a:cubicBezTo>
                  <a:cubicBezTo>
                    <a:pt x="70" y="910"/>
                    <a:pt x="86" y="921"/>
                    <a:pt x="102" y="932"/>
                  </a:cubicBezTo>
                  <a:cubicBezTo>
                    <a:pt x="57" y="1122"/>
                    <a:pt x="27" y="1296"/>
                    <a:pt x="1" y="1462"/>
                  </a:cubicBezTo>
                  <a:cubicBezTo>
                    <a:pt x="297" y="1321"/>
                    <a:pt x="618" y="1243"/>
                    <a:pt x="945" y="1230"/>
                  </a:cubicBezTo>
                  <a:cubicBezTo>
                    <a:pt x="991" y="841"/>
                    <a:pt x="1103" y="495"/>
                    <a:pt x="1379" y="287"/>
                  </a:cubicBezTo>
                  <a:cubicBezTo>
                    <a:pt x="1393" y="281"/>
                    <a:pt x="1404" y="273"/>
                    <a:pt x="1417" y="267"/>
                  </a:cubicBezTo>
                  <a:cubicBezTo>
                    <a:pt x="1391" y="176"/>
                    <a:pt x="1360" y="88"/>
                    <a:pt x="13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4848;p85">
              <a:extLst>
                <a:ext uri="{FF2B5EF4-FFF2-40B4-BE49-F238E27FC236}">
                  <a16:creationId xmlns:a16="http://schemas.microsoft.com/office/drawing/2014/main" id="{9423A865-F30E-200D-B576-018A9A4B4266}"/>
                </a:ext>
              </a:extLst>
            </p:cNvPr>
            <p:cNvSpPr/>
            <p:nvPr/>
          </p:nvSpPr>
          <p:spPr>
            <a:xfrm>
              <a:off x="2276996" y="2852402"/>
              <a:ext cx="30423" cy="43154"/>
            </a:xfrm>
            <a:custGeom>
              <a:avLst/>
              <a:gdLst/>
              <a:ahLst/>
              <a:cxnLst/>
              <a:rect l="l" t="t" r="r" b="b"/>
              <a:pathLst>
                <a:path w="1018" h="1444" extrusionOk="0">
                  <a:moveTo>
                    <a:pt x="993" y="1"/>
                  </a:moveTo>
                  <a:cubicBezTo>
                    <a:pt x="654" y="18"/>
                    <a:pt x="303" y="123"/>
                    <a:pt x="24" y="314"/>
                  </a:cubicBezTo>
                  <a:cubicBezTo>
                    <a:pt x="1" y="901"/>
                    <a:pt x="141" y="1267"/>
                    <a:pt x="476" y="1387"/>
                  </a:cubicBezTo>
                  <a:cubicBezTo>
                    <a:pt x="471" y="1403"/>
                    <a:pt x="465" y="1422"/>
                    <a:pt x="461" y="1439"/>
                  </a:cubicBezTo>
                  <a:cubicBezTo>
                    <a:pt x="534" y="1422"/>
                    <a:pt x="609" y="1414"/>
                    <a:pt x="684" y="1414"/>
                  </a:cubicBezTo>
                  <a:cubicBezTo>
                    <a:pt x="726" y="1414"/>
                    <a:pt x="768" y="1416"/>
                    <a:pt x="810" y="1422"/>
                  </a:cubicBezTo>
                  <a:cubicBezTo>
                    <a:pt x="842" y="1426"/>
                    <a:pt x="873" y="1433"/>
                    <a:pt x="904" y="1444"/>
                  </a:cubicBezTo>
                  <a:cubicBezTo>
                    <a:pt x="910" y="1424"/>
                    <a:pt x="916" y="1406"/>
                    <a:pt x="921" y="1386"/>
                  </a:cubicBezTo>
                  <a:cubicBezTo>
                    <a:pt x="1017" y="1030"/>
                    <a:pt x="980" y="508"/>
                    <a:pt x="9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4849;p85">
              <a:extLst>
                <a:ext uri="{FF2B5EF4-FFF2-40B4-BE49-F238E27FC236}">
                  <a16:creationId xmlns:a16="http://schemas.microsoft.com/office/drawing/2014/main" id="{BC9A10FC-9723-E661-5880-52B0843390F4}"/>
                </a:ext>
              </a:extLst>
            </p:cNvPr>
            <p:cNvSpPr/>
            <p:nvPr/>
          </p:nvSpPr>
          <p:spPr>
            <a:xfrm>
              <a:off x="2329983" y="2761700"/>
              <a:ext cx="38073" cy="37117"/>
            </a:xfrm>
            <a:custGeom>
              <a:avLst/>
              <a:gdLst/>
              <a:ahLst/>
              <a:cxnLst/>
              <a:rect l="l" t="t" r="r" b="b"/>
              <a:pathLst>
                <a:path w="1274" h="1242" extrusionOk="0">
                  <a:moveTo>
                    <a:pt x="319" y="0"/>
                  </a:moveTo>
                  <a:cubicBezTo>
                    <a:pt x="270" y="0"/>
                    <a:pt x="221" y="3"/>
                    <a:pt x="172" y="10"/>
                  </a:cubicBezTo>
                  <a:cubicBezTo>
                    <a:pt x="116" y="152"/>
                    <a:pt x="58" y="286"/>
                    <a:pt x="1" y="409"/>
                  </a:cubicBezTo>
                  <a:cubicBezTo>
                    <a:pt x="166" y="670"/>
                    <a:pt x="301" y="949"/>
                    <a:pt x="402" y="1241"/>
                  </a:cubicBezTo>
                  <a:cubicBezTo>
                    <a:pt x="733" y="1009"/>
                    <a:pt x="1027" y="727"/>
                    <a:pt x="1273" y="405"/>
                  </a:cubicBezTo>
                  <a:cubicBezTo>
                    <a:pt x="991" y="160"/>
                    <a:pt x="669" y="0"/>
                    <a:pt x="3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4850;p85">
              <a:extLst>
                <a:ext uri="{FF2B5EF4-FFF2-40B4-BE49-F238E27FC236}">
                  <a16:creationId xmlns:a16="http://schemas.microsoft.com/office/drawing/2014/main" id="{3D308127-01F0-4311-9F66-52B5C24ED44F}"/>
                </a:ext>
              </a:extLst>
            </p:cNvPr>
            <p:cNvSpPr/>
            <p:nvPr/>
          </p:nvSpPr>
          <p:spPr>
            <a:xfrm>
              <a:off x="2110505" y="2780229"/>
              <a:ext cx="23041" cy="14853"/>
            </a:xfrm>
            <a:custGeom>
              <a:avLst/>
              <a:gdLst/>
              <a:ahLst/>
              <a:cxnLst/>
              <a:rect l="l" t="t" r="r" b="b"/>
              <a:pathLst>
                <a:path w="771" h="497" extrusionOk="0">
                  <a:moveTo>
                    <a:pt x="372" y="1"/>
                  </a:moveTo>
                  <a:cubicBezTo>
                    <a:pt x="178" y="1"/>
                    <a:pt x="0" y="147"/>
                    <a:pt x="0" y="147"/>
                  </a:cubicBezTo>
                  <a:cubicBezTo>
                    <a:pt x="0" y="147"/>
                    <a:pt x="103" y="496"/>
                    <a:pt x="420" y="496"/>
                  </a:cubicBezTo>
                  <a:cubicBezTo>
                    <a:pt x="516" y="496"/>
                    <a:pt x="632" y="464"/>
                    <a:pt x="771" y="381"/>
                  </a:cubicBezTo>
                  <a:cubicBezTo>
                    <a:pt x="675" y="85"/>
                    <a:pt x="519" y="1"/>
                    <a:pt x="3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4851;p85">
              <a:extLst>
                <a:ext uri="{FF2B5EF4-FFF2-40B4-BE49-F238E27FC236}">
                  <a16:creationId xmlns:a16="http://schemas.microsoft.com/office/drawing/2014/main" id="{9F0A4B3F-8414-2BEB-FA26-93A283342511}"/>
                </a:ext>
              </a:extLst>
            </p:cNvPr>
            <p:cNvSpPr/>
            <p:nvPr/>
          </p:nvSpPr>
          <p:spPr>
            <a:xfrm>
              <a:off x="2120098" y="2784592"/>
              <a:ext cx="8936" cy="18499"/>
            </a:xfrm>
            <a:custGeom>
              <a:avLst/>
              <a:gdLst/>
              <a:ahLst/>
              <a:cxnLst/>
              <a:rect l="l" t="t" r="r" b="b"/>
              <a:pathLst>
                <a:path w="299" h="619" extrusionOk="0">
                  <a:moveTo>
                    <a:pt x="183" y="1"/>
                  </a:moveTo>
                  <a:cubicBezTo>
                    <a:pt x="130" y="1"/>
                    <a:pt x="65" y="77"/>
                    <a:pt x="41" y="227"/>
                  </a:cubicBezTo>
                  <a:cubicBezTo>
                    <a:pt x="0" y="483"/>
                    <a:pt x="33" y="618"/>
                    <a:pt x="88" y="618"/>
                  </a:cubicBezTo>
                  <a:cubicBezTo>
                    <a:pt x="133" y="618"/>
                    <a:pt x="193" y="529"/>
                    <a:pt x="240" y="343"/>
                  </a:cubicBezTo>
                  <a:cubicBezTo>
                    <a:pt x="298" y="114"/>
                    <a:pt x="249" y="1"/>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4852;p85">
              <a:extLst>
                <a:ext uri="{FF2B5EF4-FFF2-40B4-BE49-F238E27FC236}">
                  <a16:creationId xmlns:a16="http://schemas.microsoft.com/office/drawing/2014/main" id="{88FCBE29-1B3A-A013-6255-EB32AA8AD149}"/>
                </a:ext>
              </a:extLst>
            </p:cNvPr>
            <p:cNvSpPr/>
            <p:nvPr/>
          </p:nvSpPr>
          <p:spPr>
            <a:xfrm>
              <a:off x="2152285" y="2781454"/>
              <a:ext cx="25103" cy="16168"/>
            </a:xfrm>
            <a:custGeom>
              <a:avLst/>
              <a:gdLst/>
              <a:ahLst/>
              <a:cxnLst/>
              <a:rect l="l" t="t" r="r" b="b"/>
              <a:pathLst>
                <a:path w="840" h="541" extrusionOk="0">
                  <a:moveTo>
                    <a:pt x="434" y="0"/>
                  </a:moveTo>
                  <a:cubicBezTo>
                    <a:pt x="274" y="0"/>
                    <a:pt x="103" y="92"/>
                    <a:pt x="0" y="416"/>
                  </a:cubicBezTo>
                  <a:cubicBezTo>
                    <a:pt x="151" y="506"/>
                    <a:pt x="277" y="541"/>
                    <a:pt x="382" y="541"/>
                  </a:cubicBezTo>
                  <a:cubicBezTo>
                    <a:pt x="728" y="541"/>
                    <a:pt x="840" y="160"/>
                    <a:pt x="840" y="160"/>
                  </a:cubicBezTo>
                  <a:cubicBezTo>
                    <a:pt x="840" y="160"/>
                    <a:pt x="645" y="0"/>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4853;p85">
              <a:extLst>
                <a:ext uri="{FF2B5EF4-FFF2-40B4-BE49-F238E27FC236}">
                  <a16:creationId xmlns:a16="http://schemas.microsoft.com/office/drawing/2014/main" id="{900E5962-3CBF-A895-F874-A7ADABBFB9F4}"/>
                </a:ext>
              </a:extLst>
            </p:cNvPr>
            <p:cNvSpPr/>
            <p:nvPr/>
          </p:nvSpPr>
          <p:spPr>
            <a:xfrm>
              <a:off x="2161430" y="2784921"/>
              <a:ext cx="9772" cy="20202"/>
            </a:xfrm>
            <a:custGeom>
              <a:avLst/>
              <a:gdLst/>
              <a:ahLst/>
              <a:cxnLst/>
              <a:rect l="l" t="t" r="r" b="b"/>
              <a:pathLst>
                <a:path w="327" h="676" extrusionOk="0">
                  <a:moveTo>
                    <a:pt x="126" y="1"/>
                  </a:moveTo>
                  <a:cubicBezTo>
                    <a:pt x="55" y="1"/>
                    <a:pt x="1" y="123"/>
                    <a:pt x="65" y="373"/>
                  </a:cubicBezTo>
                  <a:cubicBezTo>
                    <a:pt x="117" y="578"/>
                    <a:pt x="182" y="676"/>
                    <a:pt x="231" y="676"/>
                  </a:cubicBezTo>
                  <a:cubicBezTo>
                    <a:pt x="291" y="676"/>
                    <a:pt x="326" y="528"/>
                    <a:pt x="282" y="249"/>
                  </a:cubicBezTo>
                  <a:cubicBezTo>
                    <a:pt x="256" y="84"/>
                    <a:pt x="185"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4854;p85">
              <a:extLst>
                <a:ext uri="{FF2B5EF4-FFF2-40B4-BE49-F238E27FC236}">
                  <a16:creationId xmlns:a16="http://schemas.microsoft.com/office/drawing/2014/main" id="{03ED5AC7-1DBC-E40A-C7BB-FB6FB6465BDE}"/>
                </a:ext>
              </a:extLst>
            </p:cNvPr>
            <p:cNvSpPr/>
            <p:nvPr/>
          </p:nvSpPr>
          <p:spPr>
            <a:xfrm>
              <a:off x="2122788" y="2793229"/>
              <a:ext cx="34696" cy="19634"/>
            </a:xfrm>
            <a:custGeom>
              <a:avLst/>
              <a:gdLst/>
              <a:ahLst/>
              <a:cxnLst/>
              <a:rect l="l" t="t" r="r" b="b"/>
              <a:pathLst>
                <a:path w="1161" h="657" extrusionOk="0">
                  <a:moveTo>
                    <a:pt x="428" y="1"/>
                  </a:moveTo>
                  <a:cubicBezTo>
                    <a:pt x="277" y="1"/>
                    <a:pt x="132" y="86"/>
                    <a:pt x="77" y="248"/>
                  </a:cubicBezTo>
                  <a:cubicBezTo>
                    <a:pt x="0" y="480"/>
                    <a:pt x="177" y="605"/>
                    <a:pt x="374" y="605"/>
                  </a:cubicBezTo>
                  <a:cubicBezTo>
                    <a:pt x="402" y="605"/>
                    <a:pt x="430" y="603"/>
                    <a:pt x="457" y="598"/>
                  </a:cubicBezTo>
                  <a:cubicBezTo>
                    <a:pt x="531" y="584"/>
                    <a:pt x="569" y="539"/>
                    <a:pt x="582" y="485"/>
                  </a:cubicBezTo>
                  <a:cubicBezTo>
                    <a:pt x="647" y="546"/>
                    <a:pt x="722" y="597"/>
                    <a:pt x="803" y="632"/>
                  </a:cubicBezTo>
                  <a:cubicBezTo>
                    <a:pt x="840" y="649"/>
                    <a:pt x="875" y="656"/>
                    <a:pt x="908" y="656"/>
                  </a:cubicBezTo>
                  <a:cubicBezTo>
                    <a:pt x="1068" y="656"/>
                    <a:pt x="1160" y="470"/>
                    <a:pt x="999" y="263"/>
                  </a:cubicBezTo>
                  <a:cubicBezTo>
                    <a:pt x="948" y="199"/>
                    <a:pt x="699" y="25"/>
                    <a:pt x="593" y="25"/>
                  </a:cubicBezTo>
                  <a:cubicBezTo>
                    <a:pt x="586" y="25"/>
                    <a:pt x="579" y="26"/>
                    <a:pt x="573" y="27"/>
                  </a:cubicBezTo>
                  <a:cubicBezTo>
                    <a:pt x="526" y="9"/>
                    <a:pt x="477" y="1"/>
                    <a:pt x="428" y="1"/>
                  </a:cubicBezTo>
                  <a:close/>
                </a:path>
              </a:pathLst>
            </a:custGeom>
            <a:solidFill>
              <a:srgbClr val="EB5D37">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4855;p85">
              <a:extLst>
                <a:ext uri="{FF2B5EF4-FFF2-40B4-BE49-F238E27FC236}">
                  <a16:creationId xmlns:a16="http://schemas.microsoft.com/office/drawing/2014/main" id="{64133B0E-EF14-5D42-ACAE-5EADD01C7698}"/>
                </a:ext>
              </a:extLst>
            </p:cNvPr>
            <p:cNvSpPr/>
            <p:nvPr/>
          </p:nvSpPr>
          <p:spPr>
            <a:xfrm>
              <a:off x="2128406" y="2790181"/>
              <a:ext cx="24954" cy="10669"/>
            </a:xfrm>
            <a:custGeom>
              <a:avLst/>
              <a:gdLst/>
              <a:ahLst/>
              <a:cxnLst/>
              <a:rect l="l" t="t" r="r" b="b"/>
              <a:pathLst>
                <a:path w="835" h="357" extrusionOk="0">
                  <a:moveTo>
                    <a:pt x="317" y="1"/>
                  </a:moveTo>
                  <a:cubicBezTo>
                    <a:pt x="0" y="1"/>
                    <a:pt x="320" y="357"/>
                    <a:pt x="417" y="357"/>
                  </a:cubicBezTo>
                  <a:cubicBezTo>
                    <a:pt x="421" y="357"/>
                    <a:pt x="425" y="356"/>
                    <a:pt x="428" y="355"/>
                  </a:cubicBezTo>
                  <a:cubicBezTo>
                    <a:pt x="835" y="169"/>
                    <a:pt x="737" y="28"/>
                    <a:pt x="350" y="2"/>
                  </a:cubicBezTo>
                  <a:cubicBezTo>
                    <a:pt x="338" y="1"/>
                    <a:pt x="328"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4856;p85">
              <a:extLst>
                <a:ext uri="{FF2B5EF4-FFF2-40B4-BE49-F238E27FC236}">
                  <a16:creationId xmlns:a16="http://schemas.microsoft.com/office/drawing/2014/main" id="{FE46B004-E66E-7A3D-368E-F190D91E713B}"/>
                </a:ext>
              </a:extLst>
            </p:cNvPr>
            <p:cNvSpPr/>
            <p:nvPr/>
          </p:nvSpPr>
          <p:spPr>
            <a:xfrm>
              <a:off x="2081427" y="2795471"/>
              <a:ext cx="47577" cy="3975"/>
            </a:xfrm>
            <a:custGeom>
              <a:avLst/>
              <a:gdLst/>
              <a:ahLst/>
              <a:cxnLst/>
              <a:rect l="l" t="t" r="r" b="b"/>
              <a:pathLst>
                <a:path w="1592" h="133" extrusionOk="0">
                  <a:moveTo>
                    <a:pt x="852" y="0"/>
                  </a:moveTo>
                  <a:cubicBezTo>
                    <a:pt x="583" y="0"/>
                    <a:pt x="306" y="23"/>
                    <a:pt x="1" y="71"/>
                  </a:cubicBezTo>
                  <a:lnTo>
                    <a:pt x="5" y="92"/>
                  </a:lnTo>
                  <a:cubicBezTo>
                    <a:pt x="306" y="44"/>
                    <a:pt x="579" y="20"/>
                    <a:pt x="845" y="20"/>
                  </a:cubicBezTo>
                  <a:cubicBezTo>
                    <a:pt x="954" y="20"/>
                    <a:pt x="1062" y="24"/>
                    <a:pt x="1170" y="32"/>
                  </a:cubicBezTo>
                  <a:lnTo>
                    <a:pt x="1193" y="33"/>
                  </a:lnTo>
                  <a:cubicBezTo>
                    <a:pt x="1310" y="43"/>
                    <a:pt x="1488" y="55"/>
                    <a:pt x="1578" y="133"/>
                  </a:cubicBezTo>
                  <a:lnTo>
                    <a:pt x="1592" y="117"/>
                  </a:lnTo>
                  <a:cubicBezTo>
                    <a:pt x="1496" y="34"/>
                    <a:pt x="1314" y="20"/>
                    <a:pt x="1194" y="12"/>
                  </a:cubicBezTo>
                  <a:lnTo>
                    <a:pt x="1172" y="11"/>
                  </a:lnTo>
                  <a:cubicBezTo>
                    <a:pt x="1066" y="4"/>
                    <a:pt x="960"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4857;p85">
              <a:extLst>
                <a:ext uri="{FF2B5EF4-FFF2-40B4-BE49-F238E27FC236}">
                  <a16:creationId xmlns:a16="http://schemas.microsoft.com/office/drawing/2014/main" id="{6793C671-8BCC-A9C2-D9AF-10E31FFCECDF}"/>
                </a:ext>
              </a:extLst>
            </p:cNvPr>
            <p:cNvSpPr/>
            <p:nvPr/>
          </p:nvSpPr>
          <p:spPr>
            <a:xfrm>
              <a:off x="2077452" y="2801747"/>
              <a:ext cx="55138" cy="9354"/>
            </a:xfrm>
            <a:custGeom>
              <a:avLst/>
              <a:gdLst/>
              <a:ahLst/>
              <a:cxnLst/>
              <a:rect l="l" t="t" r="r" b="b"/>
              <a:pathLst>
                <a:path w="1845" h="313" extrusionOk="0">
                  <a:moveTo>
                    <a:pt x="1595" y="1"/>
                  </a:moveTo>
                  <a:cubicBezTo>
                    <a:pt x="1555" y="1"/>
                    <a:pt x="1515" y="2"/>
                    <a:pt x="1475" y="3"/>
                  </a:cubicBezTo>
                  <a:lnTo>
                    <a:pt x="1383" y="3"/>
                  </a:lnTo>
                  <a:cubicBezTo>
                    <a:pt x="901" y="8"/>
                    <a:pt x="472" y="137"/>
                    <a:pt x="0" y="293"/>
                  </a:cubicBezTo>
                  <a:lnTo>
                    <a:pt x="7" y="313"/>
                  </a:lnTo>
                  <a:cubicBezTo>
                    <a:pt x="475" y="157"/>
                    <a:pt x="904" y="29"/>
                    <a:pt x="1383" y="26"/>
                  </a:cubicBezTo>
                  <a:cubicBezTo>
                    <a:pt x="1413" y="26"/>
                    <a:pt x="1444" y="24"/>
                    <a:pt x="1477" y="24"/>
                  </a:cubicBezTo>
                  <a:cubicBezTo>
                    <a:pt x="1515" y="23"/>
                    <a:pt x="1554" y="21"/>
                    <a:pt x="1592" y="21"/>
                  </a:cubicBezTo>
                  <a:cubicBezTo>
                    <a:pt x="1677" y="21"/>
                    <a:pt x="1761" y="28"/>
                    <a:pt x="1839" y="57"/>
                  </a:cubicBezTo>
                  <a:lnTo>
                    <a:pt x="1844" y="36"/>
                  </a:lnTo>
                  <a:cubicBezTo>
                    <a:pt x="1766" y="7"/>
                    <a:pt x="1681" y="1"/>
                    <a:pt x="1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4858;p85">
              <a:extLst>
                <a:ext uri="{FF2B5EF4-FFF2-40B4-BE49-F238E27FC236}">
                  <a16:creationId xmlns:a16="http://schemas.microsoft.com/office/drawing/2014/main" id="{F9B6DFF5-F353-F17C-17CD-25552963F48C}"/>
                </a:ext>
              </a:extLst>
            </p:cNvPr>
            <p:cNvSpPr/>
            <p:nvPr/>
          </p:nvSpPr>
          <p:spPr>
            <a:xfrm>
              <a:off x="2089854" y="2805871"/>
              <a:ext cx="42975" cy="12103"/>
            </a:xfrm>
            <a:custGeom>
              <a:avLst/>
              <a:gdLst/>
              <a:ahLst/>
              <a:cxnLst/>
              <a:rect l="l" t="t" r="r" b="b"/>
              <a:pathLst>
                <a:path w="1438" h="405" extrusionOk="0">
                  <a:moveTo>
                    <a:pt x="1145" y="1"/>
                  </a:moveTo>
                  <a:cubicBezTo>
                    <a:pt x="1137" y="1"/>
                    <a:pt x="1130" y="1"/>
                    <a:pt x="1122" y="1"/>
                  </a:cubicBezTo>
                  <a:cubicBezTo>
                    <a:pt x="783" y="18"/>
                    <a:pt x="460" y="170"/>
                    <a:pt x="145" y="317"/>
                  </a:cubicBezTo>
                  <a:cubicBezTo>
                    <a:pt x="97" y="340"/>
                    <a:pt x="49" y="363"/>
                    <a:pt x="0" y="386"/>
                  </a:cubicBezTo>
                  <a:lnTo>
                    <a:pt x="8" y="405"/>
                  </a:lnTo>
                  <a:cubicBezTo>
                    <a:pt x="58" y="383"/>
                    <a:pt x="106" y="360"/>
                    <a:pt x="156" y="337"/>
                  </a:cubicBezTo>
                  <a:cubicBezTo>
                    <a:pt x="466" y="191"/>
                    <a:pt x="789" y="40"/>
                    <a:pt x="1125" y="22"/>
                  </a:cubicBezTo>
                  <a:cubicBezTo>
                    <a:pt x="1132" y="22"/>
                    <a:pt x="1139" y="21"/>
                    <a:pt x="1146" y="21"/>
                  </a:cubicBezTo>
                  <a:cubicBezTo>
                    <a:pt x="1179" y="21"/>
                    <a:pt x="1213" y="24"/>
                    <a:pt x="1247" y="28"/>
                  </a:cubicBezTo>
                  <a:cubicBezTo>
                    <a:pt x="1281" y="31"/>
                    <a:pt x="1316" y="35"/>
                    <a:pt x="1351" y="35"/>
                  </a:cubicBezTo>
                  <a:cubicBezTo>
                    <a:pt x="1381" y="35"/>
                    <a:pt x="1410" y="32"/>
                    <a:pt x="1437" y="25"/>
                  </a:cubicBezTo>
                  <a:lnTo>
                    <a:pt x="1433" y="3"/>
                  </a:lnTo>
                  <a:cubicBezTo>
                    <a:pt x="1406" y="11"/>
                    <a:pt x="1379" y="13"/>
                    <a:pt x="1351" y="13"/>
                  </a:cubicBezTo>
                  <a:cubicBezTo>
                    <a:pt x="1317" y="13"/>
                    <a:pt x="1283" y="9"/>
                    <a:pt x="1249" y="6"/>
                  </a:cubicBezTo>
                  <a:cubicBezTo>
                    <a:pt x="1214" y="3"/>
                    <a:pt x="1180" y="1"/>
                    <a:pt x="1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4859;p85">
              <a:extLst>
                <a:ext uri="{FF2B5EF4-FFF2-40B4-BE49-F238E27FC236}">
                  <a16:creationId xmlns:a16="http://schemas.microsoft.com/office/drawing/2014/main" id="{D0CA97DB-280D-7BDC-650A-CC63F9412039}"/>
                </a:ext>
              </a:extLst>
            </p:cNvPr>
            <p:cNvSpPr/>
            <p:nvPr/>
          </p:nvSpPr>
          <p:spPr>
            <a:xfrm>
              <a:off x="2149266" y="2801268"/>
              <a:ext cx="37476" cy="7979"/>
            </a:xfrm>
            <a:custGeom>
              <a:avLst/>
              <a:gdLst/>
              <a:ahLst/>
              <a:cxnLst/>
              <a:rect l="l" t="t" r="r" b="b"/>
              <a:pathLst>
                <a:path w="1254" h="267" extrusionOk="0">
                  <a:moveTo>
                    <a:pt x="202" y="1"/>
                  </a:moveTo>
                  <a:cubicBezTo>
                    <a:pt x="177" y="1"/>
                    <a:pt x="153" y="4"/>
                    <a:pt x="129" y="9"/>
                  </a:cubicBezTo>
                  <a:cubicBezTo>
                    <a:pt x="105" y="12"/>
                    <a:pt x="79" y="16"/>
                    <a:pt x="55" y="16"/>
                  </a:cubicBezTo>
                  <a:cubicBezTo>
                    <a:pt x="38" y="16"/>
                    <a:pt x="22" y="14"/>
                    <a:pt x="7" y="9"/>
                  </a:cubicBezTo>
                  <a:lnTo>
                    <a:pt x="0" y="29"/>
                  </a:lnTo>
                  <a:cubicBezTo>
                    <a:pt x="18" y="36"/>
                    <a:pt x="37" y="38"/>
                    <a:pt x="57" y="38"/>
                  </a:cubicBezTo>
                  <a:cubicBezTo>
                    <a:pt x="82" y="38"/>
                    <a:pt x="108" y="34"/>
                    <a:pt x="134" y="29"/>
                  </a:cubicBezTo>
                  <a:cubicBezTo>
                    <a:pt x="160" y="24"/>
                    <a:pt x="186" y="22"/>
                    <a:pt x="213" y="22"/>
                  </a:cubicBezTo>
                  <a:cubicBezTo>
                    <a:pt x="491" y="22"/>
                    <a:pt x="776" y="114"/>
                    <a:pt x="1052" y="206"/>
                  </a:cubicBezTo>
                  <a:cubicBezTo>
                    <a:pt x="1118" y="228"/>
                    <a:pt x="1183" y="249"/>
                    <a:pt x="1248" y="267"/>
                  </a:cubicBezTo>
                  <a:lnTo>
                    <a:pt x="1253" y="248"/>
                  </a:lnTo>
                  <a:cubicBezTo>
                    <a:pt x="1189" y="229"/>
                    <a:pt x="1126" y="208"/>
                    <a:pt x="1059" y="185"/>
                  </a:cubicBezTo>
                  <a:cubicBezTo>
                    <a:pt x="781" y="95"/>
                    <a:pt x="495" y="1"/>
                    <a:pt x="213" y="1"/>
                  </a:cubicBezTo>
                  <a:cubicBezTo>
                    <a:pt x="209" y="1"/>
                    <a:pt x="205" y="1"/>
                    <a:pt x="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4860;p85">
              <a:extLst>
                <a:ext uri="{FF2B5EF4-FFF2-40B4-BE49-F238E27FC236}">
                  <a16:creationId xmlns:a16="http://schemas.microsoft.com/office/drawing/2014/main" id="{DE617974-E343-3709-B12E-1C211A38AB8E}"/>
                </a:ext>
              </a:extLst>
            </p:cNvPr>
            <p:cNvSpPr/>
            <p:nvPr/>
          </p:nvSpPr>
          <p:spPr>
            <a:xfrm>
              <a:off x="2150163" y="2805990"/>
              <a:ext cx="30333" cy="13837"/>
            </a:xfrm>
            <a:custGeom>
              <a:avLst/>
              <a:gdLst/>
              <a:ahLst/>
              <a:cxnLst/>
              <a:rect l="l" t="t" r="r" b="b"/>
              <a:pathLst>
                <a:path w="1015" h="463" extrusionOk="0">
                  <a:moveTo>
                    <a:pt x="2" y="1"/>
                  </a:moveTo>
                  <a:lnTo>
                    <a:pt x="0" y="21"/>
                  </a:lnTo>
                  <a:cubicBezTo>
                    <a:pt x="321" y="51"/>
                    <a:pt x="640" y="244"/>
                    <a:pt x="923" y="414"/>
                  </a:cubicBezTo>
                  <a:cubicBezTo>
                    <a:pt x="950" y="431"/>
                    <a:pt x="977" y="447"/>
                    <a:pt x="1003" y="463"/>
                  </a:cubicBezTo>
                  <a:lnTo>
                    <a:pt x="1014" y="443"/>
                  </a:lnTo>
                  <a:cubicBezTo>
                    <a:pt x="988" y="428"/>
                    <a:pt x="960" y="412"/>
                    <a:pt x="935" y="396"/>
                  </a:cubicBezTo>
                  <a:cubicBezTo>
                    <a:pt x="650" y="225"/>
                    <a:pt x="327" y="29"/>
                    <a:pt x="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4861;p85">
              <a:extLst>
                <a:ext uri="{FF2B5EF4-FFF2-40B4-BE49-F238E27FC236}">
                  <a16:creationId xmlns:a16="http://schemas.microsoft.com/office/drawing/2014/main" id="{B039DE4F-D809-94A0-22AD-C922CD3C1A96}"/>
                </a:ext>
              </a:extLst>
            </p:cNvPr>
            <p:cNvSpPr/>
            <p:nvPr/>
          </p:nvSpPr>
          <p:spPr>
            <a:xfrm>
              <a:off x="2148818" y="2809427"/>
              <a:ext cx="28032" cy="22234"/>
            </a:xfrm>
            <a:custGeom>
              <a:avLst/>
              <a:gdLst/>
              <a:ahLst/>
              <a:cxnLst/>
              <a:rect l="l" t="t" r="r" b="b"/>
              <a:pathLst>
                <a:path w="938" h="744" extrusionOk="0">
                  <a:moveTo>
                    <a:pt x="5" y="1"/>
                  </a:moveTo>
                  <a:lnTo>
                    <a:pt x="0" y="22"/>
                  </a:lnTo>
                  <a:cubicBezTo>
                    <a:pt x="26" y="27"/>
                    <a:pt x="60" y="59"/>
                    <a:pt x="92" y="89"/>
                  </a:cubicBezTo>
                  <a:cubicBezTo>
                    <a:pt x="109" y="106"/>
                    <a:pt x="129" y="122"/>
                    <a:pt x="150" y="137"/>
                  </a:cubicBezTo>
                  <a:cubicBezTo>
                    <a:pt x="399" y="306"/>
                    <a:pt x="667" y="495"/>
                    <a:pt x="922" y="743"/>
                  </a:cubicBezTo>
                  <a:lnTo>
                    <a:pt x="937" y="727"/>
                  </a:lnTo>
                  <a:cubicBezTo>
                    <a:pt x="680" y="480"/>
                    <a:pt x="413" y="289"/>
                    <a:pt x="161" y="120"/>
                  </a:cubicBezTo>
                  <a:cubicBezTo>
                    <a:pt x="142" y="106"/>
                    <a:pt x="123" y="90"/>
                    <a:pt x="106" y="73"/>
                  </a:cubicBezTo>
                  <a:cubicBezTo>
                    <a:pt x="72" y="40"/>
                    <a:pt x="37" y="7"/>
                    <a:pt x="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4862;p85">
              <a:extLst>
                <a:ext uri="{FF2B5EF4-FFF2-40B4-BE49-F238E27FC236}">
                  <a16:creationId xmlns:a16="http://schemas.microsoft.com/office/drawing/2014/main" id="{796C4642-FB73-D4FD-D71D-F3D6C18AF76E}"/>
                </a:ext>
              </a:extLst>
            </p:cNvPr>
            <p:cNvSpPr/>
            <p:nvPr/>
          </p:nvSpPr>
          <p:spPr>
            <a:xfrm>
              <a:off x="2118395" y="2739884"/>
              <a:ext cx="10460" cy="36908"/>
            </a:xfrm>
            <a:custGeom>
              <a:avLst/>
              <a:gdLst/>
              <a:ahLst/>
              <a:cxnLst/>
              <a:rect l="l" t="t" r="r" b="b"/>
              <a:pathLst>
                <a:path w="350" h="1235" extrusionOk="0">
                  <a:moveTo>
                    <a:pt x="328" y="1"/>
                  </a:moveTo>
                  <a:cubicBezTo>
                    <a:pt x="311" y="52"/>
                    <a:pt x="290" y="104"/>
                    <a:pt x="271" y="156"/>
                  </a:cubicBezTo>
                  <a:cubicBezTo>
                    <a:pt x="139" y="504"/>
                    <a:pt x="1" y="865"/>
                    <a:pt x="10" y="1234"/>
                  </a:cubicBezTo>
                  <a:lnTo>
                    <a:pt x="32" y="1233"/>
                  </a:lnTo>
                  <a:cubicBezTo>
                    <a:pt x="20" y="869"/>
                    <a:pt x="157" y="510"/>
                    <a:pt x="290" y="163"/>
                  </a:cubicBezTo>
                  <a:cubicBezTo>
                    <a:pt x="310" y="111"/>
                    <a:pt x="330" y="59"/>
                    <a:pt x="349" y="9"/>
                  </a:cubicBezTo>
                  <a:lnTo>
                    <a:pt x="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4863;p85">
              <a:extLst>
                <a:ext uri="{FF2B5EF4-FFF2-40B4-BE49-F238E27FC236}">
                  <a16:creationId xmlns:a16="http://schemas.microsoft.com/office/drawing/2014/main" id="{B038C688-5F2A-5711-0ADB-A7C180E64440}"/>
                </a:ext>
              </a:extLst>
            </p:cNvPr>
            <p:cNvSpPr/>
            <p:nvPr/>
          </p:nvSpPr>
          <p:spPr>
            <a:xfrm>
              <a:off x="2122399" y="2764958"/>
              <a:ext cx="4632" cy="12103"/>
            </a:xfrm>
            <a:custGeom>
              <a:avLst/>
              <a:gdLst/>
              <a:ahLst/>
              <a:cxnLst/>
              <a:rect l="l" t="t" r="r" b="b"/>
              <a:pathLst>
                <a:path w="155" h="405" extrusionOk="0">
                  <a:moveTo>
                    <a:pt x="133" y="1"/>
                  </a:moveTo>
                  <a:lnTo>
                    <a:pt x="106" y="67"/>
                  </a:lnTo>
                  <a:cubicBezTo>
                    <a:pt x="61" y="177"/>
                    <a:pt x="15" y="291"/>
                    <a:pt x="0" y="402"/>
                  </a:cubicBezTo>
                  <a:lnTo>
                    <a:pt x="22" y="404"/>
                  </a:lnTo>
                  <a:cubicBezTo>
                    <a:pt x="33" y="295"/>
                    <a:pt x="81" y="185"/>
                    <a:pt x="125" y="74"/>
                  </a:cubicBezTo>
                  <a:cubicBezTo>
                    <a:pt x="136" y="54"/>
                    <a:pt x="144" y="31"/>
                    <a:pt x="154" y="9"/>
                  </a:cubicBezTo>
                  <a:lnTo>
                    <a:pt x="1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4864;p85">
              <a:extLst>
                <a:ext uri="{FF2B5EF4-FFF2-40B4-BE49-F238E27FC236}">
                  <a16:creationId xmlns:a16="http://schemas.microsoft.com/office/drawing/2014/main" id="{A9812B09-ADAD-EF3D-D913-1149507F6CB2}"/>
                </a:ext>
              </a:extLst>
            </p:cNvPr>
            <p:cNvSpPr/>
            <p:nvPr/>
          </p:nvSpPr>
          <p:spPr>
            <a:xfrm>
              <a:off x="2154646" y="2765765"/>
              <a:ext cx="5917" cy="14972"/>
            </a:xfrm>
            <a:custGeom>
              <a:avLst/>
              <a:gdLst/>
              <a:ahLst/>
              <a:cxnLst/>
              <a:rect l="l" t="t" r="r" b="b"/>
              <a:pathLst>
                <a:path w="198" h="501" extrusionOk="0">
                  <a:moveTo>
                    <a:pt x="19" y="0"/>
                  </a:moveTo>
                  <a:lnTo>
                    <a:pt x="1" y="11"/>
                  </a:lnTo>
                  <a:cubicBezTo>
                    <a:pt x="12" y="32"/>
                    <a:pt x="24" y="55"/>
                    <a:pt x="35" y="80"/>
                  </a:cubicBezTo>
                  <a:cubicBezTo>
                    <a:pt x="102" y="208"/>
                    <a:pt x="177" y="354"/>
                    <a:pt x="167" y="499"/>
                  </a:cubicBezTo>
                  <a:lnTo>
                    <a:pt x="188" y="500"/>
                  </a:lnTo>
                  <a:cubicBezTo>
                    <a:pt x="197" y="351"/>
                    <a:pt x="121" y="201"/>
                    <a:pt x="55" y="70"/>
                  </a:cubicBezTo>
                  <a:cubicBezTo>
                    <a:pt x="42" y="45"/>
                    <a:pt x="31" y="22"/>
                    <a:pt x="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4865;p85">
              <a:extLst>
                <a:ext uri="{FF2B5EF4-FFF2-40B4-BE49-F238E27FC236}">
                  <a16:creationId xmlns:a16="http://schemas.microsoft.com/office/drawing/2014/main" id="{58E158F6-29FA-A35E-00AB-6E63998A7E8A}"/>
                </a:ext>
              </a:extLst>
            </p:cNvPr>
            <p:cNvSpPr/>
            <p:nvPr/>
          </p:nvSpPr>
          <p:spPr>
            <a:xfrm>
              <a:off x="2161250" y="2762149"/>
              <a:ext cx="3467" cy="18170"/>
            </a:xfrm>
            <a:custGeom>
              <a:avLst/>
              <a:gdLst/>
              <a:ahLst/>
              <a:cxnLst/>
              <a:rect l="l" t="t" r="r" b="b"/>
              <a:pathLst>
                <a:path w="116" h="608" extrusionOk="0">
                  <a:moveTo>
                    <a:pt x="21" y="1"/>
                  </a:moveTo>
                  <a:lnTo>
                    <a:pt x="0" y="5"/>
                  </a:lnTo>
                  <a:cubicBezTo>
                    <a:pt x="4" y="20"/>
                    <a:pt x="6" y="37"/>
                    <a:pt x="11" y="56"/>
                  </a:cubicBezTo>
                  <a:cubicBezTo>
                    <a:pt x="43" y="217"/>
                    <a:pt x="94" y="456"/>
                    <a:pt x="36" y="598"/>
                  </a:cubicBezTo>
                  <a:lnTo>
                    <a:pt x="56" y="608"/>
                  </a:lnTo>
                  <a:cubicBezTo>
                    <a:pt x="115" y="458"/>
                    <a:pt x="64" y="214"/>
                    <a:pt x="31" y="52"/>
                  </a:cubicBezTo>
                  <a:cubicBezTo>
                    <a:pt x="27" y="34"/>
                    <a:pt x="25" y="17"/>
                    <a:pt x="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4866;p85">
              <a:extLst>
                <a:ext uri="{FF2B5EF4-FFF2-40B4-BE49-F238E27FC236}">
                  <a16:creationId xmlns:a16="http://schemas.microsoft.com/office/drawing/2014/main" id="{70614070-0854-4FBB-F524-49050FBB0ED5}"/>
                </a:ext>
              </a:extLst>
            </p:cNvPr>
            <p:cNvSpPr/>
            <p:nvPr/>
          </p:nvSpPr>
          <p:spPr>
            <a:xfrm>
              <a:off x="1613811" y="2590040"/>
              <a:ext cx="172197" cy="21338"/>
            </a:xfrm>
            <a:custGeom>
              <a:avLst/>
              <a:gdLst/>
              <a:ahLst/>
              <a:cxnLst/>
              <a:rect l="l" t="t" r="r" b="b"/>
              <a:pathLst>
                <a:path w="5762" h="714" extrusionOk="0">
                  <a:moveTo>
                    <a:pt x="0" y="1"/>
                  </a:moveTo>
                  <a:lnTo>
                    <a:pt x="0" y="713"/>
                  </a:lnTo>
                  <a:lnTo>
                    <a:pt x="5761" y="461"/>
                  </a:lnTo>
                  <a:lnTo>
                    <a:pt x="57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4867;p85">
              <a:extLst>
                <a:ext uri="{FF2B5EF4-FFF2-40B4-BE49-F238E27FC236}">
                  <a16:creationId xmlns:a16="http://schemas.microsoft.com/office/drawing/2014/main" id="{E906FB98-2166-3525-A3B1-AF8AECDBA776}"/>
                </a:ext>
              </a:extLst>
            </p:cNvPr>
            <p:cNvSpPr/>
            <p:nvPr/>
          </p:nvSpPr>
          <p:spPr>
            <a:xfrm>
              <a:off x="1192308" y="2583674"/>
              <a:ext cx="172227" cy="17064"/>
            </a:xfrm>
            <a:custGeom>
              <a:avLst/>
              <a:gdLst/>
              <a:ahLst/>
              <a:cxnLst/>
              <a:rect l="l" t="t" r="r" b="b"/>
              <a:pathLst>
                <a:path w="5763" h="571" extrusionOk="0">
                  <a:moveTo>
                    <a:pt x="1" y="1"/>
                  </a:moveTo>
                  <a:lnTo>
                    <a:pt x="1" y="570"/>
                  </a:lnTo>
                  <a:lnTo>
                    <a:pt x="5762" y="570"/>
                  </a:lnTo>
                  <a:lnTo>
                    <a:pt x="57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4868;p85">
              <a:extLst>
                <a:ext uri="{FF2B5EF4-FFF2-40B4-BE49-F238E27FC236}">
                  <a16:creationId xmlns:a16="http://schemas.microsoft.com/office/drawing/2014/main" id="{73D80533-106D-3B48-5F80-C7D228039DB2}"/>
                </a:ext>
              </a:extLst>
            </p:cNvPr>
            <p:cNvSpPr/>
            <p:nvPr/>
          </p:nvSpPr>
          <p:spPr>
            <a:xfrm>
              <a:off x="1654933" y="2478030"/>
              <a:ext cx="14883" cy="122708"/>
            </a:xfrm>
            <a:custGeom>
              <a:avLst/>
              <a:gdLst/>
              <a:ahLst/>
              <a:cxnLst/>
              <a:rect l="l" t="t" r="r" b="b"/>
              <a:pathLst>
                <a:path w="498" h="4106" extrusionOk="0">
                  <a:moveTo>
                    <a:pt x="497" y="1"/>
                  </a:moveTo>
                  <a:lnTo>
                    <a:pt x="0" y="74"/>
                  </a:lnTo>
                  <a:lnTo>
                    <a:pt x="126" y="3820"/>
                  </a:lnTo>
                  <a:lnTo>
                    <a:pt x="497" y="4105"/>
                  </a:lnTo>
                  <a:lnTo>
                    <a:pt x="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4869;p85">
              <a:extLst>
                <a:ext uri="{FF2B5EF4-FFF2-40B4-BE49-F238E27FC236}">
                  <a16:creationId xmlns:a16="http://schemas.microsoft.com/office/drawing/2014/main" id="{902343FB-0664-DA6E-A1B2-17C61331A956}"/>
                </a:ext>
              </a:extLst>
            </p:cNvPr>
            <p:cNvSpPr/>
            <p:nvPr/>
          </p:nvSpPr>
          <p:spPr>
            <a:xfrm>
              <a:off x="1733143" y="2478299"/>
              <a:ext cx="14972" cy="122618"/>
            </a:xfrm>
            <a:custGeom>
              <a:avLst/>
              <a:gdLst/>
              <a:ahLst/>
              <a:cxnLst/>
              <a:rect l="l" t="t" r="r" b="b"/>
              <a:pathLst>
                <a:path w="501" h="4103" extrusionOk="0">
                  <a:moveTo>
                    <a:pt x="500" y="1"/>
                  </a:moveTo>
                  <a:lnTo>
                    <a:pt x="0" y="56"/>
                  </a:lnTo>
                  <a:lnTo>
                    <a:pt x="0" y="3805"/>
                  </a:lnTo>
                  <a:lnTo>
                    <a:pt x="361" y="4103"/>
                  </a:lnTo>
                  <a:lnTo>
                    <a:pt x="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4870;p85">
              <a:extLst>
                <a:ext uri="{FF2B5EF4-FFF2-40B4-BE49-F238E27FC236}">
                  <a16:creationId xmlns:a16="http://schemas.microsoft.com/office/drawing/2014/main" id="{DA866A12-497E-3AEA-DDBD-04E615B1AE33}"/>
                </a:ext>
              </a:extLst>
            </p:cNvPr>
            <p:cNvSpPr/>
            <p:nvPr/>
          </p:nvSpPr>
          <p:spPr>
            <a:xfrm>
              <a:off x="1231846" y="2478030"/>
              <a:ext cx="14853" cy="114161"/>
            </a:xfrm>
            <a:custGeom>
              <a:avLst/>
              <a:gdLst/>
              <a:ahLst/>
              <a:cxnLst/>
              <a:rect l="l" t="t" r="r" b="b"/>
              <a:pathLst>
                <a:path w="497" h="3820" extrusionOk="0">
                  <a:moveTo>
                    <a:pt x="497" y="1"/>
                  </a:moveTo>
                  <a:lnTo>
                    <a:pt x="0" y="74"/>
                  </a:lnTo>
                  <a:lnTo>
                    <a:pt x="127" y="3820"/>
                  </a:lnTo>
                  <a:lnTo>
                    <a:pt x="497" y="3820"/>
                  </a:lnTo>
                  <a:lnTo>
                    <a:pt x="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4871;p85">
              <a:extLst>
                <a:ext uri="{FF2B5EF4-FFF2-40B4-BE49-F238E27FC236}">
                  <a16:creationId xmlns:a16="http://schemas.microsoft.com/office/drawing/2014/main" id="{51E6F201-D699-0042-BF24-C17A7C7B19C1}"/>
                </a:ext>
              </a:extLst>
            </p:cNvPr>
            <p:cNvSpPr/>
            <p:nvPr/>
          </p:nvSpPr>
          <p:spPr>
            <a:xfrm>
              <a:off x="1310026" y="2478299"/>
              <a:ext cx="14972" cy="113892"/>
            </a:xfrm>
            <a:custGeom>
              <a:avLst/>
              <a:gdLst/>
              <a:ahLst/>
              <a:cxnLst/>
              <a:rect l="l" t="t" r="r" b="b"/>
              <a:pathLst>
                <a:path w="501" h="3811" extrusionOk="0">
                  <a:moveTo>
                    <a:pt x="501" y="1"/>
                  </a:moveTo>
                  <a:lnTo>
                    <a:pt x="1" y="56"/>
                  </a:lnTo>
                  <a:lnTo>
                    <a:pt x="1" y="3805"/>
                  </a:lnTo>
                  <a:lnTo>
                    <a:pt x="372" y="3811"/>
                  </a:lnTo>
                  <a:lnTo>
                    <a:pt x="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4872;p85">
              <a:extLst>
                <a:ext uri="{FF2B5EF4-FFF2-40B4-BE49-F238E27FC236}">
                  <a16:creationId xmlns:a16="http://schemas.microsoft.com/office/drawing/2014/main" id="{E161D87D-E4B8-F5F0-B810-40CA4F6FF69F}"/>
                </a:ext>
              </a:extLst>
            </p:cNvPr>
            <p:cNvSpPr/>
            <p:nvPr/>
          </p:nvSpPr>
          <p:spPr>
            <a:xfrm>
              <a:off x="1073036" y="3115063"/>
              <a:ext cx="1469744" cy="200887"/>
            </a:xfrm>
            <a:custGeom>
              <a:avLst/>
              <a:gdLst/>
              <a:ahLst/>
              <a:cxnLst/>
              <a:rect l="l" t="t" r="r" b="b"/>
              <a:pathLst>
                <a:path w="49180" h="6722" extrusionOk="0">
                  <a:moveTo>
                    <a:pt x="3249" y="3575"/>
                  </a:moveTo>
                  <a:lnTo>
                    <a:pt x="3249" y="3575"/>
                  </a:lnTo>
                  <a:cubicBezTo>
                    <a:pt x="3249" y="3575"/>
                    <a:pt x="3248" y="3576"/>
                    <a:pt x="3248" y="3577"/>
                  </a:cubicBezTo>
                  <a:lnTo>
                    <a:pt x="3248" y="3577"/>
                  </a:lnTo>
                  <a:lnTo>
                    <a:pt x="3248" y="3577"/>
                  </a:lnTo>
                  <a:cubicBezTo>
                    <a:pt x="3248" y="3576"/>
                    <a:pt x="3249" y="3575"/>
                    <a:pt x="3249" y="3575"/>
                  </a:cubicBezTo>
                  <a:close/>
                  <a:moveTo>
                    <a:pt x="8302" y="0"/>
                  </a:moveTo>
                  <a:cubicBezTo>
                    <a:pt x="8144" y="0"/>
                    <a:pt x="7986" y="1"/>
                    <a:pt x="7827" y="2"/>
                  </a:cubicBezTo>
                  <a:cubicBezTo>
                    <a:pt x="5188" y="47"/>
                    <a:pt x="2513" y="305"/>
                    <a:pt x="0" y="1143"/>
                  </a:cubicBezTo>
                  <a:lnTo>
                    <a:pt x="24" y="1225"/>
                  </a:lnTo>
                  <a:cubicBezTo>
                    <a:pt x="2263" y="574"/>
                    <a:pt x="4596" y="393"/>
                    <a:pt x="6914" y="393"/>
                  </a:cubicBezTo>
                  <a:cubicBezTo>
                    <a:pt x="7219" y="393"/>
                    <a:pt x="7523" y="396"/>
                    <a:pt x="7826" y="401"/>
                  </a:cubicBezTo>
                  <a:cubicBezTo>
                    <a:pt x="10451" y="450"/>
                    <a:pt x="13068" y="720"/>
                    <a:pt x="15671" y="1077"/>
                  </a:cubicBezTo>
                  <a:cubicBezTo>
                    <a:pt x="18280" y="1421"/>
                    <a:pt x="20863" y="1866"/>
                    <a:pt x="23482" y="2285"/>
                  </a:cubicBezTo>
                  <a:cubicBezTo>
                    <a:pt x="26109" y="2685"/>
                    <a:pt x="28763" y="2840"/>
                    <a:pt x="31412" y="2880"/>
                  </a:cubicBezTo>
                  <a:cubicBezTo>
                    <a:pt x="31835" y="2886"/>
                    <a:pt x="32259" y="2889"/>
                    <a:pt x="32682" y="2889"/>
                  </a:cubicBezTo>
                  <a:cubicBezTo>
                    <a:pt x="33583" y="2889"/>
                    <a:pt x="34483" y="2876"/>
                    <a:pt x="35382" y="2856"/>
                  </a:cubicBezTo>
                  <a:cubicBezTo>
                    <a:pt x="36221" y="2835"/>
                    <a:pt x="37058" y="2803"/>
                    <a:pt x="37894" y="2773"/>
                  </a:cubicBezTo>
                  <a:lnTo>
                    <a:pt x="37894" y="2773"/>
                  </a:lnTo>
                  <a:cubicBezTo>
                    <a:pt x="37030" y="2892"/>
                    <a:pt x="36163" y="2999"/>
                    <a:pt x="35292" y="3095"/>
                  </a:cubicBezTo>
                  <a:cubicBezTo>
                    <a:pt x="33988" y="3235"/>
                    <a:pt x="32679" y="3355"/>
                    <a:pt x="31367" y="3456"/>
                  </a:cubicBezTo>
                  <a:lnTo>
                    <a:pt x="29401" y="3595"/>
                  </a:lnTo>
                  <a:cubicBezTo>
                    <a:pt x="28747" y="3636"/>
                    <a:pt x="28115" y="3685"/>
                    <a:pt x="27474" y="3685"/>
                  </a:cubicBezTo>
                  <a:cubicBezTo>
                    <a:pt x="27466" y="3685"/>
                    <a:pt x="27459" y="3685"/>
                    <a:pt x="27452" y="3685"/>
                  </a:cubicBezTo>
                  <a:cubicBezTo>
                    <a:pt x="27398" y="3685"/>
                    <a:pt x="27345" y="3685"/>
                    <a:pt x="27292" y="3685"/>
                  </a:cubicBezTo>
                  <a:cubicBezTo>
                    <a:pt x="26040" y="3685"/>
                    <a:pt x="24778" y="3634"/>
                    <a:pt x="23517" y="3579"/>
                  </a:cubicBezTo>
                  <a:lnTo>
                    <a:pt x="19570" y="3401"/>
                  </a:lnTo>
                  <a:lnTo>
                    <a:pt x="11670" y="3017"/>
                  </a:lnTo>
                  <a:cubicBezTo>
                    <a:pt x="10351" y="2957"/>
                    <a:pt x="9035" y="2905"/>
                    <a:pt x="7714" y="2886"/>
                  </a:cubicBezTo>
                  <a:cubicBezTo>
                    <a:pt x="7180" y="2884"/>
                    <a:pt x="6648" y="2872"/>
                    <a:pt x="6114" y="2872"/>
                  </a:cubicBezTo>
                  <a:cubicBezTo>
                    <a:pt x="5326" y="2872"/>
                    <a:pt x="4535" y="2898"/>
                    <a:pt x="3737" y="3024"/>
                  </a:cubicBezTo>
                  <a:cubicBezTo>
                    <a:pt x="3569" y="3056"/>
                    <a:pt x="3401" y="3094"/>
                    <a:pt x="3227" y="3173"/>
                  </a:cubicBezTo>
                  <a:cubicBezTo>
                    <a:pt x="3142" y="3218"/>
                    <a:pt x="3045" y="3263"/>
                    <a:pt x="2969" y="3392"/>
                  </a:cubicBezTo>
                  <a:cubicBezTo>
                    <a:pt x="2950" y="3426"/>
                    <a:pt x="2938" y="3462"/>
                    <a:pt x="2931" y="3500"/>
                  </a:cubicBezTo>
                  <a:cubicBezTo>
                    <a:pt x="2927" y="3525"/>
                    <a:pt x="2926" y="3549"/>
                    <a:pt x="2928" y="3575"/>
                  </a:cubicBezTo>
                  <a:lnTo>
                    <a:pt x="2932" y="3604"/>
                  </a:lnTo>
                  <a:cubicBezTo>
                    <a:pt x="2931" y="3617"/>
                    <a:pt x="2950" y="3676"/>
                    <a:pt x="2964" y="3709"/>
                  </a:cubicBezTo>
                  <a:cubicBezTo>
                    <a:pt x="2978" y="3737"/>
                    <a:pt x="2994" y="3764"/>
                    <a:pt x="3011" y="3789"/>
                  </a:cubicBezTo>
                  <a:cubicBezTo>
                    <a:pt x="3155" y="3967"/>
                    <a:pt x="3317" y="4041"/>
                    <a:pt x="3473" y="4122"/>
                  </a:cubicBezTo>
                  <a:cubicBezTo>
                    <a:pt x="3629" y="4193"/>
                    <a:pt x="3787" y="4255"/>
                    <a:pt x="3949" y="4309"/>
                  </a:cubicBezTo>
                  <a:cubicBezTo>
                    <a:pt x="4592" y="4516"/>
                    <a:pt x="5239" y="4662"/>
                    <a:pt x="5890" y="4794"/>
                  </a:cubicBezTo>
                  <a:cubicBezTo>
                    <a:pt x="7190" y="5055"/>
                    <a:pt x="8499" y="5247"/>
                    <a:pt x="9808" y="5422"/>
                  </a:cubicBezTo>
                  <a:cubicBezTo>
                    <a:pt x="12428" y="5759"/>
                    <a:pt x="15055" y="6036"/>
                    <a:pt x="17691" y="6213"/>
                  </a:cubicBezTo>
                  <a:cubicBezTo>
                    <a:pt x="19007" y="6307"/>
                    <a:pt x="20323" y="6388"/>
                    <a:pt x="21641" y="6465"/>
                  </a:cubicBezTo>
                  <a:cubicBezTo>
                    <a:pt x="22959" y="6530"/>
                    <a:pt x="24278" y="6581"/>
                    <a:pt x="25597" y="6625"/>
                  </a:cubicBezTo>
                  <a:cubicBezTo>
                    <a:pt x="27494" y="6685"/>
                    <a:pt x="29391" y="6722"/>
                    <a:pt x="31290" y="6722"/>
                  </a:cubicBezTo>
                  <a:cubicBezTo>
                    <a:pt x="32033" y="6722"/>
                    <a:pt x="32775" y="6716"/>
                    <a:pt x="33518" y="6704"/>
                  </a:cubicBezTo>
                  <a:cubicBezTo>
                    <a:pt x="36162" y="6638"/>
                    <a:pt x="38804" y="6491"/>
                    <a:pt x="41431" y="6188"/>
                  </a:cubicBezTo>
                  <a:cubicBezTo>
                    <a:pt x="44052" y="5866"/>
                    <a:pt x="46673" y="5397"/>
                    <a:pt x="49180" y="4554"/>
                  </a:cubicBezTo>
                  <a:lnTo>
                    <a:pt x="49153" y="4472"/>
                  </a:lnTo>
                  <a:cubicBezTo>
                    <a:pt x="46611" y="5167"/>
                    <a:pt x="44003" y="5537"/>
                    <a:pt x="41385" y="5762"/>
                  </a:cubicBezTo>
                  <a:cubicBezTo>
                    <a:pt x="38768" y="5996"/>
                    <a:pt x="36137" y="6067"/>
                    <a:pt x="33510" y="6067"/>
                  </a:cubicBezTo>
                  <a:cubicBezTo>
                    <a:pt x="33265" y="6068"/>
                    <a:pt x="33019" y="6069"/>
                    <a:pt x="32774" y="6069"/>
                  </a:cubicBezTo>
                  <a:cubicBezTo>
                    <a:pt x="30390" y="6069"/>
                    <a:pt x="28005" y="6005"/>
                    <a:pt x="25622" y="5901"/>
                  </a:cubicBezTo>
                  <a:cubicBezTo>
                    <a:pt x="24307" y="5846"/>
                    <a:pt x="22993" y="5775"/>
                    <a:pt x="21679" y="5703"/>
                  </a:cubicBezTo>
                  <a:lnTo>
                    <a:pt x="17737" y="5489"/>
                  </a:lnTo>
                  <a:cubicBezTo>
                    <a:pt x="15111" y="5315"/>
                    <a:pt x="12482" y="5166"/>
                    <a:pt x="9865" y="4906"/>
                  </a:cubicBezTo>
                  <a:cubicBezTo>
                    <a:pt x="8557" y="4778"/>
                    <a:pt x="7250" y="4631"/>
                    <a:pt x="5957" y="4418"/>
                  </a:cubicBezTo>
                  <a:cubicBezTo>
                    <a:pt x="5313" y="4309"/>
                    <a:pt x="4666" y="4191"/>
                    <a:pt x="4052" y="3995"/>
                  </a:cubicBezTo>
                  <a:cubicBezTo>
                    <a:pt x="3759" y="3899"/>
                    <a:pt x="3417" y="3777"/>
                    <a:pt x="3263" y="3601"/>
                  </a:cubicBezTo>
                  <a:lnTo>
                    <a:pt x="3248" y="3577"/>
                  </a:lnTo>
                  <a:lnTo>
                    <a:pt x="3248" y="3577"/>
                  </a:lnTo>
                  <a:cubicBezTo>
                    <a:pt x="3248" y="3578"/>
                    <a:pt x="3247" y="3579"/>
                    <a:pt x="3246" y="3579"/>
                  </a:cubicBezTo>
                  <a:cubicBezTo>
                    <a:pt x="3245" y="3579"/>
                    <a:pt x="3243" y="3576"/>
                    <a:pt x="3242" y="3565"/>
                  </a:cubicBezTo>
                  <a:lnTo>
                    <a:pt x="3240" y="3546"/>
                  </a:lnTo>
                  <a:cubicBezTo>
                    <a:pt x="3240" y="3546"/>
                    <a:pt x="3238" y="3543"/>
                    <a:pt x="3242" y="3539"/>
                  </a:cubicBezTo>
                  <a:cubicBezTo>
                    <a:pt x="3246" y="3520"/>
                    <a:pt x="3300" y="3479"/>
                    <a:pt x="3360" y="3449"/>
                  </a:cubicBezTo>
                  <a:cubicBezTo>
                    <a:pt x="3485" y="3389"/>
                    <a:pt x="3639" y="3350"/>
                    <a:pt x="3794" y="3318"/>
                  </a:cubicBezTo>
                  <a:cubicBezTo>
                    <a:pt x="4422" y="3199"/>
                    <a:pt x="5083" y="3171"/>
                    <a:pt x="5737" y="3149"/>
                  </a:cubicBezTo>
                  <a:cubicBezTo>
                    <a:pt x="6082" y="3138"/>
                    <a:pt x="6429" y="3132"/>
                    <a:pt x="6776" y="3132"/>
                  </a:cubicBezTo>
                  <a:cubicBezTo>
                    <a:pt x="7086" y="3132"/>
                    <a:pt x="7397" y="3136"/>
                    <a:pt x="7708" y="3146"/>
                  </a:cubicBezTo>
                  <a:cubicBezTo>
                    <a:pt x="9022" y="3180"/>
                    <a:pt x="10337" y="3245"/>
                    <a:pt x="11652" y="3320"/>
                  </a:cubicBezTo>
                  <a:cubicBezTo>
                    <a:pt x="14282" y="3472"/>
                    <a:pt x="16907" y="3702"/>
                    <a:pt x="19536" y="3913"/>
                  </a:cubicBezTo>
                  <a:cubicBezTo>
                    <a:pt x="22164" y="4124"/>
                    <a:pt x="24788" y="4352"/>
                    <a:pt x="27447" y="4411"/>
                  </a:cubicBezTo>
                  <a:cubicBezTo>
                    <a:pt x="27565" y="4415"/>
                    <a:pt x="27684" y="4416"/>
                    <a:pt x="27802" y="4416"/>
                  </a:cubicBezTo>
                  <a:cubicBezTo>
                    <a:pt x="28354" y="4416"/>
                    <a:pt x="28909" y="4383"/>
                    <a:pt x="29445" y="4352"/>
                  </a:cubicBezTo>
                  <a:lnTo>
                    <a:pt x="31425" y="4224"/>
                  </a:lnTo>
                  <a:cubicBezTo>
                    <a:pt x="32742" y="4129"/>
                    <a:pt x="34059" y="4015"/>
                    <a:pt x="35374" y="3883"/>
                  </a:cubicBezTo>
                  <a:cubicBezTo>
                    <a:pt x="36691" y="3746"/>
                    <a:pt x="38003" y="3595"/>
                    <a:pt x="39319" y="3389"/>
                  </a:cubicBezTo>
                  <a:cubicBezTo>
                    <a:pt x="39648" y="3337"/>
                    <a:pt x="39976" y="3281"/>
                    <a:pt x="40310" y="3215"/>
                  </a:cubicBezTo>
                  <a:cubicBezTo>
                    <a:pt x="40475" y="3181"/>
                    <a:pt x="40642" y="3146"/>
                    <a:pt x="40812" y="3102"/>
                  </a:cubicBezTo>
                  <a:cubicBezTo>
                    <a:pt x="40898" y="3079"/>
                    <a:pt x="40983" y="3056"/>
                    <a:pt x="41077" y="3026"/>
                  </a:cubicBezTo>
                  <a:cubicBezTo>
                    <a:pt x="41174" y="2986"/>
                    <a:pt x="41249" y="2980"/>
                    <a:pt x="41426" y="2857"/>
                  </a:cubicBezTo>
                  <a:cubicBezTo>
                    <a:pt x="41463" y="2827"/>
                    <a:pt x="41495" y="2794"/>
                    <a:pt x="41524" y="2758"/>
                  </a:cubicBezTo>
                  <a:cubicBezTo>
                    <a:pt x="41574" y="2672"/>
                    <a:pt x="41618" y="2617"/>
                    <a:pt x="41612" y="2456"/>
                  </a:cubicBezTo>
                  <a:cubicBezTo>
                    <a:pt x="41596" y="2294"/>
                    <a:pt x="41543" y="2241"/>
                    <a:pt x="41480" y="2166"/>
                  </a:cubicBezTo>
                  <a:cubicBezTo>
                    <a:pt x="41444" y="2133"/>
                    <a:pt x="41407" y="2103"/>
                    <a:pt x="41365" y="2080"/>
                  </a:cubicBezTo>
                  <a:cubicBezTo>
                    <a:pt x="41295" y="2042"/>
                    <a:pt x="41220" y="2016"/>
                    <a:pt x="41142" y="1999"/>
                  </a:cubicBezTo>
                  <a:cubicBezTo>
                    <a:pt x="41090" y="1987"/>
                    <a:pt x="41038" y="1976"/>
                    <a:pt x="40985" y="1970"/>
                  </a:cubicBezTo>
                  <a:lnTo>
                    <a:pt x="40851" y="1951"/>
                  </a:lnTo>
                  <a:cubicBezTo>
                    <a:pt x="40674" y="1929"/>
                    <a:pt x="40502" y="1917"/>
                    <a:pt x="40330" y="1905"/>
                  </a:cubicBezTo>
                  <a:cubicBezTo>
                    <a:pt x="39989" y="1889"/>
                    <a:pt x="39656" y="1884"/>
                    <a:pt x="39320" y="1882"/>
                  </a:cubicBezTo>
                  <a:cubicBezTo>
                    <a:pt x="36908" y="1895"/>
                    <a:pt x="34533" y="2007"/>
                    <a:pt x="32152" y="2007"/>
                  </a:cubicBezTo>
                  <a:cubicBezTo>
                    <a:pt x="31909" y="2007"/>
                    <a:pt x="31666" y="2005"/>
                    <a:pt x="31423" y="2003"/>
                  </a:cubicBezTo>
                  <a:cubicBezTo>
                    <a:pt x="28804" y="1982"/>
                    <a:pt x="26187" y="1819"/>
                    <a:pt x="23585" y="1517"/>
                  </a:cubicBezTo>
                  <a:cubicBezTo>
                    <a:pt x="20990" y="1172"/>
                    <a:pt x="18372" y="744"/>
                    <a:pt x="15748" y="459"/>
                  </a:cubicBezTo>
                  <a:cubicBezTo>
                    <a:pt x="13277" y="192"/>
                    <a:pt x="10792" y="0"/>
                    <a:pt x="8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4873;p85">
              <a:extLst>
                <a:ext uri="{FF2B5EF4-FFF2-40B4-BE49-F238E27FC236}">
                  <a16:creationId xmlns:a16="http://schemas.microsoft.com/office/drawing/2014/main" id="{81E2D800-0653-52F0-5E98-352D1532D5F4}"/>
                </a:ext>
              </a:extLst>
            </p:cNvPr>
            <p:cNvSpPr/>
            <p:nvPr/>
          </p:nvSpPr>
          <p:spPr>
            <a:xfrm>
              <a:off x="1170432" y="3318462"/>
              <a:ext cx="656394" cy="111202"/>
            </a:xfrm>
            <a:custGeom>
              <a:avLst/>
              <a:gdLst/>
              <a:ahLst/>
              <a:cxnLst/>
              <a:rect l="l" t="t" r="r" b="b"/>
              <a:pathLst>
                <a:path w="21964" h="3721" extrusionOk="0">
                  <a:moveTo>
                    <a:pt x="10935" y="1"/>
                  </a:moveTo>
                  <a:cubicBezTo>
                    <a:pt x="10702" y="1"/>
                    <a:pt x="10468" y="1"/>
                    <a:pt x="10234" y="3"/>
                  </a:cubicBezTo>
                  <a:cubicBezTo>
                    <a:pt x="8278" y="8"/>
                    <a:pt x="6322" y="73"/>
                    <a:pt x="4366" y="195"/>
                  </a:cubicBezTo>
                  <a:cubicBezTo>
                    <a:pt x="3390" y="266"/>
                    <a:pt x="2412" y="330"/>
                    <a:pt x="1440" y="482"/>
                  </a:cubicBezTo>
                  <a:cubicBezTo>
                    <a:pt x="1196" y="519"/>
                    <a:pt x="954" y="569"/>
                    <a:pt x="716" y="634"/>
                  </a:cubicBezTo>
                  <a:cubicBezTo>
                    <a:pt x="594" y="665"/>
                    <a:pt x="475" y="706"/>
                    <a:pt x="360" y="757"/>
                  </a:cubicBezTo>
                  <a:cubicBezTo>
                    <a:pt x="248" y="812"/>
                    <a:pt x="119" y="864"/>
                    <a:pt x="41" y="1006"/>
                  </a:cubicBezTo>
                  <a:cubicBezTo>
                    <a:pt x="1" y="1089"/>
                    <a:pt x="12" y="1167"/>
                    <a:pt x="56" y="1243"/>
                  </a:cubicBezTo>
                  <a:cubicBezTo>
                    <a:pt x="98" y="1309"/>
                    <a:pt x="156" y="1351"/>
                    <a:pt x="213" y="1387"/>
                  </a:cubicBezTo>
                  <a:cubicBezTo>
                    <a:pt x="328" y="1455"/>
                    <a:pt x="448" y="1495"/>
                    <a:pt x="569" y="1531"/>
                  </a:cubicBezTo>
                  <a:cubicBezTo>
                    <a:pt x="808" y="1601"/>
                    <a:pt x="1051" y="1642"/>
                    <a:pt x="1294" y="1681"/>
                  </a:cubicBezTo>
                  <a:cubicBezTo>
                    <a:pt x="5187" y="2177"/>
                    <a:pt x="9119" y="2141"/>
                    <a:pt x="12953" y="2769"/>
                  </a:cubicBezTo>
                  <a:cubicBezTo>
                    <a:pt x="13430" y="2848"/>
                    <a:pt x="13906" y="2940"/>
                    <a:pt x="14370" y="3059"/>
                  </a:cubicBezTo>
                  <a:lnTo>
                    <a:pt x="14449" y="3080"/>
                  </a:lnTo>
                  <a:cubicBezTo>
                    <a:pt x="14393" y="3090"/>
                    <a:pt x="14338" y="3100"/>
                    <a:pt x="14281" y="3108"/>
                  </a:cubicBezTo>
                  <a:cubicBezTo>
                    <a:pt x="13330" y="3238"/>
                    <a:pt x="12352" y="3296"/>
                    <a:pt x="11380" y="3353"/>
                  </a:cubicBezTo>
                  <a:cubicBezTo>
                    <a:pt x="9430" y="3451"/>
                    <a:pt x="7478" y="3544"/>
                    <a:pt x="5524" y="3564"/>
                  </a:cubicBezTo>
                  <a:lnTo>
                    <a:pt x="5523" y="3607"/>
                  </a:lnTo>
                  <a:cubicBezTo>
                    <a:pt x="6834" y="3688"/>
                    <a:pt x="8147" y="3721"/>
                    <a:pt x="9461" y="3721"/>
                  </a:cubicBezTo>
                  <a:cubicBezTo>
                    <a:pt x="10105" y="3721"/>
                    <a:pt x="10750" y="3713"/>
                    <a:pt x="11394" y="3699"/>
                  </a:cubicBezTo>
                  <a:cubicBezTo>
                    <a:pt x="12374" y="3670"/>
                    <a:pt x="13351" y="3647"/>
                    <a:pt x="14340" y="3530"/>
                  </a:cubicBezTo>
                  <a:cubicBezTo>
                    <a:pt x="14464" y="3514"/>
                    <a:pt x="14588" y="3495"/>
                    <a:pt x="14716" y="3469"/>
                  </a:cubicBezTo>
                  <a:cubicBezTo>
                    <a:pt x="14780" y="3456"/>
                    <a:pt x="14843" y="3441"/>
                    <a:pt x="14911" y="3422"/>
                  </a:cubicBezTo>
                  <a:cubicBezTo>
                    <a:pt x="14983" y="3394"/>
                    <a:pt x="15044" y="3391"/>
                    <a:pt x="15162" y="3299"/>
                  </a:cubicBezTo>
                  <a:cubicBezTo>
                    <a:pt x="15210" y="3256"/>
                    <a:pt x="15242" y="3199"/>
                    <a:pt x="15252" y="3136"/>
                  </a:cubicBezTo>
                  <a:cubicBezTo>
                    <a:pt x="15264" y="3027"/>
                    <a:pt x="15225" y="2972"/>
                    <a:pt x="15189" y="2923"/>
                  </a:cubicBezTo>
                  <a:cubicBezTo>
                    <a:pt x="15149" y="2878"/>
                    <a:pt x="15101" y="2842"/>
                    <a:pt x="15048" y="2817"/>
                  </a:cubicBezTo>
                  <a:cubicBezTo>
                    <a:pt x="14981" y="2786"/>
                    <a:pt x="14912" y="2760"/>
                    <a:pt x="14842" y="2738"/>
                  </a:cubicBezTo>
                  <a:lnTo>
                    <a:pt x="14481" y="2639"/>
                  </a:lnTo>
                  <a:cubicBezTo>
                    <a:pt x="13997" y="2512"/>
                    <a:pt x="13514" y="2416"/>
                    <a:pt x="13028" y="2331"/>
                  </a:cubicBezTo>
                  <a:cubicBezTo>
                    <a:pt x="11080" y="2005"/>
                    <a:pt x="9119" y="1907"/>
                    <a:pt x="7164" y="1817"/>
                  </a:cubicBezTo>
                  <a:cubicBezTo>
                    <a:pt x="5212" y="1716"/>
                    <a:pt x="3248" y="1759"/>
                    <a:pt x="1316" y="1532"/>
                  </a:cubicBezTo>
                  <a:cubicBezTo>
                    <a:pt x="1077" y="1498"/>
                    <a:pt x="836" y="1460"/>
                    <a:pt x="606" y="1396"/>
                  </a:cubicBezTo>
                  <a:cubicBezTo>
                    <a:pt x="493" y="1363"/>
                    <a:pt x="379" y="1327"/>
                    <a:pt x="282" y="1271"/>
                  </a:cubicBezTo>
                  <a:cubicBezTo>
                    <a:pt x="183" y="1216"/>
                    <a:pt x="119" y="1137"/>
                    <a:pt x="159" y="1063"/>
                  </a:cubicBezTo>
                  <a:cubicBezTo>
                    <a:pt x="260" y="899"/>
                    <a:pt x="532" y="825"/>
                    <a:pt x="751" y="763"/>
                  </a:cubicBezTo>
                  <a:cubicBezTo>
                    <a:pt x="984" y="703"/>
                    <a:pt x="1223" y="661"/>
                    <a:pt x="1463" y="625"/>
                  </a:cubicBezTo>
                  <a:cubicBezTo>
                    <a:pt x="2425" y="488"/>
                    <a:pt x="3403" y="436"/>
                    <a:pt x="4378" y="408"/>
                  </a:cubicBezTo>
                  <a:cubicBezTo>
                    <a:pt x="5411" y="379"/>
                    <a:pt x="6445" y="373"/>
                    <a:pt x="7480" y="373"/>
                  </a:cubicBezTo>
                  <a:cubicBezTo>
                    <a:pt x="8270" y="373"/>
                    <a:pt x="9060" y="377"/>
                    <a:pt x="9850" y="377"/>
                  </a:cubicBezTo>
                  <a:cubicBezTo>
                    <a:pt x="9978" y="377"/>
                    <a:pt x="10107" y="376"/>
                    <a:pt x="10235" y="376"/>
                  </a:cubicBezTo>
                  <a:lnTo>
                    <a:pt x="16099" y="368"/>
                  </a:lnTo>
                  <a:cubicBezTo>
                    <a:pt x="18052" y="343"/>
                    <a:pt x="20011" y="356"/>
                    <a:pt x="21963" y="199"/>
                  </a:cubicBezTo>
                  <a:lnTo>
                    <a:pt x="21961" y="158"/>
                  </a:lnTo>
                  <a:cubicBezTo>
                    <a:pt x="21757" y="161"/>
                    <a:pt x="21553" y="162"/>
                    <a:pt x="21350" y="162"/>
                  </a:cubicBezTo>
                  <a:cubicBezTo>
                    <a:pt x="20577" y="162"/>
                    <a:pt x="19804" y="144"/>
                    <a:pt x="19030" y="124"/>
                  </a:cubicBezTo>
                  <a:lnTo>
                    <a:pt x="16099" y="62"/>
                  </a:lnTo>
                  <a:cubicBezTo>
                    <a:pt x="14379" y="35"/>
                    <a:pt x="12657" y="1"/>
                    <a:pt x="10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4874;p85">
              <a:extLst>
                <a:ext uri="{FF2B5EF4-FFF2-40B4-BE49-F238E27FC236}">
                  <a16:creationId xmlns:a16="http://schemas.microsoft.com/office/drawing/2014/main" id="{BA13849A-EE2D-C9C6-4CB8-97BBBE654CD8}"/>
                </a:ext>
              </a:extLst>
            </p:cNvPr>
            <p:cNvSpPr/>
            <p:nvPr/>
          </p:nvSpPr>
          <p:spPr>
            <a:xfrm>
              <a:off x="1985913" y="3075914"/>
              <a:ext cx="409036" cy="15152"/>
            </a:xfrm>
            <a:custGeom>
              <a:avLst/>
              <a:gdLst/>
              <a:ahLst/>
              <a:cxnLst/>
              <a:rect l="l" t="t" r="r" b="b"/>
              <a:pathLst>
                <a:path w="13687" h="507" extrusionOk="0">
                  <a:moveTo>
                    <a:pt x="13687" y="1"/>
                  </a:moveTo>
                  <a:lnTo>
                    <a:pt x="13687" y="1"/>
                  </a:lnTo>
                  <a:cubicBezTo>
                    <a:pt x="9130" y="47"/>
                    <a:pt x="4572" y="97"/>
                    <a:pt x="17" y="109"/>
                  </a:cubicBezTo>
                  <a:lnTo>
                    <a:pt x="1" y="333"/>
                  </a:lnTo>
                  <a:cubicBezTo>
                    <a:pt x="1290" y="462"/>
                    <a:pt x="2603" y="506"/>
                    <a:pt x="3923" y="506"/>
                  </a:cubicBezTo>
                  <a:cubicBezTo>
                    <a:pt x="6721" y="506"/>
                    <a:pt x="9553" y="306"/>
                    <a:pt x="12272" y="287"/>
                  </a:cubicBezTo>
                  <a:cubicBezTo>
                    <a:pt x="12736" y="283"/>
                    <a:pt x="13198" y="281"/>
                    <a:pt x="13661" y="280"/>
                  </a:cubicBezTo>
                  <a:lnTo>
                    <a:pt x="136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4875;p85">
              <a:extLst>
                <a:ext uri="{FF2B5EF4-FFF2-40B4-BE49-F238E27FC236}">
                  <a16:creationId xmlns:a16="http://schemas.microsoft.com/office/drawing/2014/main" id="{836795D7-2EFA-5ED9-7721-22172657D347}"/>
                </a:ext>
              </a:extLst>
            </p:cNvPr>
            <p:cNvSpPr/>
            <p:nvPr/>
          </p:nvSpPr>
          <p:spPr>
            <a:xfrm>
              <a:off x="1981281" y="3145815"/>
              <a:ext cx="407093" cy="9264"/>
            </a:xfrm>
            <a:custGeom>
              <a:avLst/>
              <a:gdLst/>
              <a:ahLst/>
              <a:cxnLst/>
              <a:rect l="l" t="t" r="r" b="b"/>
              <a:pathLst>
                <a:path w="13622" h="310" extrusionOk="0">
                  <a:moveTo>
                    <a:pt x="13622" y="0"/>
                  </a:moveTo>
                  <a:cubicBezTo>
                    <a:pt x="12671" y="5"/>
                    <a:pt x="11721" y="10"/>
                    <a:pt x="10772" y="20"/>
                  </a:cubicBezTo>
                  <a:cubicBezTo>
                    <a:pt x="8489" y="41"/>
                    <a:pt x="6157" y="163"/>
                    <a:pt x="3836" y="163"/>
                  </a:cubicBezTo>
                  <a:cubicBezTo>
                    <a:pt x="2557" y="163"/>
                    <a:pt x="1283" y="126"/>
                    <a:pt x="21" y="15"/>
                  </a:cubicBezTo>
                  <a:lnTo>
                    <a:pt x="0" y="309"/>
                  </a:lnTo>
                  <a:cubicBezTo>
                    <a:pt x="4542" y="293"/>
                    <a:pt x="9082" y="114"/>
                    <a:pt x="13622" y="5"/>
                  </a:cubicBezTo>
                  <a:lnTo>
                    <a:pt x="136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80" name="Picture 1779">
            <a:extLst>
              <a:ext uri="{FF2B5EF4-FFF2-40B4-BE49-F238E27FC236}">
                <a16:creationId xmlns:a16="http://schemas.microsoft.com/office/drawing/2014/main" id="{A188D150-3EC0-34C8-3994-6D5F2B68C805}"/>
              </a:ext>
            </a:extLst>
          </p:cNvPr>
          <p:cNvPicPr>
            <a:picLocks noChangeAspect="1"/>
          </p:cNvPicPr>
          <p:nvPr/>
        </p:nvPicPr>
        <p:blipFill>
          <a:blip r:embed="rId3"/>
          <a:stretch>
            <a:fillRect/>
          </a:stretch>
        </p:blipFill>
        <p:spPr>
          <a:xfrm>
            <a:off x="1037638" y="2146263"/>
            <a:ext cx="2555020" cy="2536770"/>
          </a:xfrm>
          <a:prstGeom prst="rect">
            <a:avLst/>
          </a:prstGeom>
        </p:spPr>
      </p:pic>
      <p:pic>
        <p:nvPicPr>
          <p:cNvPr id="1782" name="Picture 1781">
            <a:extLst>
              <a:ext uri="{FF2B5EF4-FFF2-40B4-BE49-F238E27FC236}">
                <a16:creationId xmlns:a16="http://schemas.microsoft.com/office/drawing/2014/main" id="{C4F1CE93-95A2-703A-BAB6-F1B467728214}"/>
              </a:ext>
            </a:extLst>
          </p:cNvPr>
          <p:cNvPicPr>
            <a:picLocks noChangeAspect="1"/>
          </p:cNvPicPr>
          <p:nvPr/>
        </p:nvPicPr>
        <p:blipFill>
          <a:blip r:embed="rId4"/>
          <a:stretch>
            <a:fillRect/>
          </a:stretch>
        </p:blipFill>
        <p:spPr>
          <a:xfrm flipH="1">
            <a:off x="5591468" y="2035866"/>
            <a:ext cx="1376919" cy="2609698"/>
          </a:xfrm>
          <a:prstGeom prst="rect">
            <a:avLst/>
          </a:prstGeom>
        </p:spPr>
      </p:pic>
      <p:sp>
        <p:nvSpPr>
          <p:cNvPr id="1783" name="Speech Bubble: Oval 1782">
            <a:extLst>
              <a:ext uri="{FF2B5EF4-FFF2-40B4-BE49-F238E27FC236}">
                <a16:creationId xmlns:a16="http://schemas.microsoft.com/office/drawing/2014/main" id="{1CA0752F-DC9D-7461-49E3-35E3ADDE2A29}"/>
              </a:ext>
            </a:extLst>
          </p:cNvPr>
          <p:cNvSpPr/>
          <p:nvPr/>
        </p:nvSpPr>
        <p:spPr>
          <a:xfrm>
            <a:off x="2216974" y="973436"/>
            <a:ext cx="2176657" cy="1188167"/>
          </a:xfrm>
          <a:prstGeom prst="wedgeEllipseCallout">
            <a:avLst>
              <a:gd name="adj1" fmla="val -24748"/>
              <a:gd name="adj2" fmla="val 91470"/>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lumMod val="50000"/>
                  </a:schemeClr>
                </a:solidFill>
              </a:rPr>
              <a:t> What does disaster risk reduction mean?</a:t>
            </a:r>
          </a:p>
        </p:txBody>
      </p:sp>
      <p:sp>
        <p:nvSpPr>
          <p:cNvPr id="1784" name="Speech Bubble: Rectangle with Corners Rounded 1783">
            <a:extLst>
              <a:ext uri="{FF2B5EF4-FFF2-40B4-BE49-F238E27FC236}">
                <a16:creationId xmlns:a16="http://schemas.microsoft.com/office/drawing/2014/main" id="{6F634431-A94B-C07C-D14A-82A5C6D0A8EB}"/>
              </a:ext>
            </a:extLst>
          </p:cNvPr>
          <p:cNvSpPr/>
          <p:nvPr/>
        </p:nvSpPr>
        <p:spPr>
          <a:xfrm>
            <a:off x="4536886" y="362839"/>
            <a:ext cx="3062768" cy="1439297"/>
          </a:xfrm>
          <a:prstGeom prst="wedgeRoundRectCallout">
            <a:avLst>
              <a:gd name="adj1" fmla="val -4954"/>
              <a:gd name="adj2" fmla="val 74508"/>
              <a:gd name="adj3" fmla="val 16667"/>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lumMod val="50000"/>
                  </a:schemeClr>
                </a:solidFill>
              </a:rPr>
              <a:t>It’s about preparing for and minimizing the impacts of climate-induced disasters, like floods and hurricanes.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grpSp>
        <p:nvGrpSpPr>
          <p:cNvPr id="1613" name="Google Shape;1613;p58"/>
          <p:cNvGrpSpPr/>
          <p:nvPr/>
        </p:nvGrpSpPr>
        <p:grpSpPr>
          <a:xfrm>
            <a:off x="7185611" y="535030"/>
            <a:ext cx="1042893" cy="1137965"/>
            <a:chOff x="4067906" y="882076"/>
            <a:chExt cx="1487086" cy="1607749"/>
          </a:xfrm>
        </p:grpSpPr>
        <p:grpSp>
          <p:nvGrpSpPr>
            <p:cNvPr id="1614" name="Google Shape;1614;p58"/>
            <p:cNvGrpSpPr/>
            <p:nvPr/>
          </p:nvGrpSpPr>
          <p:grpSpPr>
            <a:xfrm>
              <a:off x="4067906" y="882076"/>
              <a:ext cx="1487086" cy="1607749"/>
              <a:chOff x="2720400" y="1200188"/>
              <a:chExt cx="1058650" cy="1144550"/>
            </a:xfrm>
          </p:grpSpPr>
          <p:sp>
            <p:nvSpPr>
              <p:cNvPr id="1615" name="Google Shape;1615;p58"/>
              <p:cNvSpPr/>
              <p:nvPr/>
            </p:nvSpPr>
            <p:spPr>
              <a:xfrm>
                <a:off x="2720400" y="1217313"/>
                <a:ext cx="1058650" cy="609775"/>
              </a:xfrm>
              <a:custGeom>
                <a:avLst/>
                <a:gdLst/>
                <a:ahLst/>
                <a:cxnLst/>
                <a:rect l="l" t="t" r="r" b="b"/>
                <a:pathLst>
                  <a:path w="42346" h="24391" extrusionOk="0">
                    <a:moveTo>
                      <a:pt x="16325" y="0"/>
                    </a:moveTo>
                    <a:cubicBezTo>
                      <a:pt x="15855" y="0"/>
                      <a:pt x="15378" y="39"/>
                      <a:pt x="14898" y="120"/>
                    </a:cubicBezTo>
                    <a:cubicBezTo>
                      <a:pt x="9666" y="1002"/>
                      <a:pt x="9877" y="6003"/>
                      <a:pt x="11769" y="9762"/>
                    </a:cubicBezTo>
                    <a:cubicBezTo>
                      <a:pt x="10950" y="9571"/>
                      <a:pt x="8604" y="9090"/>
                      <a:pt x="6712" y="9090"/>
                    </a:cubicBezTo>
                    <a:cubicBezTo>
                      <a:pt x="5505" y="9090"/>
                      <a:pt x="4483" y="9285"/>
                      <a:pt x="4160" y="9877"/>
                    </a:cubicBezTo>
                    <a:cubicBezTo>
                      <a:pt x="3149" y="11715"/>
                      <a:pt x="6376" y="14333"/>
                      <a:pt x="7135" y="15171"/>
                    </a:cubicBezTo>
                    <a:cubicBezTo>
                      <a:pt x="6635" y="15017"/>
                      <a:pt x="6124" y="14946"/>
                      <a:pt x="5620" y="14946"/>
                    </a:cubicBezTo>
                    <a:cubicBezTo>
                      <a:pt x="2694" y="14946"/>
                      <a:pt x="1" y="17351"/>
                      <a:pt x="1067" y="20003"/>
                    </a:cubicBezTo>
                    <a:cubicBezTo>
                      <a:pt x="1904" y="22092"/>
                      <a:pt x="4136" y="22783"/>
                      <a:pt x="6577" y="22783"/>
                    </a:cubicBezTo>
                    <a:cubicBezTo>
                      <a:pt x="6740" y="22783"/>
                      <a:pt x="6905" y="22780"/>
                      <a:pt x="7070" y="22774"/>
                    </a:cubicBezTo>
                    <a:cubicBezTo>
                      <a:pt x="8039" y="22735"/>
                      <a:pt x="9032" y="22597"/>
                      <a:pt x="9970" y="22397"/>
                    </a:cubicBezTo>
                    <a:cubicBezTo>
                      <a:pt x="11471" y="22085"/>
                      <a:pt x="12834" y="21623"/>
                      <a:pt x="13768" y="21189"/>
                    </a:cubicBezTo>
                    <a:lnTo>
                      <a:pt x="13768" y="21189"/>
                    </a:lnTo>
                    <a:cubicBezTo>
                      <a:pt x="13164" y="23171"/>
                      <a:pt x="13933" y="23886"/>
                      <a:pt x="15214" y="23974"/>
                    </a:cubicBezTo>
                    <a:cubicBezTo>
                      <a:pt x="15301" y="23980"/>
                      <a:pt x="15390" y="23983"/>
                      <a:pt x="15481" y="23983"/>
                    </a:cubicBezTo>
                    <a:cubicBezTo>
                      <a:pt x="17513" y="23983"/>
                      <a:pt x="20572" y="22648"/>
                      <a:pt x="21663" y="22174"/>
                    </a:cubicBezTo>
                    <a:lnTo>
                      <a:pt x="21663" y="22174"/>
                    </a:lnTo>
                    <a:cubicBezTo>
                      <a:pt x="21197" y="24114"/>
                      <a:pt x="25114" y="24286"/>
                      <a:pt x="26322" y="24366"/>
                    </a:cubicBezTo>
                    <a:cubicBezTo>
                      <a:pt x="26426" y="24375"/>
                      <a:pt x="26525" y="24378"/>
                      <a:pt x="26626" y="24386"/>
                    </a:cubicBezTo>
                    <a:cubicBezTo>
                      <a:pt x="26720" y="24389"/>
                      <a:pt x="26814" y="24391"/>
                      <a:pt x="26908" y="24391"/>
                    </a:cubicBezTo>
                    <a:cubicBezTo>
                      <a:pt x="28464" y="24391"/>
                      <a:pt x="29976" y="23965"/>
                      <a:pt x="31181" y="22994"/>
                    </a:cubicBezTo>
                    <a:cubicBezTo>
                      <a:pt x="31443" y="22781"/>
                      <a:pt x="31686" y="22546"/>
                      <a:pt x="31908" y="22292"/>
                    </a:cubicBezTo>
                    <a:cubicBezTo>
                      <a:pt x="32175" y="22319"/>
                      <a:pt x="32454" y="22332"/>
                      <a:pt x="32742" y="22332"/>
                    </a:cubicBezTo>
                    <a:cubicBezTo>
                      <a:pt x="34903" y="22332"/>
                      <a:pt x="37531" y="21579"/>
                      <a:pt x="38968" y="20085"/>
                    </a:cubicBezTo>
                    <a:cubicBezTo>
                      <a:pt x="40512" y="18481"/>
                      <a:pt x="39466" y="17617"/>
                      <a:pt x="37743" y="17617"/>
                    </a:cubicBezTo>
                    <a:cubicBezTo>
                      <a:pt x="37603" y="17617"/>
                      <a:pt x="37458" y="17622"/>
                      <a:pt x="37310" y="17634"/>
                    </a:cubicBezTo>
                    <a:cubicBezTo>
                      <a:pt x="39860" y="15607"/>
                      <a:pt x="42346" y="11793"/>
                      <a:pt x="39018" y="9104"/>
                    </a:cubicBezTo>
                    <a:cubicBezTo>
                      <a:pt x="38192" y="8434"/>
                      <a:pt x="37362" y="8160"/>
                      <a:pt x="36548" y="8160"/>
                    </a:cubicBezTo>
                    <a:cubicBezTo>
                      <a:pt x="34440" y="8160"/>
                      <a:pt x="32437" y="10002"/>
                      <a:pt x="30868" y="11593"/>
                    </a:cubicBezTo>
                    <a:cubicBezTo>
                      <a:pt x="32611" y="6675"/>
                      <a:pt x="31281" y="5171"/>
                      <a:pt x="29394" y="5171"/>
                    </a:cubicBezTo>
                    <a:cubicBezTo>
                      <a:pt x="27798" y="5171"/>
                      <a:pt x="25805" y="6246"/>
                      <a:pt x="24932" y="7242"/>
                    </a:cubicBezTo>
                    <a:cubicBezTo>
                      <a:pt x="24171" y="3111"/>
                      <a:pt x="20517" y="0"/>
                      <a:pt x="163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3070200" y="1549088"/>
                <a:ext cx="340525" cy="157775"/>
              </a:xfrm>
              <a:custGeom>
                <a:avLst/>
                <a:gdLst/>
                <a:ahLst/>
                <a:cxnLst/>
                <a:rect l="l" t="t" r="r" b="b"/>
                <a:pathLst>
                  <a:path w="13621" h="6311" extrusionOk="0">
                    <a:moveTo>
                      <a:pt x="5614" y="2956"/>
                    </a:moveTo>
                    <a:cubicBezTo>
                      <a:pt x="7057" y="3091"/>
                      <a:pt x="8811" y="5073"/>
                      <a:pt x="9247" y="6310"/>
                    </a:cubicBezTo>
                    <a:cubicBezTo>
                      <a:pt x="9972" y="4672"/>
                      <a:pt x="11434" y="2286"/>
                      <a:pt x="13442" y="2501"/>
                    </a:cubicBezTo>
                    <a:cubicBezTo>
                      <a:pt x="13503" y="2508"/>
                      <a:pt x="13562" y="2520"/>
                      <a:pt x="13620" y="2528"/>
                    </a:cubicBezTo>
                    <a:cubicBezTo>
                      <a:pt x="13352" y="1051"/>
                      <a:pt x="12604" y="1"/>
                      <a:pt x="10732" y="238"/>
                    </a:cubicBezTo>
                    <a:cubicBezTo>
                      <a:pt x="8702" y="496"/>
                      <a:pt x="8066" y="2935"/>
                      <a:pt x="8066" y="2935"/>
                    </a:cubicBezTo>
                    <a:cubicBezTo>
                      <a:pt x="6598" y="1924"/>
                      <a:pt x="4618" y="1145"/>
                      <a:pt x="2819" y="1670"/>
                    </a:cubicBezTo>
                    <a:cubicBezTo>
                      <a:pt x="874" y="2239"/>
                      <a:pt x="109" y="3866"/>
                      <a:pt x="1" y="5707"/>
                    </a:cubicBezTo>
                    <a:lnTo>
                      <a:pt x="7" y="5707"/>
                    </a:lnTo>
                    <a:cubicBezTo>
                      <a:pt x="1255" y="3809"/>
                      <a:pt x="2705" y="2683"/>
                      <a:pt x="5614" y="2956"/>
                    </a:cubicBezTo>
                    <a:close/>
                  </a:path>
                </a:pathLst>
              </a:custGeom>
              <a:solidFill>
                <a:srgbClr val="5C463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2735050" y="1618413"/>
                <a:ext cx="218875" cy="139950"/>
              </a:xfrm>
              <a:custGeom>
                <a:avLst/>
                <a:gdLst/>
                <a:ahLst/>
                <a:cxnLst/>
                <a:rect l="l" t="t" r="r" b="b"/>
                <a:pathLst>
                  <a:path w="8755" h="5598" extrusionOk="0">
                    <a:moveTo>
                      <a:pt x="6362" y="576"/>
                    </a:moveTo>
                    <a:cubicBezTo>
                      <a:pt x="5231" y="1"/>
                      <a:pt x="2850" y="61"/>
                      <a:pt x="1009" y="724"/>
                    </a:cubicBezTo>
                    <a:cubicBezTo>
                      <a:pt x="285" y="1621"/>
                      <a:pt x="0" y="2765"/>
                      <a:pt x="481" y="3959"/>
                    </a:cubicBezTo>
                    <a:cubicBezTo>
                      <a:pt x="712" y="4541"/>
                      <a:pt x="1083" y="5056"/>
                      <a:pt x="1562" y="5460"/>
                    </a:cubicBezTo>
                    <a:cubicBezTo>
                      <a:pt x="2548" y="5598"/>
                      <a:pt x="3597" y="5497"/>
                      <a:pt x="4478" y="5179"/>
                    </a:cubicBezTo>
                    <a:cubicBezTo>
                      <a:pt x="5934" y="4658"/>
                      <a:pt x="8754" y="1793"/>
                      <a:pt x="6362" y="576"/>
                    </a:cubicBezTo>
                    <a:close/>
                  </a:path>
                </a:pathLst>
              </a:custGeom>
              <a:solidFill>
                <a:srgbClr val="5C463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8"/>
              <p:cNvSpPr/>
              <p:nvPr/>
            </p:nvSpPr>
            <p:spPr>
              <a:xfrm>
                <a:off x="3500375" y="1387763"/>
                <a:ext cx="240225" cy="246850"/>
              </a:xfrm>
              <a:custGeom>
                <a:avLst/>
                <a:gdLst/>
                <a:ahLst/>
                <a:cxnLst/>
                <a:rect l="l" t="t" r="r" b="b"/>
                <a:pathLst>
                  <a:path w="9609" h="9874" extrusionOk="0">
                    <a:moveTo>
                      <a:pt x="910" y="5362"/>
                    </a:moveTo>
                    <a:cubicBezTo>
                      <a:pt x="206" y="8246"/>
                      <a:pt x="3094" y="9873"/>
                      <a:pt x="5529" y="8912"/>
                    </a:cubicBezTo>
                    <a:cubicBezTo>
                      <a:pt x="6995" y="8332"/>
                      <a:pt x="8251" y="7307"/>
                      <a:pt x="9340" y="6166"/>
                    </a:cubicBezTo>
                    <a:cubicBezTo>
                      <a:pt x="9608" y="4820"/>
                      <a:pt x="9258" y="3449"/>
                      <a:pt x="7819" y="2285"/>
                    </a:cubicBezTo>
                    <a:cubicBezTo>
                      <a:pt x="5000" y="1"/>
                      <a:pt x="2143" y="2316"/>
                      <a:pt x="0" y="4444"/>
                    </a:cubicBezTo>
                    <a:cubicBezTo>
                      <a:pt x="487" y="4334"/>
                      <a:pt x="1057" y="4759"/>
                      <a:pt x="910" y="5362"/>
                    </a:cubicBezTo>
                    <a:close/>
                  </a:path>
                </a:pathLst>
              </a:custGeom>
              <a:solidFill>
                <a:srgbClr val="5C463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8"/>
              <p:cNvSpPr/>
              <p:nvPr/>
            </p:nvSpPr>
            <p:spPr>
              <a:xfrm>
                <a:off x="2803075" y="1200188"/>
                <a:ext cx="766425" cy="406475"/>
              </a:xfrm>
              <a:custGeom>
                <a:avLst/>
                <a:gdLst/>
                <a:ahLst/>
                <a:cxnLst/>
                <a:rect l="l" t="t" r="r" b="b"/>
                <a:pathLst>
                  <a:path w="30657" h="16259" extrusionOk="0">
                    <a:moveTo>
                      <a:pt x="3316" y="15342"/>
                    </a:moveTo>
                    <a:cubicBezTo>
                      <a:pt x="4672" y="16011"/>
                      <a:pt x="6318" y="16259"/>
                      <a:pt x="7666" y="16137"/>
                    </a:cubicBezTo>
                    <a:cubicBezTo>
                      <a:pt x="10666" y="15867"/>
                      <a:pt x="10626" y="13575"/>
                      <a:pt x="10241" y="11133"/>
                    </a:cubicBezTo>
                    <a:cubicBezTo>
                      <a:pt x="10241" y="11133"/>
                      <a:pt x="17092" y="15044"/>
                      <a:pt x="20484" y="8512"/>
                    </a:cubicBezTo>
                    <a:cubicBezTo>
                      <a:pt x="20484" y="8512"/>
                      <a:pt x="20007" y="11525"/>
                      <a:pt x="21555" y="12768"/>
                    </a:cubicBezTo>
                    <a:cubicBezTo>
                      <a:pt x="23501" y="14328"/>
                      <a:pt x="26363" y="14104"/>
                      <a:pt x="27437" y="12290"/>
                    </a:cubicBezTo>
                    <a:cubicBezTo>
                      <a:pt x="27488" y="12204"/>
                      <a:pt x="27554" y="12128"/>
                      <a:pt x="27633" y="12068"/>
                    </a:cubicBezTo>
                    <a:cubicBezTo>
                      <a:pt x="30656" y="3250"/>
                      <a:pt x="23515" y="5771"/>
                      <a:pt x="21625" y="7927"/>
                    </a:cubicBezTo>
                    <a:cubicBezTo>
                      <a:pt x="20779" y="3332"/>
                      <a:pt x="16354" y="1"/>
                      <a:pt x="11591" y="805"/>
                    </a:cubicBezTo>
                    <a:cubicBezTo>
                      <a:pt x="6359" y="1686"/>
                      <a:pt x="6570" y="6688"/>
                      <a:pt x="8464" y="10447"/>
                    </a:cubicBezTo>
                    <a:cubicBezTo>
                      <a:pt x="7121" y="10134"/>
                      <a:pt x="1684" y="9043"/>
                      <a:pt x="853" y="10562"/>
                    </a:cubicBezTo>
                    <a:cubicBezTo>
                      <a:pt x="1" y="12115"/>
                      <a:pt x="2164" y="14219"/>
                      <a:pt x="3316" y="15342"/>
                    </a:cubicBezTo>
                    <a:close/>
                  </a:path>
                </a:pathLst>
              </a:custGeom>
              <a:solidFill>
                <a:srgbClr val="5C463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3202225" y="1792138"/>
                <a:ext cx="297750" cy="417475"/>
              </a:xfrm>
              <a:custGeom>
                <a:avLst/>
                <a:gdLst/>
                <a:ahLst/>
                <a:cxnLst/>
                <a:rect l="l" t="t" r="r" b="b"/>
                <a:pathLst>
                  <a:path w="11910" h="16699" extrusionOk="0">
                    <a:moveTo>
                      <a:pt x="11909" y="1"/>
                    </a:moveTo>
                    <a:cubicBezTo>
                      <a:pt x="10705" y="972"/>
                      <a:pt x="9191" y="1398"/>
                      <a:pt x="7635" y="1398"/>
                    </a:cubicBezTo>
                    <a:cubicBezTo>
                      <a:pt x="7541" y="1398"/>
                      <a:pt x="7447" y="1396"/>
                      <a:pt x="7353" y="1393"/>
                    </a:cubicBezTo>
                    <a:cubicBezTo>
                      <a:pt x="7238" y="1562"/>
                      <a:pt x="3526" y="6987"/>
                      <a:pt x="1898" y="9784"/>
                    </a:cubicBezTo>
                    <a:cubicBezTo>
                      <a:pt x="2925" y="9135"/>
                      <a:pt x="3990" y="8775"/>
                      <a:pt x="5180" y="8637"/>
                    </a:cubicBezTo>
                    <a:lnTo>
                      <a:pt x="5180" y="8637"/>
                    </a:lnTo>
                    <a:cubicBezTo>
                      <a:pt x="3629" y="11077"/>
                      <a:pt x="1971" y="13747"/>
                      <a:pt x="1" y="16699"/>
                    </a:cubicBezTo>
                    <a:cubicBezTo>
                      <a:pt x="171" y="16521"/>
                      <a:pt x="5610" y="10870"/>
                      <a:pt x="9219" y="6387"/>
                    </a:cubicBezTo>
                    <a:lnTo>
                      <a:pt x="9219" y="6387"/>
                    </a:lnTo>
                    <a:lnTo>
                      <a:pt x="6345" y="6749"/>
                    </a:lnTo>
                    <a:cubicBezTo>
                      <a:pt x="6661" y="6218"/>
                      <a:pt x="9953" y="2644"/>
                      <a:pt x="11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3366700" y="1792163"/>
                <a:ext cx="133225" cy="69625"/>
              </a:xfrm>
              <a:custGeom>
                <a:avLst/>
                <a:gdLst/>
                <a:ahLst/>
                <a:cxnLst/>
                <a:rect l="l" t="t" r="r" b="b"/>
                <a:pathLst>
                  <a:path w="5329" h="2785" extrusionOk="0">
                    <a:moveTo>
                      <a:pt x="5329" y="1"/>
                    </a:moveTo>
                    <a:lnTo>
                      <a:pt x="5329" y="1"/>
                    </a:lnTo>
                    <a:cubicBezTo>
                      <a:pt x="4125" y="972"/>
                      <a:pt x="2613" y="1397"/>
                      <a:pt x="1057" y="1397"/>
                    </a:cubicBezTo>
                    <a:cubicBezTo>
                      <a:pt x="963" y="1397"/>
                      <a:pt x="868" y="1395"/>
                      <a:pt x="774" y="1392"/>
                    </a:cubicBezTo>
                    <a:cubicBezTo>
                      <a:pt x="743" y="1438"/>
                      <a:pt x="446" y="1871"/>
                      <a:pt x="0" y="2531"/>
                    </a:cubicBezTo>
                    <a:cubicBezTo>
                      <a:pt x="603" y="2704"/>
                      <a:pt x="1207" y="2784"/>
                      <a:pt x="1805" y="2784"/>
                    </a:cubicBezTo>
                    <a:cubicBezTo>
                      <a:pt x="2285" y="2784"/>
                      <a:pt x="2761" y="2733"/>
                      <a:pt x="3232" y="2635"/>
                    </a:cubicBezTo>
                    <a:cubicBezTo>
                      <a:pt x="3973" y="1747"/>
                      <a:pt x="4717" y="828"/>
                      <a:pt x="5329" y="1"/>
                    </a:cubicBezTo>
                    <a:close/>
                  </a:path>
                </a:pathLst>
              </a:custGeom>
              <a:solidFill>
                <a:srgbClr val="FFAA21">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3202225" y="2008063"/>
                <a:ext cx="156750" cy="201550"/>
              </a:xfrm>
              <a:custGeom>
                <a:avLst/>
                <a:gdLst/>
                <a:ahLst/>
                <a:cxnLst/>
                <a:rect l="l" t="t" r="r" b="b"/>
                <a:pathLst>
                  <a:path w="6270" h="8062" extrusionOk="0">
                    <a:moveTo>
                      <a:pt x="6270" y="0"/>
                    </a:moveTo>
                    <a:cubicBezTo>
                      <a:pt x="5850" y="49"/>
                      <a:pt x="5434" y="129"/>
                      <a:pt x="5027" y="241"/>
                    </a:cubicBezTo>
                    <a:cubicBezTo>
                      <a:pt x="3520" y="2615"/>
                      <a:pt x="1907" y="5206"/>
                      <a:pt x="1" y="8062"/>
                    </a:cubicBezTo>
                    <a:cubicBezTo>
                      <a:pt x="89" y="7969"/>
                      <a:pt x="1627" y="6370"/>
                      <a:pt x="3591" y="4224"/>
                    </a:cubicBezTo>
                    <a:cubicBezTo>
                      <a:pt x="4537" y="2743"/>
                      <a:pt x="5420" y="1335"/>
                      <a:pt x="6270" y="0"/>
                    </a:cubicBezTo>
                    <a:close/>
                  </a:path>
                </a:pathLst>
              </a:custGeom>
              <a:solidFill>
                <a:srgbClr val="FFAA21">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3249650" y="1825713"/>
                <a:ext cx="167175" cy="211025"/>
              </a:xfrm>
              <a:custGeom>
                <a:avLst/>
                <a:gdLst/>
                <a:ahLst/>
                <a:cxnLst/>
                <a:rect l="l" t="t" r="r" b="b"/>
                <a:pathLst>
                  <a:path w="6687" h="8441" extrusionOk="0">
                    <a:moveTo>
                      <a:pt x="6671" y="49"/>
                    </a:moveTo>
                    <a:lnTo>
                      <a:pt x="6686" y="1"/>
                    </a:lnTo>
                    <a:cubicBezTo>
                      <a:pt x="6278" y="48"/>
                      <a:pt x="5866" y="64"/>
                      <a:pt x="5456" y="50"/>
                    </a:cubicBezTo>
                    <a:cubicBezTo>
                      <a:pt x="5341" y="219"/>
                      <a:pt x="1627" y="5644"/>
                      <a:pt x="1" y="8441"/>
                    </a:cubicBezTo>
                    <a:cubicBezTo>
                      <a:pt x="482" y="8134"/>
                      <a:pt x="998" y="7883"/>
                      <a:pt x="1537" y="7692"/>
                    </a:cubicBezTo>
                    <a:cubicBezTo>
                      <a:pt x="3312" y="4778"/>
                      <a:pt x="6440" y="205"/>
                      <a:pt x="6546" y="50"/>
                    </a:cubicBezTo>
                    <a:cubicBezTo>
                      <a:pt x="6588" y="52"/>
                      <a:pt x="6630" y="48"/>
                      <a:pt x="6671" y="49"/>
                    </a:cubicBezTo>
                    <a:close/>
                  </a:path>
                </a:pathLst>
              </a:custGeom>
              <a:solidFill>
                <a:srgbClr val="FFAA21">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2901150" y="1771638"/>
                <a:ext cx="360825" cy="573100"/>
              </a:xfrm>
              <a:custGeom>
                <a:avLst/>
                <a:gdLst/>
                <a:ahLst/>
                <a:cxnLst/>
                <a:rect l="l" t="t" r="r" b="b"/>
                <a:pathLst>
                  <a:path w="14433" h="22924" extrusionOk="0">
                    <a:moveTo>
                      <a:pt x="14433" y="1"/>
                    </a:moveTo>
                    <a:lnTo>
                      <a:pt x="14433" y="1"/>
                    </a:lnTo>
                    <a:cubicBezTo>
                      <a:pt x="13342" y="475"/>
                      <a:pt x="10283" y="1810"/>
                      <a:pt x="8251" y="1810"/>
                    </a:cubicBezTo>
                    <a:cubicBezTo>
                      <a:pt x="8160" y="1810"/>
                      <a:pt x="8071" y="1807"/>
                      <a:pt x="7984" y="1801"/>
                    </a:cubicBezTo>
                    <a:cubicBezTo>
                      <a:pt x="6703" y="3329"/>
                      <a:pt x="4726" y="8462"/>
                      <a:pt x="3809" y="10315"/>
                    </a:cubicBezTo>
                    <a:cubicBezTo>
                      <a:pt x="4975" y="9600"/>
                      <a:pt x="6699" y="8916"/>
                      <a:pt x="8358" y="8900"/>
                    </a:cubicBezTo>
                    <a:lnTo>
                      <a:pt x="8358" y="8900"/>
                    </a:lnTo>
                    <a:cubicBezTo>
                      <a:pt x="5072" y="14875"/>
                      <a:pt x="266" y="22499"/>
                      <a:pt x="0" y="22924"/>
                    </a:cubicBezTo>
                    <a:cubicBezTo>
                      <a:pt x="355" y="22520"/>
                      <a:pt x="6011" y="15991"/>
                      <a:pt x="8281" y="13301"/>
                    </a:cubicBezTo>
                    <a:cubicBezTo>
                      <a:pt x="10293" y="10916"/>
                      <a:pt x="12124" y="8387"/>
                      <a:pt x="14067" y="5956"/>
                    </a:cubicBezTo>
                    <a:cubicBezTo>
                      <a:pt x="13844" y="5913"/>
                      <a:pt x="13585" y="5894"/>
                      <a:pt x="13304" y="5894"/>
                    </a:cubicBezTo>
                    <a:cubicBezTo>
                      <a:pt x="11696" y="5894"/>
                      <a:pt x="9396" y="6503"/>
                      <a:pt x="9396" y="6503"/>
                    </a:cubicBezTo>
                    <a:cubicBezTo>
                      <a:pt x="9396" y="6503"/>
                      <a:pt x="12282" y="2216"/>
                      <a:pt x="14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3074125" y="1771638"/>
                <a:ext cx="187850" cy="95600"/>
              </a:xfrm>
              <a:custGeom>
                <a:avLst/>
                <a:gdLst/>
                <a:ahLst/>
                <a:cxnLst/>
                <a:rect l="l" t="t" r="r" b="b"/>
                <a:pathLst>
                  <a:path w="7514" h="3824" extrusionOk="0">
                    <a:moveTo>
                      <a:pt x="7514" y="1"/>
                    </a:moveTo>
                    <a:lnTo>
                      <a:pt x="7514" y="1"/>
                    </a:lnTo>
                    <a:cubicBezTo>
                      <a:pt x="6423" y="475"/>
                      <a:pt x="3364" y="1810"/>
                      <a:pt x="1332" y="1810"/>
                    </a:cubicBezTo>
                    <a:cubicBezTo>
                      <a:pt x="1241" y="1810"/>
                      <a:pt x="1152" y="1807"/>
                      <a:pt x="1065" y="1801"/>
                    </a:cubicBezTo>
                    <a:cubicBezTo>
                      <a:pt x="745" y="2183"/>
                      <a:pt x="381" y="2791"/>
                      <a:pt x="0" y="3517"/>
                    </a:cubicBezTo>
                    <a:cubicBezTo>
                      <a:pt x="500" y="3738"/>
                      <a:pt x="1042" y="3824"/>
                      <a:pt x="1579" y="3824"/>
                    </a:cubicBezTo>
                    <a:cubicBezTo>
                      <a:pt x="3101" y="3824"/>
                      <a:pt x="4594" y="3142"/>
                      <a:pt x="5045" y="2941"/>
                    </a:cubicBezTo>
                    <a:cubicBezTo>
                      <a:pt x="5849" y="1890"/>
                      <a:pt x="6731" y="808"/>
                      <a:pt x="7514" y="1"/>
                    </a:cubicBezTo>
                    <a:close/>
                  </a:path>
                </a:pathLst>
              </a:custGeom>
              <a:solidFill>
                <a:srgbClr val="FFAA21">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3236975" y="1771638"/>
                <a:ext cx="25000" cy="10675"/>
              </a:xfrm>
              <a:custGeom>
                <a:avLst/>
                <a:gdLst/>
                <a:ahLst/>
                <a:cxnLst/>
                <a:rect l="l" t="t" r="r" b="b"/>
                <a:pathLst>
                  <a:path w="1000" h="427" extrusionOk="0">
                    <a:moveTo>
                      <a:pt x="913" y="91"/>
                    </a:moveTo>
                    <a:cubicBezTo>
                      <a:pt x="942" y="61"/>
                      <a:pt x="971" y="31"/>
                      <a:pt x="1000" y="1"/>
                    </a:cubicBezTo>
                    <a:cubicBezTo>
                      <a:pt x="756" y="107"/>
                      <a:pt x="409" y="257"/>
                      <a:pt x="1" y="426"/>
                    </a:cubicBezTo>
                    <a:cubicBezTo>
                      <a:pt x="318" y="316"/>
                      <a:pt x="625" y="203"/>
                      <a:pt x="913" y="91"/>
                    </a:cubicBez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2901150" y="1978863"/>
                <a:ext cx="249050" cy="365875"/>
              </a:xfrm>
              <a:custGeom>
                <a:avLst/>
                <a:gdLst/>
                <a:ahLst/>
                <a:cxnLst/>
                <a:rect l="l" t="t" r="r" b="b"/>
                <a:pathLst>
                  <a:path w="9962" h="14635" extrusionOk="0">
                    <a:moveTo>
                      <a:pt x="9961" y="0"/>
                    </a:moveTo>
                    <a:cubicBezTo>
                      <a:pt x="8685" y="13"/>
                      <a:pt x="7375" y="421"/>
                      <a:pt x="6304" y="935"/>
                    </a:cubicBezTo>
                    <a:cubicBezTo>
                      <a:pt x="6971" y="743"/>
                      <a:pt x="7669" y="618"/>
                      <a:pt x="8358" y="611"/>
                    </a:cubicBezTo>
                    <a:cubicBezTo>
                      <a:pt x="5072" y="6586"/>
                      <a:pt x="267" y="14210"/>
                      <a:pt x="0" y="14635"/>
                    </a:cubicBezTo>
                    <a:cubicBezTo>
                      <a:pt x="207" y="14399"/>
                      <a:pt x="2222" y="12075"/>
                      <a:pt x="4312" y="9647"/>
                    </a:cubicBezTo>
                    <a:cubicBezTo>
                      <a:pt x="6013" y="6862"/>
                      <a:pt x="8204" y="3196"/>
                      <a:pt x="9961" y="0"/>
                    </a:cubicBezTo>
                    <a:close/>
                  </a:path>
                </a:pathLst>
              </a:custGeom>
              <a:solidFill>
                <a:srgbClr val="FFAA21">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2996375" y="1814913"/>
                <a:ext cx="134825" cy="214650"/>
              </a:xfrm>
              <a:custGeom>
                <a:avLst/>
                <a:gdLst/>
                <a:ahLst/>
                <a:cxnLst/>
                <a:rect l="l" t="t" r="r" b="b"/>
                <a:pathLst>
                  <a:path w="5393" h="8586" extrusionOk="0">
                    <a:moveTo>
                      <a:pt x="5392" y="0"/>
                    </a:moveTo>
                    <a:cubicBezTo>
                      <a:pt x="4958" y="66"/>
                      <a:pt x="4545" y="95"/>
                      <a:pt x="4175" y="70"/>
                    </a:cubicBezTo>
                    <a:cubicBezTo>
                      <a:pt x="2894" y="1598"/>
                      <a:pt x="917" y="6732"/>
                      <a:pt x="0" y="8585"/>
                    </a:cubicBezTo>
                    <a:cubicBezTo>
                      <a:pt x="487" y="8286"/>
                      <a:pt x="1073" y="7996"/>
                      <a:pt x="1709" y="7755"/>
                    </a:cubicBezTo>
                    <a:cubicBezTo>
                      <a:pt x="2569" y="5948"/>
                      <a:pt x="4177" y="1870"/>
                      <a:pt x="5392" y="0"/>
                    </a:cubicBezTo>
                    <a:close/>
                  </a:path>
                </a:pathLst>
              </a:custGeom>
              <a:solidFill>
                <a:srgbClr val="FFAA21">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2813750" y="1777238"/>
                <a:ext cx="173125" cy="245875"/>
              </a:xfrm>
              <a:custGeom>
                <a:avLst/>
                <a:gdLst/>
                <a:ahLst/>
                <a:cxnLst/>
                <a:rect l="l" t="t" r="r" b="b"/>
                <a:pathLst>
                  <a:path w="6925" h="9835" extrusionOk="0">
                    <a:moveTo>
                      <a:pt x="6236" y="0"/>
                    </a:moveTo>
                    <a:cubicBezTo>
                      <a:pt x="5298" y="200"/>
                      <a:pt x="4305" y="339"/>
                      <a:pt x="3336" y="377"/>
                    </a:cubicBezTo>
                    <a:cubicBezTo>
                      <a:pt x="2332" y="2186"/>
                      <a:pt x="940" y="5086"/>
                      <a:pt x="896" y="5175"/>
                    </a:cubicBezTo>
                    <a:cubicBezTo>
                      <a:pt x="1012" y="5121"/>
                      <a:pt x="2824" y="4248"/>
                      <a:pt x="3698" y="3850"/>
                    </a:cubicBezTo>
                    <a:lnTo>
                      <a:pt x="3698" y="3850"/>
                    </a:lnTo>
                    <a:cubicBezTo>
                      <a:pt x="2381" y="5798"/>
                      <a:pt x="1330" y="7892"/>
                      <a:pt x="0" y="9835"/>
                    </a:cubicBezTo>
                    <a:cubicBezTo>
                      <a:pt x="1238" y="8580"/>
                      <a:pt x="6228" y="3058"/>
                      <a:pt x="6925" y="1692"/>
                    </a:cubicBezTo>
                    <a:lnTo>
                      <a:pt x="6925" y="1692"/>
                    </a:lnTo>
                    <a:cubicBezTo>
                      <a:pt x="6117" y="1794"/>
                      <a:pt x="4967" y="2081"/>
                      <a:pt x="4967" y="2081"/>
                    </a:cubicBezTo>
                    <a:cubicBezTo>
                      <a:pt x="5244" y="1550"/>
                      <a:pt x="5702" y="815"/>
                      <a:pt x="62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2885750" y="1777238"/>
                <a:ext cx="83925" cy="34150"/>
              </a:xfrm>
              <a:custGeom>
                <a:avLst/>
                <a:gdLst/>
                <a:ahLst/>
                <a:cxnLst/>
                <a:rect l="l" t="t" r="r" b="b"/>
                <a:pathLst>
                  <a:path w="3357" h="1366" extrusionOk="0">
                    <a:moveTo>
                      <a:pt x="3356" y="0"/>
                    </a:moveTo>
                    <a:cubicBezTo>
                      <a:pt x="2417" y="200"/>
                      <a:pt x="1425" y="338"/>
                      <a:pt x="454" y="377"/>
                    </a:cubicBezTo>
                    <a:cubicBezTo>
                      <a:pt x="309" y="638"/>
                      <a:pt x="157" y="924"/>
                      <a:pt x="0" y="1220"/>
                    </a:cubicBezTo>
                    <a:cubicBezTo>
                      <a:pt x="387" y="1319"/>
                      <a:pt x="769" y="1365"/>
                      <a:pt x="1146" y="1365"/>
                    </a:cubicBezTo>
                    <a:cubicBezTo>
                      <a:pt x="1655" y="1365"/>
                      <a:pt x="2153" y="1281"/>
                      <a:pt x="2638" y="1128"/>
                    </a:cubicBezTo>
                    <a:cubicBezTo>
                      <a:pt x="2850" y="781"/>
                      <a:pt x="3094" y="400"/>
                      <a:pt x="3356" y="0"/>
                    </a:cubicBezTo>
                    <a:close/>
                  </a:path>
                </a:pathLst>
              </a:custGeom>
              <a:solidFill>
                <a:srgbClr val="FFAA21">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1" name="Google Shape;1631;p58"/>
            <p:cNvSpPr/>
            <p:nvPr/>
          </p:nvSpPr>
          <p:spPr>
            <a:xfrm>
              <a:off x="4230746" y="1705908"/>
              <a:ext cx="125053" cy="171654"/>
            </a:xfrm>
            <a:custGeom>
              <a:avLst/>
              <a:gdLst/>
              <a:ahLst/>
              <a:cxnLst/>
              <a:rect l="l" t="t" r="r" b="b"/>
              <a:pathLst>
                <a:path w="3561" h="4888" extrusionOk="0">
                  <a:moveTo>
                    <a:pt x="3560" y="0"/>
                  </a:moveTo>
                  <a:cubicBezTo>
                    <a:pt x="3187" y="43"/>
                    <a:pt x="2812" y="76"/>
                    <a:pt x="2441" y="91"/>
                  </a:cubicBezTo>
                  <a:cubicBezTo>
                    <a:pt x="1437" y="1900"/>
                    <a:pt x="43" y="4800"/>
                    <a:pt x="1" y="4888"/>
                  </a:cubicBezTo>
                  <a:cubicBezTo>
                    <a:pt x="66" y="4859"/>
                    <a:pt x="669" y="4569"/>
                    <a:pt x="1339" y="4251"/>
                  </a:cubicBezTo>
                  <a:cubicBezTo>
                    <a:pt x="1813" y="3278"/>
                    <a:pt x="2742" y="1401"/>
                    <a:pt x="3468" y="91"/>
                  </a:cubicBezTo>
                  <a:cubicBezTo>
                    <a:pt x="3492" y="90"/>
                    <a:pt x="3517" y="87"/>
                    <a:pt x="3541" y="85"/>
                  </a:cubicBezTo>
                  <a:cubicBezTo>
                    <a:pt x="3547" y="58"/>
                    <a:pt x="3555" y="29"/>
                    <a:pt x="3560" y="0"/>
                  </a:cubicBezTo>
                  <a:close/>
                </a:path>
              </a:pathLst>
            </a:custGeom>
            <a:solidFill>
              <a:srgbClr val="FFAA21">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4189867" y="1838765"/>
              <a:ext cx="165930" cy="210178"/>
            </a:xfrm>
            <a:custGeom>
              <a:avLst/>
              <a:gdLst/>
              <a:ahLst/>
              <a:cxnLst/>
              <a:rect l="l" t="t" r="r" b="b"/>
              <a:pathLst>
                <a:path w="4725" h="5985" extrusionOk="0">
                  <a:moveTo>
                    <a:pt x="4724" y="0"/>
                  </a:moveTo>
                  <a:cubicBezTo>
                    <a:pt x="4338" y="176"/>
                    <a:pt x="3769" y="445"/>
                    <a:pt x="3242" y="695"/>
                  </a:cubicBezTo>
                  <a:cubicBezTo>
                    <a:pt x="2131" y="2439"/>
                    <a:pt x="1173" y="4269"/>
                    <a:pt x="0" y="5985"/>
                  </a:cubicBezTo>
                  <a:cubicBezTo>
                    <a:pt x="546" y="5430"/>
                    <a:pt x="1825" y="4044"/>
                    <a:pt x="3144" y="2552"/>
                  </a:cubicBezTo>
                  <a:cubicBezTo>
                    <a:pt x="3651" y="1689"/>
                    <a:pt x="4163" y="833"/>
                    <a:pt x="4724" y="0"/>
                  </a:cubicBezTo>
                  <a:close/>
                </a:path>
              </a:pathLst>
            </a:custGeom>
            <a:solidFill>
              <a:srgbClr val="FFAA21">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58"/>
          <p:cNvGrpSpPr/>
          <p:nvPr/>
        </p:nvGrpSpPr>
        <p:grpSpPr>
          <a:xfrm rot="-261097">
            <a:off x="903797" y="384385"/>
            <a:ext cx="1529370" cy="1024796"/>
            <a:chOff x="2546620" y="2111019"/>
            <a:chExt cx="2244570" cy="1490808"/>
          </a:xfrm>
        </p:grpSpPr>
        <p:sp>
          <p:nvSpPr>
            <p:cNvPr id="1634" name="Google Shape;1634;p58"/>
            <p:cNvSpPr/>
            <p:nvPr/>
          </p:nvSpPr>
          <p:spPr>
            <a:xfrm>
              <a:off x="2989557" y="3566464"/>
              <a:ext cx="31852" cy="35363"/>
            </a:xfrm>
            <a:custGeom>
              <a:avLst/>
              <a:gdLst/>
              <a:ahLst/>
              <a:cxnLst/>
              <a:rect l="l" t="t" r="r" b="b"/>
              <a:pathLst>
                <a:path w="907" h="1007" extrusionOk="0">
                  <a:moveTo>
                    <a:pt x="555" y="0"/>
                  </a:moveTo>
                  <a:cubicBezTo>
                    <a:pt x="125" y="215"/>
                    <a:pt x="1" y="528"/>
                    <a:pt x="25" y="535"/>
                  </a:cubicBezTo>
                  <a:cubicBezTo>
                    <a:pt x="44" y="543"/>
                    <a:pt x="213" y="753"/>
                    <a:pt x="288" y="1003"/>
                  </a:cubicBezTo>
                  <a:lnTo>
                    <a:pt x="288" y="1006"/>
                  </a:lnTo>
                  <a:cubicBezTo>
                    <a:pt x="319" y="985"/>
                    <a:pt x="343" y="965"/>
                    <a:pt x="365" y="951"/>
                  </a:cubicBezTo>
                  <a:cubicBezTo>
                    <a:pt x="432" y="906"/>
                    <a:pt x="793" y="712"/>
                    <a:pt x="850" y="645"/>
                  </a:cubicBezTo>
                  <a:cubicBezTo>
                    <a:pt x="907" y="578"/>
                    <a:pt x="657" y="6"/>
                    <a:pt x="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2973297" y="3566323"/>
              <a:ext cx="35750" cy="33151"/>
            </a:xfrm>
            <a:custGeom>
              <a:avLst/>
              <a:gdLst/>
              <a:ahLst/>
              <a:cxnLst/>
              <a:rect l="l" t="t" r="r" b="b"/>
              <a:pathLst>
                <a:path w="1018" h="944" extrusionOk="0">
                  <a:moveTo>
                    <a:pt x="855" y="0"/>
                  </a:moveTo>
                  <a:cubicBezTo>
                    <a:pt x="622" y="0"/>
                    <a:pt x="216" y="22"/>
                    <a:pt x="123" y="165"/>
                  </a:cubicBezTo>
                  <a:cubicBezTo>
                    <a:pt x="0" y="354"/>
                    <a:pt x="34" y="943"/>
                    <a:pt x="35" y="943"/>
                  </a:cubicBezTo>
                  <a:cubicBezTo>
                    <a:pt x="181" y="628"/>
                    <a:pt x="488" y="539"/>
                    <a:pt x="488" y="539"/>
                  </a:cubicBezTo>
                  <a:cubicBezTo>
                    <a:pt x="464" y="532"/>
                    <a:pt x="588" y="219"/>
                    <a:pt x="1018" y="4"/>
                  </a:cubicBezTo>
                  <a:cubicBezTo>
                    <a:pt x="1002" y="3"/>
                    <a:pt x="940" y="0"/>
                    <a:pt x="8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2736816" y="3422973"/>
              <a:ext cx="51974" cy="27567"/>
            </a:xfrm>
            <a:custGeom>
              <a:avLst/>
              <a:gdLst/>
              <a:ahLst/>
              <a:cxnLst/>
              <a:rect l="l" t="t" r="r" b="b"/>
              <a:pathLst>
                <a:path w="1480" h="785" extrusionOk="0">
                  <a:moveTo>
                    <a:pt x="1" y="0"/>
                  </a:moveTo>
                  <a:cubicBezTo>
                    <a:pt x="1" y="164"/>
                    <a:pt x="542" y="760"/>
                    <a:pt x="580" y="781"/>
                  </a:cubicBezTo>
                  <a:cubicBezTo>
                    <a:pt x="585" y="783"/>
                    <a:pt x="608" y="784"/>
                    <a:pt x="643" y="784"/>
                  </a:cubicBezTo>
                  <a:cubicBezTo>
                    <a:pt x="831" y="784"/>
                    <a:pt x="1373" y="749"/>
                    <a:pt x="1479" y="689"/>
                  </a:cubicBezTo>
                  <a:cubicBezTo>
                    <a:pt x="1319" y="598"/>
                    <a:pt x="1176" y="437"/>
                    <a:pt x="1176" y="437"/>
                  </a:cubicBezTo>
                  <a:cubicBezTo>
                    <a:pt x="1171" y="440"/>
                    <a:pt x="1164" y="441"/>
                    <a:pt x="1156" y="441"/>
                  </a:cubicBezTo>
                  <a:cubicBezTo>
                    <a:pt x="1011" y="441"/>
                    <a:pt x="375" y="39"/>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2736816" y="3387856"/>
              <a:ext cx="46215" cy="50604"/>
            </a:xfrm>
            <a:custGeom>
              <a:avLst/>
              <a:gdLst/>
              <a:ahLst/>
              <a:cxnLst/>
              <a:rect l="l" t="t" r="r" b="b"/>
              <a:pathLst>
                <a:path w="1316" h="1441" extrusionOk="0">
                  <a:moveTo>
                    <a:pt x="602" y="0"/>
                  </a:moveTo>
                  <a:cubicBezTo>
                    <a:pt x="593" y="0"/>
                    <a:pt x="586" y="3"/>
                    <a:pt x="580" y="8"/>
                  </a:cubicBezTo>
                  <a:cubicBezTo>
                    <a:pt x="281" y="278"/>
                    <a:pt x="1" y="840"/>
                    <a:pt x="1" y="1000"/>
                  </a:cubicBezTo>
                  <a:cubicBezTo>
                    <a:pt x="375" y="1039"/>
                    <a:pt x="1011" y="1441"/>
                    <a:pt x="1156" y="1441"/>
                  </a:cubicBezTo>
                  <a:cubicBezTo>
                    <a:pt x="1164" y="1441"/>
                    <a:pt x="1171" y="1440"/>
                    <a:pt x="1176" y="1437"/>
                  </a:cubicBezTo>
                  <a:cubicBezTo>
                    <a:pt x="1265" y="1383"/>
                    <a:pt x="1316" y="1121"/>
                    <a:pt x="1300" y="682"/>
                  </a:cubicBezTo>
                  <a:cubicBezTo>
                    <a:pt x="1044" y="372"/>
                    <a:pt x="713" y="0"/>
                    <a:pt x="6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2778079" y="3411771"/>
              <a:ext cx="15873" cy="35398"/>
            </a:xfrm>
            <a:custGeom>
              <a:avLst/>
              <a:gdLst/>
              <a:ahLst/>
              <a:cxnLst/>
              <a:rect l="l" t="t" r="r" b="b"/>
              <a:pathLst>
                <a:path w="452" h="1008" extrusionOk="0">
                  <a:moveTo>
                    <a:pt x="125" y="1"/>
                  </a:moveTo>
                  <a:lnTo>
                    <a:pt x="125" y="1"/>
                  </a:lnTo>
                  <a:cubicBezTo>
                    <a:pt x="141" y="440"/>
                    <a:pt x="90" y="702"/>
                    <a:pt x="1" y="756"/>
                  </a:cubicBezTo>
                  <a:cubicBezTo>
                    <a:pt x="1" y="756"/>
                    <a:pt x="144" y="917"/>
                    <a:pt x="304" y="1008"/>
                  </a:cubicBezTo>
                  <a:cubicBezTo>
                    <a:pt x="434" y="936"/>
                    <a:pt x="451" y="411"/>
                    <a:pt x="451" y="411"/>
                  </a:cubicBezTo>
                  <a:cubicBezTo>
                    <a:pt x="451" y="411"/>
                    <a:pt x="304" y="222"/>
                    <a:pt x="1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3019687" y="3506237"/>
              <a:ext cx="43124" cy="22791"/>
            </a:xfrm>
            <a:custGeom>
              <a:avLst/>
              <a:gdLst/>
              <a:ahLst/>
              <a:cxnLst/>
              <a:rect l="l" t="t" r="r" b="b"/>
              <a:pathLst>
                <a:path w="1228" h="649" extrusionOk="0">
                  <a:moveTo>
                    <a:pt x="0" y="1"/>
                  </a:moveTo>
                  <a:cubicBezTo>
                    <a:pt x="0" y="139"/>
                    <a:pt x="448" y="631"/>
                    <a:pt x="479" y="645"/>
                  </a:cubicBezTo>
                  <a:cubicBezTo>
                    <a:pt x="484" y="647"/>
                    <a:pt x="509" y="649"/>
                    <a:pt x="545" y="649"/>
                  </a:cubicBezTo>
                  <a:cubicBezTo>
                    <a:pt x="713" y="649"/>
                    <a:pt x="1140" y="621"/>
                    <a:pt x="1227" y="571"/>
                  </a:cubicBezTo>
                  <a:cubicBezTo>
                    <a:pt x="1091" y="493"/>
                    <a:pt x="972" y="363"/>
                    <a:pt x="972" y="363"/>
                  </a:cubicBezTo>
                  <a:cubicBezTo>
                    <a:pt x="968" y="366"/>
                    <a:pt x="962" y="367"/>
                    <a:pt x="955" y="367"/>
                  </a:cubicBezTo>
                  <a:cubicBezTo>
                    <a:pt x="835" y="367"/>
                    <a:pt x="312" y="30"/>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3019687" y="3477195"/>
              <a:ext cx="38313" cy="41930"/>
            </a:xfrm>
            <a:custGeom>
              <a:avLst/>
              <a:gdLst/>
              <a:ahLst/>
              <a:cxnLst/>
              <a:rect l="l" t="t" r="r" b="b"/>
              <a:pathLst>
                <a:path w="1091" h="1194" extrusionOk="0">
                  <a:moveTo>
                    <a:pt x="499" y="1"/>
                  </a:moveTo>
                  <a:cubicBezTo>
                    <a:pt x="491" y="1"/>
                    <a:pt x="484" y="3"/>
                    <a:pt x="479" y="8"/>
                  </a:cubicBezTo>
                  <a:cubicBezTo>
                    <a:pt x="230" y="229"/>
                    <a:pt x="0" y="696"/>
                    <a:pt x="0" y="828"/>
                  </a:cubicBezTo>
                  <a:cubicBezTo>
                    <a:pt x="311" y="857"/>
                    <a:pt x="834" y="1194"/>
                    <a:pt x="954" y="1194"/>
                  </a:cubicBezTo>
                  <a:cubicBezTo>
                    <a:pt x="962" y="1194"/>
                    <a:pt x="968" y="1193"/>
                    <a:pt x="972" y="1190"/>
                  </a:cubicBezTo>
                  <a:cubicBezTo>
                    <a:pt x="1047" y="1143"/>
                    <a:pt x="1090" y="926"/>
                    <a:pt x="1075" y="565"/>
                  </a:cubicBezTo>
                  <a:cubicBezTo>
                    <a:pt x="867" y="309"/>
                    <a:pt x="593" y="1"/>
                    <a:pt x="4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3053787" y="3497001"/>
              <a:ext cx="13239" cy="29323"/>
            </a:xfrm>
            <a:custGeom>
              <a:avLst/>
              <a:gdLst/>
              <a:ahLst/>
              <a:cxnLst/>
              <a:rect l="l" t="t" r="r" b="b"/>
              <a:pathLst>
                <a:path w="377" h="835" extrusionOk="0">
                  <a:moveTo>
                    <a:pt x="104" y="1"/>
                  </a:moveTo>
                  <a:lnTo>
                    <a:pt x="104" y="1"/>
                  </a:lnTo>
                  <a:cubicBezTo>
                    <a:pt x="119" y="362"/>
                    <a:pt x="76" y="579"/>
                    <a:pt x="1" y="625"/>
                  </a:cubicBezTo>
                  <a:cubicBezTo>
                    <a:pt x="1" y="625"/>
                    <a:pt x="120" y="756"/>
                    <a:pt x="256" y="834"/>
                  </a:cubicBezTo>
                  <a:cubicBezTo>
                    <a:pt x="360" y="774"/>
                    <a:pt x="377" y="339"/>
                    <a:pt x="377" y="339"/>
                  </a:cubicBezTo>
                  <a:cubicBezTo>
                    <a:pt x="377" y="339"/>
                    <a:pt x="256" y="183"/>
                    <a:pt x="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2797675" y="3517966"/>
              <a:ext cx="27567" cy="12326"/>
            </a:xfrm>
            <a:custGeom>
              <a:avLst/>
              <a:gdLst/>
              <a:ahLst/>
              <a:cxnLst/>
              <a:rect l="l" t="t" r="r" b="b"/>
              <a:pathLst>
                <a:path w="785" h="351" extrusionOk="0">
                  <a:moveTo>
                    <a:pt x="32" y="1"/>
                  </a:moveTo>
                  <a:cubicBezTo>
                    <a:pt x="19" y="1"/>
                    <a:pt x="9" y="2"/>
                    <a:pt x="0" y="4"/>
                  </a:cubicBezTo>
                  <a:cubicBezTo>
                    <a:pt x="142" y="42"/>
                    <a:pt x="541" y="274"/>
                    <a:pt x="573" y="351"/>
                  </a:cubicBezTo>
                  <a:lnTo>
                    <a:pt x="784" y="228"/>
                  </a:lnTo>
                  <a:cubicBezTo>
                    <a:pt x="784" y="228"/>
                    <a:pt x="216" y="1"/>
                    <a:pt x="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2817762" y="3525938"/>
              <a:ext cx="17137" cy="30377"/>
            </a:xfrm>
            <a:custGeom>
              <a:avLst/>
              <a:gdLst/>
              <a:ahLst/>
              <a:cxnLst/>
              <a:rect l="l" t="t" r="r" b="b"/>
              <a:pathLst>
                <a:path w="488" h="865" extrusionOk="0">
                  <a:moveTo>
                    <a:pt x="212" y="1"/>
                  </a:moveTo>
                  <a:lnTo>
                    <a:pt x="1" y="124"/>
                  </a:lnTo>
                  <a:cubicBezTo>
                    <a:pt x="28" y="204"/>
                    <a:pt x="41" y="738"/>
                    <a:pt x="41" y="738"/>
                  </a:cubicBezTo>
                  <a:cubicBezTo>
                    <a:pt x="164" y="792"/>
                    <a:pt x="293" y="834"/>
                    <a:pt x="425" y="864"/>
                  </a:cubicBezTo>
                  <a:cubicBezTo>
                    <a:pt x="487" y="738"/>
                    <a:pt x="212" y="1"/>
                    <a:pt x="2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8"/>
            <p:cNvSpPr/>
            <p:nvPr/>
          </p:nvSpPr>
          <p:spPr>
            <a:xfrm>
              <a:off x="2808105" y="3551855"/>
              <a:ext cx="24582" cy="10325"/>
            </a:xfrm>
            <a:custGeom>
              <a:avLst/>
              <a:gdLst/>
              <a:ahLst/>
              <a:cxnLst/>
              <a:rect l="l" t="t" r="r" b="b"/>
              <a:pathLst>
                <a:path w="700" h="294" extrusionOk="0">
                  <a:moveTo>
                    <a:pt x="281" y="0"/>
                  </a:moveTo>
                  <a:cubicBezTo>
                    <a:pt x="16" y="0"/>
                    <a:pt x="0" y="166"/>
                    <a:pt x="7" y="293"/>
                  </a:cubicBezTo>
                  <a:cubicBezTo>
                    <a:pt x="7" y="293"/>
                    <a:pt x="630" y="252"/>
                    <a:pt x="700" y="126"/>
                  </a:cubicBezTo>
                  <a:cubicBezTo>
                    <a:pt x="568" y="96"/>
                    <a:pt x="439" y="54"/>
                    <a:pt x="316" y="1"/>
                  </a:cubicBezTo>
                  <a:cubicBezTo>
                    <a:pt x="304" y="0"/>
                    <a:pt x="292" y="0"/>
                    <a:pt x="2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8"/>
            <p:cNvSpPr/>
            <p:nvPr/>
          </p:nvSpPr>
          <p:spPr>
            <a:xfrm>
              <a:off x="2790159" y="3518072"/>
              <a:ext cx="29042" cy="44108"/>
            </a:xfrm>
            <a:custGeom>
              <a:avLst/>
              <a:gdLst/>
              <a:ahLst/>
              <a:cxnLst/>
              <a:rect l="l" t="t" r="r" b="b"/>
              <a:pathLst>
                <a:path w="827" h="1256" extrusionOk="0">
                  <a:moveTo>
                    <a:pt x="213" y="1"/>
                  </a:moveTo>
                  <a:cubicBezTo>
                    <a:pt x="75" y="33"/>
                    <a:pt x="0" y="624"/>
                    <a:pt x="6" y="709"/>
                  </a:cubicBezTo>
                  <a:cubicBezTo>
                    <a:pt x="15" y="792"/>
                    <a:pt x="408" y="1255"/>
                    <a:pt x="514" y="1255"/>
                  </a:cubicBezTo>
                  <a:cubicBezTo>
                    <a:pt x="516" y="1255"/>
                    <a:pt x="517" y="1255"/>
                    <a:pt x="518" y="1255"/>
                  </a:cubicBezTo>
                  <a:cubicBezTo>
                    <a:pt x="511" y="1128"/>
                    <a:pt x="527" y="961"/>
                    <a:pt x="795" y="961"/>
                  </a:cubicBezTo>
                  <a:cubicBezTo>
                    <a:pt x="805" y="961"/>
                    <a:pt x="816" y="961"/>
                    <a:pt x="827" y="962"/>
                  </a:cubicBezTo>
                  <a:cubicBezTo>
                    <a:pt x="827" y="962"/>
                    <a:pt x="816" y="428"/>
                    <a:pt x="787" y="348"/>
                  </a:cubicBezTo>
                  <a:cubicBezTo>
                    <a:pt x="755" y="271"/>
                    <a:pt x="356" y="39"/>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2941270" y="3341220"/>
              <a:ext cx="21281" cy="30868"/>
            </a:xfrm>
            <a:custGeom>
              <a:avLst/>
              <a:gdLst/>
              <a:ahLst/>
              <a:cxnLst/>
              <a:rect l="l" t="t" r="r" b="b"/>
              <a:pathLst>
                <a:path w="606" h="879" extrusionOk="0">
                  <a:moveTo>
                    <a:pt x="5" y="1"/>
                  </a:moveTo>
                  <a:cubicBezTo>
                    <a:pt x="3" y="1"/>
                    <a:pt x="2" y="1"/>
                    <a:pt x="1" y="1"/>
                  </a:cubicBezTo>
                  <a:cubicBezTo>
                    <a:pt x="119" y="272"/>
                    <a:pt x="110" y="583"/>
                    <a:pt x="79" y="813"/>
                  </a:cubicBezTo>
                  <a:cubicBezTo>
                    <a:pt x="108" y="827"/>
                    <a:pt x="605" y="878"/>
                    <a:pt x="605" y="878"/>
                  </a:cubicBezTo>
                  <a:cubicBezTo>
                    <a:pt x="584" y="640"/>
                    <a:pt x="154" y="1"/>
                    <a:pt x="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2934949" y="3369735"/>
              <a:ext cx="28410" cy="42562"/>
            </a:xfrm>
            <a:custGeom>
              <a:avLst/>
              <a:gdLst/>
              <a:ahLst/>
              <a:cxnLst/>
              <a:rect l="l" t="t" r="r" b="b"/>
              <a:pathLst>
                <a:path w="809" h="1212" extrusionOk="0">
                  <a:moveTo>
                    <a:pt x="258" y="1"/>
                  </a:moveTo>
                  <a:cubicBezTo>
                    <a:pt x="243" y="116"/>
                    <a:pt x="216" y="229"/>
                    <a:pt x="181" y="341"/>
                  </a:cubicBezTo>
                  <a:cubicBezTo>
                    <a:pt x="181" y="341"/>
                    <a:pt x="0" y="938"/>
                    <a:pt x="127" y="1204"/>
                  </a:cubicBezTo>
                  <a:cubicBezTo>
                    <a:pt x="143" y="1209"/>
                    <a:pt x="159" y="1211"/>
                    <a:pt x="172" y="1211"/>
                  </a:cubicBezTo>
                  <a:cubicBezTo>
                    <a:pt x="186" y="1211"/>
                    <a:pt x="197" y="1209"/>
                    <a:pt x="206" y="1204"/>
                  </a:cubicBezTo>
                  <a:cubicBezTo>
                    <a:pt x="373" y="1132"/>
                    <a:pt x="808" y="307"/>
                    <a:pt x="785" y="66"/>
                  </a:cubicBezTo>
                  <a:cubicBezTo>
                    <a:pt x="785" y="66"/>
                    <a:pt x="288" y="15"/>
                    <a:pt x="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2893861" y="3360183"/>
              <a:ext cx="47444" cy="51869"/>
            </a:xfrm>
            <a:custGeom>
              <a:avLst/>
              <a:gdLst/>
              <a:ahLst/>
              <a:cxnLst/>
              <a:rect l="l" t="t" r="r" b="b"/>
              <a:pathLst>
                <a:path w="1351" h="1477" extrusionOk="0">
                  <a:moveTo>
                    <a:pt x="212" y="0"/>
                  </a:moveTo>
                  <a:cubicBezTo>
                    <a:pt x="115" y="196"/>
                    <a:pt x="17" y="613"/>
                    <a:pt x="17" y="613"/>
                  </a:cubicBezTo>
                  <a:cubicBezTo>
                    <a:pt x="1" y="826"/>
                    <a:pt x="980" y="1416"/>
                    <a:pt x="1297" y="1476"/>
                  </a:cubicBezTo>
                  <a:cubicBezTo>
                    <a:pt x="1170" y="1210"/>
                    <a:pt x="1351" y="613"/>
                    <a:pt x="1351" y="613"/>
                  </a:cubicBezTo>
                  <a:lnTo>
                    <a:pt x="1351" y="613"/>
                  </a:lnTo>
                  <a:cubicBezTo>
                    <a:pt x="1351" y="613"/>
                    <a:pt x="1319" y="617"/>
                    <a:pt x="1265" y="617"/>
                  </a:cubicBezTo>
                  <a:cubicBezTo>
                    <a:pt x="1053" y="617"/>
                    <a:pt x="503" y="56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2901306" y="3341255"/>
              <a:ext cx="44108" cy="40596"/>
            </a:xfrm>
            <a:custGeom>
              <a:avLst/>
              <a:gdLst/>
              <a:ahLst/>
              <a:cxnLst/>
              <a:rect l="l" t="t" r="r" b="b"/>
              <a:pathLst>
                <a:path w="1256" h="1156" extrusionOk="0">
                  <a:moveTo>
                    <a:pt x="1139" y="0"/>
                  </a:moveTo>
                  <a:cubicBezTo>
                    <a:pt x="993" y="6"/>
                    <a:pt x="98" y="344"/>
                    <a:pt x="0" y="539"/>
                  </a:cubicBezTo>
                  <a:cubicBezTo>
                    <a:pt x="291" y="1099"/>
                    <a:pt x="841" y="1156"/>
                    <a:pt x="1053" y="1156"/>
                  </a:cubicBezTo>
                  <a:cubicBezTo>
                    <a:pt x="1107" y="1156"/>
                    <a:pt x="1139" y="1152"/>
                    <a:pt x="1139" y="1152"/>
                  </a:cubicBezTo>
                  <a:cubicBezTo>
                    <a:pt x="1175" y="1040"/>
                    <a:pt x="1201" y="927"/>
                    <a:pt x="1217" y="812"/>
                  </a:cubicBezTo>
                  <a:cubicBezTo>
                    <a:pt x="1248" y="583"/>
                    <a:pt x="1256" y="271"/>
                    <a:pt x="1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3066604" y="3400814"/>
              <a:ext cx="47163" cy="52360"/>
            </a:xfrm>
            <a:custGeom>
              <a:avLst/>
              <a:gdLst/>
              <a:ahLst/>
              <a:cxnLst/>
              <a:rect l="l" t="t" r="r" b="b"/>
              <a:pathLst>
                <a:path w="1343" h="1491" extrusionOk="0">
                  <a:moveTo>
                    <a:pt x="820" y="1"/>
                  </a:moveTo>
                  <a:cubicBezTo>
                    <a:pt x="184" y="322"/>
                    <a:pt x="0" y="786"/>
                    <a:pt x="35" y="795"/>
                  </a:cubicBezTo>
                  <a:cubicBezTo>
                    <a:pt x="69" y="806"/>
                    <a:pt x="315" y="1118"/>
                    <a:pt x="425" y="1489"/>
                  </a:cubicBezTo>
                  <a:lnTo>
                    <a:pt x="425" y="1491"/>
                  </a:lnTo>
                  <a:cubicBezTo>
                    <a:pt x="471" y="1463"/>
                    <a:pt x="505" y="1431"/>
                    <a:pt x="536" y="1412"/>
                  </a:cubicBezTo>
                  <a:cubicBezTo>
                    <a:pt x="636" y="1343"/>
                    <a:pt x="1173" y="1055"/>
                    <a:pt x="1256" y="959"/>
                  </a:cubicBezTo>
                  <a:cubicBezTo>
                    <a:pt x="1342" y="856"/>
                    <a:pt x="974" y="12"/>
                    <a:pt x="8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3044235" y="3428733"/>
              <a:ext cx="37295" cy="28129"/>
            </a:xfrm>
            <a:custGeom>
              <a:avLst/>
              <a:gdLst/>
              <a:ahLst/>
              <a:cxnLst/>
              <a:rect l="l" t="t" r="r" b="b"/>
              <a:pathLst>
                <a:path w="1062" h="801" extrusionOk="0">
                  <a:moveTo>
                    <a:pt x="672" y="0"/>
                  </a:moveTo>
                  <a:cubicBezTo>
                    <a:pt x="672" y="0"/>
                    <a:pt x="219" y="129"/>
                    <a:pt x="0" y="598"/>
                  </a:cubicBezTo>
                  <a:cubicBezTo>
                    <a:pt x="0" y="598"/>
                    <a:pt x="302" y="753"/>
                    <a:pt x="620" y="794"/>
                  </a:cubicBezTo>
                  <a:cubicBezTo>
                    <a:pt x="657" y="799"/>
                    <a:pt x="692" y="801"/>
                    <a:pt x="724" y="801"/>
                  </a:cubicBezTo>
                  <a:cubicBezTo>
                    <a:pt x="881" y="801"/>
                    <a:pt x="985" y="748"/>
                    <a:pt x="1062" y="696"/>
                  </a:cubicBezTo>
                  <a:lnTo>
                    <a:pt x="1062" y="694"/>
                  </a:lnTo>
                  <a:cubicBezTo>
                    <a:pt x="952" y="323"/>
                    <a:pt x="706" y="11"/>
                    <a:pt x="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8"/>
            <p:cNvSpPr/>
            <p:nvPr/>
          </p:nvSpPr>
          <p:spPr>
            <a:xfrm>
              <a:off x="3042444" y="3400674"/>
              <a:ext cx="52992" cy="49094"/>
            </a:xfrm>
            <a:custGeom>
              <a:avLst/>
              <a:gdLst/>
              <a:ahLst/>
              <a:cxnLst/>
              <a:rect l="l" t="t" r="r" b="b"/>
              <a:pathLst>
                <a:path w="1509" h="1398" extrusionOk="0">
                  <a:moveTo>
                    <a:pt x="1278" y="0"/>
                  </a:moveTo>
                  <a:cubicBezTo>
                    <a:pt x="935" y="0"/>
                    <a:pt x="322" y="30"/>
                    <a:pt x="184" y="241"/>
                  </a:cubicBezTo>
                  <a:cubicBezTo>
                    <a:pt x="1" y="526"/>
                    <a:pt x="51" y="1397"/>
                    <a:pt x="51" y="1397"/>
                  </a:cubicBezTo>
                  <a:cubicBezTo>
                    <a:pt x="270" y="928"/>
                    <a:pt x="723" y="799"/>
                    <a:pt x="723" y="799"/>
                  </a:cubicBezTo>
                  <a:cubicBezTo>
                    <a:pt x="688" y="790"/>
                    <a:pt x="872" y="326"/>
                    <a:pt x="1508" y="5"/>
                  </a:cubicBezTo>
                  <a:cubicBezTo>
                    <a:pt x="1486" y="4"/>
                    <a:pt x="1398" y="0"/>
                    <a:pt x="12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2948575" y="3474702"/>
              <a:ext cx="18015" cy="26865"/>
            </a:xfrm>
            <a:custGeom>
              <a:avLst/>
              <a:gdLst/>
              <a:ahLst/>
              <a:cxnLst/>
              <a:rect l="l" t="t" r="r" b="b"/>
              <a:pathLst>
                <a:path w="513" h="765" extrusionOk="0">
                  <a:moveTo>
                    <a:pt x="512" y="1"/>
                  </a:moveTo>
                  <a:lnTo>
                    <a:pt x="512" y="1"/>
                  </a:lnTo>
                  <a:cubicBezTo>
                    <a:pt x="438" y="142"/>
                    <a:pt x="93" y="500"/>
                    <a:pt x="1" y="511"/>
                  </a:cubicBezTo>
                  <a:lnTo>
                    <a:pt x="79" y="764"/>
                  </a:lnTo>
                  <a:cubicBezTo>
                    <a:pt x="79" y="764"/>
                    <a:pt x="512" y="155"/>
                    <a:pt x="5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2917812" y="3488608"/>
              <a:ext cx="33537" cy="14539"/>
            </a:xfrm>
            <a:custGeom>
              <a:avLst/>
              <a:gdLst/>
              <a:ahLst/>
              <a:cxnLst/>
              <a:rect l="l" t="t" r="r" b="b"/>
              <a:pathLst>
                <a:path w="955" h="414" extrusionOk="0">
                  <a:moveTo>
                    <a:pt x="231" y="0"/>
                  </a:moveTo>
                  <a:cubicBezTo>
                    <a:pt x="144" y="117"/>
                    <a:pt x="67" y="240"/>
                    <a:pt x="1" y="368"/>
                  </a:cubicBezTo>
                  <a:cubicBezTo>
                    <a:pt x="39" y="402"/>
                    <a:pt x="158" y="414"/>
                    <a:pt x="299" y="414"/>
                  </a:cubicBezTo>
                  <a:cubicBezTo>
                    <a:pt x="582" y="414"/>
                    <a:pt x="955" y="368"/>
                    <a:pt x="955" y="368"/>
                  </a:cubicBezTo>
                  <a:lnTo>
                    <a:pt x="877" y="115"/>
                  </a:lnTo>
                  <a:cubicBezTo>
                    <a:pt x="873" y="116"/>
                    <a:pt x="869" y="116"/>
                    <a:pt x="864" y="116"/>
                  </a:cubicBezTo>
                  <a:cubicBezTo>
                    <a:pt x="748" y="116"/>
                    <a:pt x="231" y="0"/>
                    <a:pt x="2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2913808" y="3474702"/>
              <a:ext cx="15206" cy="26865"/>
            </a:xfrm>
            <a:custGeom>
              <a:avLst/>
              <a:gdLst/>
              <a:ahLst/>
              <a:cxnLst/>
              <a:rect l="l" t="t" r="r" b="b"/>
              <a:pathLst>
                <a:path w="433" h="765" extrusionOk="0">
                  <a:moveTo>
                    <a:pt x="115" y="1"/>
                  </a:moveTo>
                  <a:cubicBezTo>
                    <a:pt x="115" y="1"/>
                    <a:pt x="1" y="663"/>
                    <a:pt x="115" y="764"/>
                  </a:cubicBezTo>
                  <a:cubicBezTo>
                    <a:pt x="181" y="636"/>
                    <a:pt x="258" y="513"/>
                    <a:pt x="345" y="396"/>
                  </a:cubicBezTo>
                  <a:cubicBezTo>
                    <a:pt x="432" y="93"/>
                    <a:pt x="255" y="26"/>
                    <a:pt x="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2917812" y="3460830"/>
              <a:ext cx="48778" cy="31852"/>
            </a:xfrm>
            <a:custGeom>
              <a:avLst/>
              <a:gdLst/>
              <a:ahLst/>
              <a:cxnLst/>
              <a:rect l="l" t="t" r="r" b="b"/>
              <a:pathLst>
                <a:path w="1389" h="907" extrusionOk="0">
                  <a:moveTo>
                    <a:pt x="694" y="0"/>
                  </a:moveTo>
                  <a:cubicBezTo>
                    <a:pt x="589" y="0"/>
                    <a:pt x="18" y="290"/>
                    <a:pt x="1" y="396"/>
                  </a:cubicBezTo>
                  <a:cubicBezTo>
                    <a:pt x="142" y="421"/>
                    <a:pt x="319" y="488"/>
                    <a:pt x="231" y="791"/>
                  </a:cubicBezTo>
                  <a:cubicBezTo>
                    <a:pt x="231" y="791"/>
                    <a:pt x="748" y="907"/>
                    <a:pt x="864" y="907"/>
                  </a:cubicBezTo>
                  <a:cubicBezTo>
                    <a:pt x="869" y="907"/>
                    <a:pt x="873" y="907"/>
                    <a:pt x="877" y="906"/>
                  </a:cubicBezTo>
                  <a:cubicBezTo>
                    <a:pt x="969" y="895"/>
                    <a:pt x="1314" y="537"/>
                    <a:pt x="1388" y="396"/>
                  </a:cubicBezTo>
                  <a:cubicBezTo>
                    <a:pt x="1388" y="244"/>
                    <a:pt x="792" y="18"/>
                    <a:pt x="700" y="0"/>
                  </a:cubicBezTo>
                  <a:cubicBezTo>
                    <a:pt x="698" y="0"/>
                    <a:pt x="696" y="0"/>
                    <a:pt x="6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2683578" y="3354213"/>
              <a:ext cx="17910" cy="26900"/>
            </a:xfrm>
            <a:custGeom>
              <a:avLst/>
              <a:gdLst/>
              <a:ahLst/>
              <a:cxnLst/>
              <a:rect l="l" t="t" r="r" b="b"/>
              <a:pathLst>
                <a:path w="510" h="766" extrusionOk="0">
                  <a:moveTo>
                    <a:pt x="509" y="0"/>
                  </a:moveTo>
                  <a:lnTo>
                    <a:pt x="509" y="0"/>
                  </a:lnTo>
                  <a:cubicBezTo>
                    <a:pt x="430" y="144"/>
                    <a:pt x="89" y="499"/>
                    <a:pt x="0" y="512"/>
                  </a:cubicBezTo>
                  <a:lnTo>
                    <a:pt x="74" y="766"/>
                  </a:lnTo>
                  <a:cubicBezTo>
                    <a:pt x="74" y="766"/>
                    <a:pt x="509" y="155"/>
                    <a:pt x="5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2652639" y="3368085"/>
              <a:ext cx="33537" cy="14609"/>
            </a:xfrm>
            <a:custGeom>
              <a:avLst/>
              <a:gdLst/>
              <a:ahLst/>
              <a:cxnLst/>
              <a:rect l="l" t="t" r="r" b="b"/>
              <a:pathLst>
                <a:path w="955" h="416" extrusionOk="0">
                  <a:moveTo>
                    <a:pt x="230" y="1"/>
                  </a:moveTo>
                  <a:cubicBezTo>
                    <a:pt x="144" y="118"/>
                    <a:pt x="67" y="242"/>
                    <a:pt x="0" y="371"/>
                  </a:cubicBezTo>
                  <a:cubicBezTo>
                    <a:pt x="39" y="404"/>
                    <a:pt x="158" y="416"/>
                    <a:pt x="299" y="416"/>
                  </a:cubicBezTo>
                  <a:cubicBezTo>
                    <a:pt x="582" y="416"/>
                    <a:pt x="955" y="371"/>
                    <a:pt x="955" y="371"/>
                  </a:cubicBezTo>
                  <a:lnTo>
                    <a:pt x="881" y="117"/>
                  </a:lnTo>
                  <a:cubicBezTo>
                    <a:pt x="878" y="117"/>
                    <a:pt x="873" y="117"/>
                    <a:pt x="868" y="117"/>
                  </a:cubicBezTo>
                  <a:cubicBezTo>
                    <a:pt x="746" y="117"/>
                    <a:pt x="230" y="1"/>
                    <a:pt x="2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2648601" y="3354213"/>
              <a:ext cx="15241" cy="26900"/>
            </a:xfrm>
            <a:custGeom>
              <a:avLst/>
              <a:gdLst/>
              <a:ahLst/>
              <a:cxnLst/>
              <a:rect l="l" t="t" r="r" b="b"/>
              <a:pathLst>
                <a:path w="434" h="766" extrusionOk="0">
                  <a:moveTo>
                    <a:pt x="115" y="0"/>
                  </a:moveTo>
                  <a:cubicBezTo>
                    <a:pt x="115" y="0"/>
                    <a:pt x="1" y="666"/>
                    <a:pt x="115" y="766"/>
                  </a:cubicBezTo>
                  <a:cubicBezTo>
                    <a:pt x="182" y="637"/>
                    <a:pt x="259" y="513"/>
                    <a:pt x="345" y="396"/>
                  </a:cubicBezTo>
                  <a:cubicBezTo>
                    <a:pt x="434" y="92"/>
                    <a:pt x="256" y="29"/>
                    <a:pt x="1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2652639" y="3340412"/>
              <a:ext cx="48848" cy="31816"/>
            </a:xfrm>
            <a:custGeom>
              <a:avLst/>
              <a:gdLst/>
              <a:ahLst/>
              <a:cxnLst/>
              <a:rect l="l" t="t" r="r" b="b"/>
              <a:pathLst>
                <a:path w="1391" h="906" extrusionOk="0">
                  <a:moveTo>
                    <a:pt x="696" y="1"/>
                  </a:moveTo>
                  <a:cubicBezTo>
                    <a:pt x="585" y="1"/>
                    <a:pt x="17" y="287"/>
                    <a:pt x="0" y="394"/>
                  </a:cubicBezTo>
                  <a:cubicBezTo>
                    <a:pt x="141" y="423"/>
                    <a:pt x="319" y="486"/>
                    <a:pt x="229" y="790"/>
                  </a:cubicBezTo>
                  <a:cubicBezTo>
                    <a:pt x="229" y="790"/>
                    <a:pt x="746" y="905"/>
                    <a:pt x="868" y="905"/>
                  </a:cubicBezTo>
                  <a:cubicBezTo>
                    <a:pt x="873" y="905"/>
                    <a:pt x="878" y="905"/>
                    <a:pt x="881" y="905"/>
                  </a:cubicBezTo>
                  <a:cubicBezTo>
                    <a:pt x="970" y="892"/>
                    <a:pt x="1311" y="537"/>
                    <a:pt x="1390" y="394"/>
                  </a:cubicBezTo>
                  <a:cubicBezTo>
                    <a:pt x="1390" y="246"/>
                    <a:pt x="789" y="16"/>
                    <a:pt x="703" y="1"/>
                  </a:cubicBezTo>
                  <a:cubicBezTo>
                    <a:pt x="701" y="1"/>
                    <a:pt x="699" y="1"/>
                    <a:pt x="6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8"/>
            <p:cNvSpPr/>
            <p:nvPr/>
          </p:nvSpPr>
          <p:spPr>
            <a:xfrm>
              <a:off x="2546620" y="2965849"/>
              <a:ext cx="735817" cy="380779"/>
            </a:xfrm>
            <a:custGeom>
              <a:avLst/>
              <a:gdLst/>
              <a:ahLst/>
              <a:cxnLst/>
              <a:rect l="l" t="t" r="r" b="b"/>
              <a:pathLst>
                <a:path w="20953" h="10843" extrusionOk="0">
                  <a:moveTo>
                    <a:pt x="11001" y="1"/>
                  </a:moveTo>
                  <a:cubicBezTo>
                    <a:pt x="8731" y="1"/>
                    <a:pt x="7957" y="2671"/>
                    <a:pt x="8415" y="4559"/>
                  </a:cubicBezTo>
                  <a:cubicBezTo>
                    <a:pt x="7470" y="3888"/>
                    <a:pt x="5462" y="3135"/>
                    <a:pt x="3762" y="3135"/>
                  </a:cubicBezTo>
                  <a:cubicBezTo>
                    <a:pt x="2809" y="3135"/>
                    <a:pt x="1953" y="3372"/>
                    <a:pt x="1436" y="3994"/>
                  </a:cubicBezTo>
                  <a:cubicBezTo>
                    <a:pt x="0" y="5726"/>
                    <a:pt x="3019" y="6712"/>
                    <a:pt x="4344" y="6820"/>
                  </a:cubicBezTo>
                  <a:cubicBezTo>
                    <a:pt x="2673" y="7437"/>
                    <a:pt x="2002" y="9696"/>
                    <a:pt x="3529" y="9696"/>
                  </a:cubicBezTo>
                  <a:cubicBezTo>
                    <a:pt x="4002" y="9696"/>
                    <a:pt x="4685" y="9479"/>
                    <a:pt x="5616" y="8930"/>
                  </a:cubicBezTo>
                  <a:cubicBezTo>
                    <a:pt x="5825" y="10332"/>
                    <a:pt x="6893" y="10842"/>
                    <a:pt x="8115" y="10842"/>
                  </a:cubicBezTo>
                  <a:cubicBezTo>
                    <a:pt x="9450" y="10842"/>
                    <a:pt x="10969" y="10234"/>
                    <a:pt x="11761" y="9516"/>
                  </a:cubicBezTo>
                  <a:cubicBezTo>
                    <a:pt x="13896" y="10096"/>
                    <a:pt x="15359" y="10315"/>
                    <a:pt x="16309" y="10315"/>
                  </a:cubicBezTo>
                  <a:cubicBezTo>
                    <a:pt x="18949" y="10315"/>
                    <a:pt x="17620" y="8618"/>
                    <a:pt x="15742" y="8248"/>
                  </a:cubicBezTo>
                  <a:cubicBezTo>
                    <a:pt x="17168" y="7748"/>
                    <a:pt x="20952" y="6673"/>
                    <a:pt x="19906" y="4558"/>
                  </a:cubicBezTo>
                  <a:cubicBezTo>
                    <a:pt x="19465" y="3663"/>
                    <a:pt x="18696" y="3305"/>
                    <a:pt x="17827" y="3305"/>
                  </a:cubicBezTo>
                  <a:cubicBezTo>
                    <a:pt x="16493" y="3305"/>
                    <a:pt x="14925" y="4151"/>
                    <a:pt x="13957" y="5197"/>
                  </a:cubicBezTo>
                  <a:cubicBezTo>
                    <a:pt x="14089" y="3307"/>
                    <a:pt x="13793" y="339"/>
                    <a:pt x="11407" y="28"/>
                  </a:cubicBezTo>
                  <a:cubicBezTo>
                    <a:pt x="11267" y="10"/>
                    <a:pt x="11131" y="1"/>
                    <a:pt x="110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8"/>
            <p:cNvSpPr/>
            <p:nvPr/>
          </p:nvSpPr>
          <p:spPr>
            <a:xfrm>
              <a:off x="2546620" y="2954998"/>
              <a:ext cx="735817" cy="427450"/>
            </a:xfrm>
            <a:custGeom>
              <a:avLst/>
              <a:gdLst/>
              <a:ahLst/>
              <a:cxnLst/>
              <a:rect l="l" t="t" r="r" b="b"/>
              <a:pathLst>
                <a:path w="20953" h="12172" extrusionOk="0">
                  <a:moveTo>
                    <a:pt x="4344" y="7129"/>
                  </a:moveTo>
                  <a:cubicBezTo>
                    <a:pt x="3019" y="7021"/>
                    <a:pt x="0" y="6035"/>
                    <a:pt x="1436" y="4303"/>
                  </a:cubicBezTo>
                  <a:cubicBezTo>
                    <a:pt x="2873" y="2572"/>
                    <a:pt x="6940" y="3821"/>
                    <a:pt x="8415" y="4868"/>
                  </a:cubicBezTo>
                  <a:cubicBezTo>
                    <a:pt x="7931" y="2872"/>
                    <a:pt x="8824" y="1"/>
                    <a:pt x="11407" y="337"/>
                  </a:cubicBezTo>
                  <a:cubicBezTo>
                    <a:pt x="13793" y="648"/>
                    <a:pt x="14089" y="3616"/>
                    <a:pt x="13957" y="5506"/>
                  </a:cubicBezTo>
                  <a:cubicBezTo>
                    <a:pt x="15556" y="3780"/>
                    <a:pt x="18786" y="2598"/>
                    <a:pt x="19906" y="4867"/>
                  </a:cubicBezTo>
                  <a:cubicBezTo>
                    <a:pt x="20952" y="6982"/>
                    <a:pt x="17168" y="8057"/>
                    <a:pt x="15742" y="8557"/>
                  </a:cubicBezTo>
                  <a:cubicBezTo>
                    <a:pt x="18296" y="9061"/>
                    <a:pt x="19834" y="12017"/>
                    <a:pt x="11761" y="9825"/>
                  </a:cubicBezTo>
                  <a:cubicBezTo>
                    <a:pt x="10244" y="11201"/>
                    <a:pt x="6055" y="12172"/>
                    <a:pt x="5616" y="9239"/>
                  </a:cubicBezTo>
                  <a:cubicBezTo>
                    <a:pt x="1682" y="11561"/>
                    <a:pt x="2156" y="7937"/>
                    <a:pt x="4344" y="712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3366894" y="3302169"/>
              <a:ext cx="39823" cy="35293"/>
            </a:xfrm>
            <a:custGeom>
              <a:avLst/>
              <a:gdLst/>
              <a:ahLst/>
              <a:cxnLst/>
              <a:rect l="l" t="t" r="r" b="b"/>
              <a:pathLst>
                <a:path w="1134" h="1005" extrusionOk="0">
                  <a:moveTo>
                    <a:pt x="879" y="1"/>
                  </a:moveTo>
                  <a:cubicBezTo>
                    <a:pt x="311" y="1"/>
                    <a:pt x="1" y="242"/>
                    <a:pt x="20" y="268"/>
                  </a:cubicBezTo>
                  <a:cubicBezTo>
                    <a:pt x="40" y="289"/>
                    <a:pt x="89" y="657"/>
                    <a:pt x="3" y="1001"/>
                  </a:cubicBezTo>
                  <a:lnTo>
                    <a:pt x="1" y="1005"/>
                  </a:lnTo>
                  <a:cubicBezTo>
                    <a:pt x="50" y="998"/>
                    <a:pt x="89" y="993"/>
                    <a:pt x="128" y="990"/>
                  </a:cubicBezTo>
                  <a:cubicBezTo>
                    <a:pt x="139" y="989"/>
                    <a:pt x="152" y="989"/>
                    <a:pt x="169" y="989"/>
                  </a:cubicBezTo>
                  <a:cubicBezTo>
                    <a:pt x="262" y="989"/>
                    <a:pt x="446" y="996"/>
                    <a:pt x="611" y="996"/>
                  </a:cubicBezTo>
                  <a:cubicBezTo>
                    <a:pt x="745" y="996"/>
                    <a:pt x="866" y="992"/>
                    <a:pt x="914" y="975"/>
                  </a:cubicBezTo>
                  <a:cubicBezTo>
                    <a:pt x="1031" y="934"/>
                    <a:pt x="1133" y="86"/>
                    <a:pt x="1023" y="6"/>
                  </a:cubicBezTo>
                  <a:cubicBezTo>
                    <a:pt x="973" y="2"/>
                    <a:pt x="925" y="1"/>
                    <a:pt x="8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3339011" y="3310703"/>
              <a:ext cx="31079" cy="26795"/>
            </a:xfrm>
            <a:custGeom>
              <a:avLst/>
              <a:gdLst/>
              <a:ahLst/>
              <a:cxnLst/>
              <a:rect l="l" t="t" r="r" b="b"/>
              <a:pathLst>
                <a:path w="885" h="763" extrusionOk="0">
                  <a:moveTo>
                    <a:pt x="590" y="1"/>
                  </a:moveTo>
                  <a:cubicBezTo>
                    <a:pt x="432" y="1"/>
                    <a:pt x="212" y="34"/>
                    <a:pt x="0" y="179"/>
                  </a:cubicBezTo>
                  <a:cubicBezTo>
                    <a:pt x="0" y="179"/>
                    <a:pt x="160" y="447"/>
                    <a:pt x="399" y="627"/>
                  </a:cubicBezTo>
                  <a:cubicBezTo>
                    <a:pt x="542" y="741"/>
                    <a:pt x="671" y="762"/>
                    <a:pt x="770" y="762"/>
                  </a:cubicBezTo>
                  <a:cubicBezTo>
                    <a:pt x="778" y="762"/>
                    <a:pt x="787" y="762"/>
                    <a:pt x="795" y="762"/>
                  </a:cubicBezTo>
                  <a:lnTo>
                    <a:pt x="797" y="758"/>
                  </a:lnTo>
                  <a:cubicBezTo>
                    <a:pt x="884" y="414"/>
                    <a:pt x="834" y="46"/>
                    <a:pt x="814" y="25"/>
                  </a:cubicBezTo>
                  <a:cubicBezTo>
                    <a:pt x="814" y="25"/>
                    <a:pt x="725" y="1"/>
                    <a:pt x="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3339011" y="3286156"/>
              <a:ext cx="63773" cy="30868"/>
            </a:xfrm>
            <a:custGeom>
              <a:avLst/>
              <a:gdLst/>
              <a:ahLst/>
              <a:cxnLst/>
              <a:rect l="l" t="t" r="r" b="b"/>
              <a:pathLst>
                <a:path w="1816" h="879" extrusionOk="0">
                  <a:moveTo>
                    <a:pt x="766" y="0"/>
                  </a:moveTo>
                  <a:cubicBezTo>
                    <a:pt x="722" y="0"/>
                    <a:pt x="684" y="7"/>
                    <a:pt x="652" y="23"/>
                  </a:cubicBezTo>
                  <a:cubicBezTo>
                    <a:pt x="373" y="163"/>
                    <a:pt x="0" y="878"/>
                    <a:pt x="0" y="878"/>
                  </a:cubicBezTo>
                  <a:cubicBezTo>
                    <a:pt x="212" y="733"/>
                    <a:pt x="432" y="700"/>
                    <a:pt x="590" y="700"/>
                  </a:cubicBezTo>
                  <a:cubicBezTo>
                    <a:pt x="725" y="700"/>
                    <a:pt x="814" y="724"/>
                    <a:pt x="814" y="724"/>
                  </a:cubicBezTo>
                  <a:cubicBezTo>
                    <a:pt x="795" y="698"/>
                    <a:pt x="1104" y="457"/>
                    <a:pt x="1672" y="457"/>
                  </a:cubicBezTo>
                  <a:cubicBezTo>
                    <a:pt x="1718" y="457"/>
                    <a:pt x="1766" y="458"/>
                    <a:pt x="1816" y="462"/>
                  </a:cubicBezTo>
                  <a:cubicBezTo>
                    <a:pt x="1756" y="426"/>
                    <a:pt x="1107" y="0"/>
                    <a:pt x="7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3689870" y="3435194"/>
              <a:ext cx="39964" cy="35223"/>
            </a:xfrm>
            <a:custGeom>
              <a:avLst/>
              <a:gdLst/>
              <a:ahLst/>
              <a:cxnLst/>
              <a:rect l="l" t="t" r="r" b="b"/>
              <a:pathLst>
                <a:path w="1138" h="1003" extrusionOk="0">
                  <a:moveTo>
                    <a:pt x="870" y="0"/>
                  </a:moveTo>
                  <a:cubicBezTo>
                    <a:pt x="310" y="0"/>
                    <a:pt x="1" y="241"/>
                    <a:pt x="22" y="263"/>
                  </a:cubicBezTo>
                  <a:cubicBezTo>
                    <a:pt x="45" y="285"/>
                    <a:pt x="92" y="653"/>
                    <a:pt x="6" y="1003"/>
                  </a:cubicBezTo>
                  <a:cubicBezTo>
                    <a:pt x="53" y="999"/>
                    <a:pt x="94" y="991"/>
                    <a:pt x="131" y="991"/>
                  </a:cubicBezTo>
                  <a:cubicBezTo>
                    <a:pt x="146" y="990"/>
                    <a:pt x="168" y="990"/>
                    <a:pt x="196" y="990"/>
                  </a:cubicBezTo>
                  <a:cubicBezTo>
                    <a:pt x="286" y="990"/>
                    <a:pt x="437" y="994"/>
                    <a:pt x="579" y="994"/>
                  </a:cubicBezTo>
                  <a:cubicBezTo>
                    <a:pt x="728" y="994"/>
                    <a:pt x="866" y="990"/>
                    <a:pt x="915" y="971"/>
                  </a:cubicBezTo>
                  <a:cubicBezTo>
                    <a:pt x="1031" y="930"/>
                    <a:pt x="1137" y="88"/>
                    <a:pt x="1022" y="6"/>
                  </a:cubicBezTo>
                  <a:cubicBezTo>
                    <a:pt x="970" y="2"/>
                    <a:pt x="919" y="0"/>
                    <a:pt x="8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3661951" y="3443587"/>
              <a:ext cx="31149" cy="26830"/>
            </a:xfrm>
            <a:custGeom>
              <a:avLst/>
              <a:gdLst/>
              <a:ahLst/>
              <a:cxnLst/>
              <a:rect l="l" t="t" r="r" b="b"/>
              <a:pathLst>
                <a:path w="887" h="764" extrusionOk="0">
                  <a:moveTo>
                    <a:pt x="598" y="0"/>
                  </a:moveTo>
                  <a:cubicBezTo>
                    <a:pt x="440" y="0"/>
                    <a:pt x="216" y="34"/>
                    <a:pt x="1" y="181"/>
                  </a:cubicBezTo>
                  <a:cubicBezTo>
                    <a:pt x="1" y="181"/>
                    <a:pt x="165" y="449"/>
                    <a:pt x="400" y="631"/>
                  </a:cubicBezTo>
                  <a:cubicBezTo>
                    <a:pt x="557" y="757"/>
                    <a:pt x="695" y="764"/>
                    <a:pt x="800" y="764"/>
                  </a:cubicBezTo>
                  <a:cubicBezTo>
                    <a:pt x="886" y="414"/>
                    <a:pt x="840" y="46"/>
                    <a:pt x="817" y="24"/>
                  </a:cubicBezTo>
                  <a:cubicBezTo>
                    <a:pt x="817" y="24"/>
                    <a:pt x="730" y="0"/>
                    <a:pt x="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3661951" y="3419075"/>
              <a:ext cx="63844" cy="30939"/>
            </a:xfrm>
            <a:custGeom>
              <a:avLst/>
              <a:gdLst/>
              <a:ahLst/>
              <a:cxnLst/>
              <a:rect l="l" t="t" r="r" b="b"/>
              <a:pathLst>
                <a:path w="1818" h="881" extrusionOk="0">
                  <a:moveTo>
                    <a:pt x="766" y="1"/>
                  </a:moveTo>
                  <a:cubicBezTo>
                    <a:pt x="723" y="1"/>
                    <a:pt x="685" y="7"/>
                    <a:pt x="654" y="22"/>
                  </a:cubicBezTo>
                  <a:cubicBezTo>
                    <a:pt x="373" y="164"/>
                    <a:pt x="1" y="879"/>
                    <a:pt x="1" y="880"/>
                  </a:cubicBezTo>
                  <a:cubicBezTo>
                    <a:pt x="217" y="732"/>
                    <a:pt x="440" y="698"/>
                    <a:pt x="599" y="698"/>
                  </a:cubicBezTo>
                  <a:cubicBezTo>
                    <a:pt x="730" y="698"/>
                    <a:pt x="817" y="722"/>
                    <a:pt x="817" y="722"/>
                  </a:cubicBezTo>
                  <a:cubicBezTo>
                    <a:pt x="795" y="701"/>
                    <a:pt x="1105" y="459"/>
                    <a:pt x="1666" y="459"/>
                  </a:cubicBezTo>
                  <a:cubicBezTo>
                    <a:pt x="1714" y="459"/>
                    <a:pt x="1765" y="461"/>
                    <a:pt x="1817" y="465"/>
                  </a:cubicBezTo>
                  <a:cubicBezTo>
                    <a:pt x="1759" y="426"/>
                    <a:pt x="1108" y="1"/>
                    <a:pt x="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8"/>
            <p:cNvSpPr/>
            <p:nvPr/>
          </p:nvSpPr>
          <p:spPr>
            <a:xfrm>
              <a:off x="3744126" y="3095187"/>
              <a:ext cx="48287" cy="64967"/>
            </a:xfrm>
            <a:custGeom>
              <a:avLst/>
              <a:gdLst/>
              <a:ahLst/>
              <a:cxnLst/>
              <a:rect l="l" t="t" r="r" b="b"/>
              <a:pathLst>
                <a:path w="1375" h="1850" extrusionOk="0">
                  <a:moveTo>
                    <a:pt x="115" y="1"/>
                  </a:moveTo>
                  <a:lnTo>
                    <a:pt x="115" y="1"/>
                  </a:lnTo>
                  <a:cubicBezTo>
                    <a:pt x="0" y="193"/>
                    <a:pt x="222" y="1276"/>
                    <a:pt x="248" y="1323"/>
                  </a:cubicBezTo>
                  <a:cubicBezTo>
                    <a:pt x="276" y="1368"/>
                    <a:pt x="1174" y="1844"/>
                    <a:pt x="1374" y="1849"/>
                  </a:cubicBezTo>
                  <a:cubicBezTo>
                    <a:pt x="1247" y="1626"/>
                    <a:pt x="1190" y="1338"/>
                    <a:pt x="1190" y="1338"/>
                  </a:cubicBezTo>
                  <a:cubicBezTo>
                    <a:pt x="1047" y="1334"/>
                    <a:pt x="557" y="324"/>
                    <a:pt x="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8"/>
            <p:cNvSpPr/>
            <p:nvPr/>
          </p:nvSpPr>
          <p:spPr>
            <a:xfrm>
              <a:off x="3748165" y="3068533"/>
              <a:ext cx="61631" cy="73641"/>
            </a:xfrm>
            <a:custGeom>
              <a:avLst/>
              <a:gdLst/>
              <a:ahLst/>
              <a:cxnLst/>
              <a:rect l="l" t="t" r="r" b="b"/>
              <a:pathLst>
                <a:path w="1755" h="2097" extrusionOk="0">
                  <a:moveTo>
                    <a:pt x="1385" y="0"/>
                  </a:moveTo>
                  <a:cubicBezTo>
                    <a:pt x="1382" y="0"/>
                    <a:pt x="1379" y="0"/>
                    <a:pt x="1377" y="1"/>
                  </a:cubicBezTo>
                  <a:cubicBezTo>
                    <a:pt x="839" y="104"/>
                    <a:pt x="113" y="571"/>
                    <a:pt x="0" y="760"/>
                  </a:cubicBezTo>
                  <a:cubicBezTo>
                    <a:pt x="442" y="1083"/>
                    <a:pt x="932" y="2093"/>
                    <a:pt x="1075" y="2097"/>
                  </a:cubicBezTo>
                  <a:cubicBezTo>
                    <a:pt x="1224" y="2093"/>
                    <a:pt x="1467" y="1823"/>
                    <a:pt x="1755" y="1297"/>
                  </a:cubicBezTo>
                  <a:cubicBezTo>
                    <a:pt x="1663" y="721"/>
                    <a:pt x="1527" y="0"/>
                    <a:pt x="13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8"/>
            <p:cNvSpPr/>
            <p:nvPr/>
          </p:nvSpPr>
          <p:spPr>
            <a:xfrm>
              <a:off x="3785916" y="3114045"/>
              <a:ext cx="27216" cy="46109"/>
            </a:xfrm>
            <a:custGeom>
              <a:avLst/>
              <a:gdLst/>
              <a:ahLst/>
              <a:cxnLst/>
              <a:rect l="l" t="t" r="r" b="b"/>
              <a:pathLst>
                <a:path w="775" h="1313" extrusionOk="0">
                  <a:moveTo>
                    <a:pt x="680" y="1"/>
                  </a:moveTo>
                  <a:cubicBezTo>
                    <a:pt x="392" y="527"/>
                    <a:pt x="149" y="797"/>
                    <a:pt x="0" y="801"/>
                  </a:cubicBezTo>
                  <a:cubicBezTo>
                    <a:pt x="0" y="801"/>
                    <a:pt x="57" y="1089"/>
                    <a:pt x="184" y="1312"/>
                  </a:cubicBezTo>
                  <a:cubicBezTo>
                    <a:pt x="185" y="1312"/>
                    <a:pt x="185" y="1312"/>
                    <a:pt x="185" y="1312"/>
                  </a:cubicBezTo>
                  <a:cubicBezTo>
                    <a:pt x="389" y="1312"/>
                    <a:pt x="774" y="713"/>
                    <a:pt x="774" y="713"/>
                  </a:cubicBezTo>
                  <a:cubicBezTo>
                    <a:pt x="774" y="713"/>
                    <a:pt x="735" y="389"/>
                    <a:pt x="6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4035812" y="3345715"/>
              <a:ext cx="40034" cy="53695"/>
            </a:xfrm>
            <a:custGeom>
              <a:avLst/>
              <a:gdLst/>
              <a:ahLst/>
              <a:cxnLst/>
              <a:rect l="l" t="t" r="r" b="b"/>
              <a:pathLst>
                <a:path w="1140" h="1529" extrusionOk="0">
                  <a:moveTo>
                    <a:pt x="95" y="1"/>
                  </a:moveTo>
                  <a:lnTo>
                    <a:pt x="95" y="1"/>
                  </a:lnTo>
                  <a:cubicBezTo>
                    <a:pt x="1" y="159"/>
                    <a:pt x="180" y="1051"/>
                    <a:pt x="210" y="1093"/>
                  </a:cubicBezTo>
                  <a:cubicBezTo>
                    <a:pt x="232" y="1133"/>
                    <a:pt x="975" y="1526"/>
                    <a:pt x="1139" y="1529"/>
                  </a:cubicBezTo>
                  <a:cubicBezTo>
                    <a:pt x="1032" y="1346"/>
                    <a:pt x="987" y="1109"/>
                    <a:pt x="987" y="1109"/>
                  </a:cubicBezTo>
                  <a:cubicBezTo>
                    <a:pt x="867" y="1104"/>
                    <a:pt x="461" y="270"/>
                    <a:pt x="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4039184" y="3323696"/>
              <a:ext cx="50991" cy="60964"/>
            </a:xfrm>
            <a:custGeom>
              <a:avLst/>
              <a:gdLst/>
              <a:ahLst/>
              <a:cxnLst/>
              <a:rect l="l" t="t" r="r" b="b"/>
              <a:pathLst>
                <a:path w="1452" h="1736" extrusionOk="0">
                  <a:moveTo>
                    <a:pt x="1149" y="0"/>
                  </a:moveTo>
                  <a:cubicBezTo>
                    <a:pt x="1147" y="0"/>
                    <a:pt x="1144" y="1"/>
                    <a:pt x="1142" y="1"/>
                  </a:cubicBezTo>
                  <a:cubicBezTo>
                    <a:pt x="695" y="80"/>
                    <a:pt x="95" y="469"/>
                    <a:pt x="0" y="626"/>
                  </a:cubicBezTo>
                  <a:cubicBezTo>
                    <a:pt x="365" y="896"/>
                    <a:pt x="771" y="1731"/>
                    <a:pt x="891" y="1736"/>
                  </a:cubicBezTo>
                  <a:cubicBezTo>
                    <a:pt x="1011" y="1734"/>
                    <a:pt x="1211" y="1507"/>
                    <a:pt x="1451" y="1075"/>
                  </a:cubicBezTo>
                  <a:cubicBezTo>
                    <a:pt x="1380" y="592"/>
                    <a:pt x="1262" y="0"/>
                    <a:pt x="1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4070438" y="3361412"/>
              <a:ext cx="22475" cy="37997"/>
            </a:xfrm>
            <a:custGeom>
              <a:avLst/>
              <a:gdLst/>
              <a:ahLst/>
              <a:cxnLst/>
              <a:rect l="l" t="t" r="r" b="b"/>
              <a:pathLst>
                <a:path w="640" h="1082" extrusionOk="0">
                  <a:moveTo>
                    <a:pt x="561" y="1"/>
                  </a:moveTo>
                  <a:cubicBezTo>
                    <a:pt x="321" y="432"/>
                    <a:pt x="121" y="660"/>
                    <a:pt x="0" y="662"/>
                  </a:cubicBezTo>
                  <a:cubicBezTo>
                    <a:pt x="0" y="662"/>
                    <a:pt x="46" y="899"/>
                    <a:pt x="153" y="1082"/>
                  </a:cubicBezTo>
                  <a:cubicBezTo>
                    <a:pt x="154" y="1082"/>
                    <a:pt x="155" y="1082"/>
                    <a:pt x="156" y="1082"/>
                  </a:cubicBezTo>
                  <a:cubicBezTo>
                    <a:pt x="318" y="1082"/>
                    <a:pt x="639" y="587"/>
                    <a:pt x="639" y="587"/>
                  </a:cubicBezTo>
                  <a:cubicBezTo>
                    <a:pt x="639" y="587"/>
                    <a:pt x="607" y="320"/>
                    <a:pt x="5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3752871" y="3249563"/>
              <a:ext cx="26970" cy="28551"/>
            </a:xfrm>
            <a:custGeom>
              <a:avLst/>
              <a:gdLst/>
              <a:ahLst/>
              <a:cxnLst/>
              <a:rect l="l" t="t" r="r" b="b"/>
              <a:pathLst>
                <a:path w="768" h="813" extrusionOk="0">
                  <a:moveTo>
                    <a:pt x="1" y="0"/>
                  </a:moveTo>
                  <a:cubicBezTo>
                    <a:pt x="141" y="147"/>
                    <a:pt x="450" y="703"/>
                    <a:pt x="430" y="813"/>
                  </a:cubicBezTo>
                  <a:lnTo>
                    <a:pt x="768" y="813"/>
                  </a:lnTo>
                  <a:cubicBezTo>
                    <a:pt x="768" y="813"/>
                    <a:pt x="188" y="56"/>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3754451" y="3278079"/>
              <a:ext cx="25390" cy="41052"/>
            </a:xfrm>
            <a:custGeom>
              <a:avLst/>
              <a:gdLst/>
              <a:ahLst/>
              <a:cxnLst/>
              <a:rect l="l" t="t" r="r" b="b"/>
              <a:pathLst>
                <a:path w="723" h="1169" extrusionOk="0">
                  <a:moveTo>
                    <a:pt x="385" y="1"/>
                  </a:moveTo>
                  <a:cubicBezTo>
                    <a:pt x="367" y="115"/>
                    <a:pt x="1" y="750"/>
                    <a:pt x="1" y="750"/>
                  </a:cubicBezTo>
                  <a:cubicBezTo>
                    <a:pt x="111" y="899"/>
                    <a:pt x="232" y="1039"/>
                    <a:pt x="364" y="1169"/>
                  </a:cubicBezTo>
                  <a:cubicBezTo>
                    <a:pt x="531" y="1067"/>
                    <a:pt x="723" y="1"/>
                    <a:pt x="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3734504" y="3300800"/>
              <a:ext cx="32765" cy="18928"/>
            </a:xfrm>
            <a:custGeom>
              <a:avLst/>
              <a:gdLst/>
              <a:ahLst/>
              <a:cxnLst/>
              <a:rect l="l" t="t" r="r" b="b"/>
              <a:pathLst>
                <a:path w="933" h="539" extrusionOk="0">
                  <a:moveTo>
                    <a:pt x="294" y="0"/>
                  </a:moveTo>
                  <a:cubicBezTo>
                    <a:pt x="142" y="0"/>
                    <a:pt x="59" y="123"/>
                    <a:pt x="1" y="230"/>
                  </a:cubicBezTo>
                  <a:cubicBezTo>
                    <a:pt x="1" y="230"/>
                    <a:pt x="600" y="538"/>
                    <a:pt x="854" y="538"/>
                  </a:cubicBezTo>
                  <a:cubicBezTo>
                    <a:pt x="886" y="538"/>
                    <a:pt x="913" y="533"/>
                    <a:pt x="932" y="522"/>
                  </a:cubicBezTo>
                  <a:cubicBezTo>
                    <a:pt x="801" y="392"/>
                    <a:pt x="679" y="252"/>
                    <a:pt x="570" y="103"/>
                  </a:cubicBezTo>
                  <a:cubicBezTo>
                    <a:pt x="458" y="29"/>
                    <a:pt x="368" y="0"/>
                    <a:pt x="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3725339" y="3249423"/>
              <a:ext cx="43370" cy="59454"/>
            </a:xfrm>
            <a:custGeom>
              <a:avLst/>
              <a:gdLst/>
              <a:ahLst/>
              <a:cxnLst/>
              <a:rect l="l" t="t" r="r" b="b"/>
              <a:pathLst>
                <a:path w="1235" h="1693" extrusionOk="0">
                  <a:moveTo>
                    <a:pt x="760" y="1"/>
                  </a:moveTo>
                  <a:cubicBezTo>
                    <a:pt x="559" y="1"/>
                    <a:pt x="96" y="594"/>
                    <a:pt x="47" y="696"/>
                  </a:cubicBezTo>
                  <a:cubicBezTo>
                    <a:pt x="1" y="797"/>
                    <a:pt x="135" y="1635"/>
                    <a:pt x="262" y="1693"/>
                  </a:cubicBezTo>
                  <a:cubicBezTo>
                    <a:pt x="320" y="1586"/>
                    <a:pt x="403" y="1463"/>
                    <a:pt x="555" y="1463"/>
                  </a:cubicBezTo>
                  <a:cubicBezTo>
                    <a:pt x="629" y="1463"/>
                    <a:pt x="719" y="1492"/>
                    <a:pt x="831" y="1566"/>
                  </a:cubicBezTo>
                  <a:cubicBezTo>
                    <a:pt x="831" y="1566"/>
                    <a:pt x="1196" y="931"/>
                    <a:pt x="1214" y="817"/>
                  </a:cubicBezTo>
                  <a:cubicBezTo>
                    <a:pt x="1234" y="707"/>
                    <a:pt x="925" y="151"/>
                    <a:pt x="785" y="4"/>
                  </a:cubicBezTo>
                  <a:cubicBezTo>
                    <a:pt x="777" y="2"/>
                    <a:pt x="769" y="1"/>
                    <a:pt x="7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3908722" y="3075942"/>
              <a:ext cx="25144" cy="51236"/>
            </a:xfrm>
            <a:custGeom>
              <a:avLst/>
              <a:gdLst/>
              <a:ahLst/>
              <a:cxnLst/>
              <a:rect l="l" t="t" r="r" b="b"/>
              <a:pathLst>
                <a:path w="716" h="1459" extrusionOk="0">
                  <a:moveTo>
                    <a:pt x="479" y="0"/>
                  </a:moveTo>
                  <a:cubicBezTo>
                    <a:pt x="426" y="403"/>
                    <a:pt x="198" y="760"/>
                    <a:pt x="1" y="1007"/>
                  </a:cubicBezTo>
                  <a:cubicBezTo>
                    <a:pt x="23" y="1048"/>
                    <a:pt x="572" y="1458"/>
                    <a:pt x="572" y="1458"/>
                  </a:cubicBezTo>
                  <a:cubicBezTo>
                    <a:pt x="716" y="1156"/>
                    <a:pt x="657" y="92"/>
                    <a:pt x="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3873605" y="3111271"/>
              <a:ext cx="55240" cy="48568"/>
            </a:xfrm>
            <a:custGeom>
              <a:avLst/>
              <a:gdLst/>
              <a:ahLst/>
              <a:cxnLst/>
              <a:rect l="l" t="t" r="r" b="b"/>
              <a:pathLst>
                <a:path w="1573" h="1383" extrusionOk="0">
                  <a:moveTo>
                    <a:pt x="1001" y="0"/>
                  </a:moveTo>
                  <a:cubicBezTo>
                    <a:pt x="901" y="127"/>
                    <a:pt x="789" y="244"/>
                    <a:pt x="668" y="351"/>
                  </a:cubicBezTo>
                  <a:cubicBezTo>
                    <a:pt x="668" y="351"/>
                    <a:pt x="37" y="925"/>
                    <a:pt x="0" y="1324"/>
                  </a:cubicBezTo>
                  <a:cubicBezTo>
                    <a:pt x="35" y="1358"/>
                    <a:pt x="69" y="1379"/>
                    <a:pt x="95" y="1381"/>
                  </a:cubicBezTo>
                  <a:cubicBezTo>
                    <a:pt x="100" y="1382"/>
                    <a:pt x="106" y="1382"/>
                    <a:pt x="113" y="1382"/>
                  </a:cubicBezTo>
                  <a:cubicBezTo>
                    <a:pt x="390" y="1382"/>
                    <a:pt x="1434" y="745"/>
                    <a:pt x="1572" y="452"/>
                  </a:cubicBezTo>
                  <a:cubicBezTo>
                    <a:pt x="1572" y="452"/>
                    <a:pt x="1023" y="42"/>
                    <a:pt x="10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3836169" y="3070253"/>
              <a:ext cx="60929" cy="87513"/>
            </a:xfrm>
            <a:custGeom>
              <a:avLst/>
              <a:gdLst/>
              <a:ahLst/>
              <a:cxnLst/>
              <a:rect l="l" t="t" r="r" b="b"/>
              <a:pathLst>
                <a:path w="1735" h="2492" extrusionOk="0">
                  <a:moveTo>
                    <a:pt x="827" y="0"/>
                  </a:moveTo>
                  <a:cubicBezTo>
                    <a:pt x="579" y="158"/>
                    <a:pt x="167" y="584"/>
                    <a:pt x="167" y="584"/>
                  </a:cubicBezTo>
                  <a:cubicBezTo>
                    <a:pt x="1" y="818"/>
                    <a:pt x="739" y="2201"/>
                    <a:pt x="1066" y="2492"/>
                  </a:cubicBezTo>
                  <a:cubicBezTo>
                    <a:pt x="1103" y="2093"/>
                    <a:pt x="1734" y="1520"/>
                    <a:pt x="1734" y="1520"/>
                  </a:cubicBezTo>
                  <a:cubicBezTo>
                    <a:pt x="1734" y="1520"/>
                    <a:pt x="765" y="1078"/>
                    <a:pt x="8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3863034" y="3068287"/>
              <a:ext cx="62509" cy="55380"/>
            </a:xfrm>
            <a:custGeom>
              <a:avLst/>
              <a:gdLst/>
              <a:ahLst/>
              <a:cxnLst/>
              <a:rect l="l" t="t" r="r" b="b"/>
              <a:pathLst>
                <a:path w="1780" h="1577" extrusionOk="0">
                  <a:moveTo>
                    <a:pt x="405" y="1"/>
                  </a:moveTo>
                  <a:cubicBezTo>
                    <a:pt x="249" y="1"/>
                    <a:pt x="124" y="17"/>
                    <a:pt x="62" y="56"/>
                  </a:cubicBezTo>
                  <a:cubicBezTo>
                    <a:pt x="0" y="1134"/>
                    <a:pt x="969" y="1576"/>
                    <a:pt x="969" y="1576"/>
                  </a:cubicBezTo>
                  <a:cubicBezTo>
                    <a:pt x="1090" y="1469"/>
                    <a:pt x="1202" y="1352"/>
                    <a:pt x="1302" y="1225"/>
                  </a:cubicBezTo>
                  <a:cubicBezTo>
                    <a:pt x="1499" y="978"/>
                    <a:pt x="1727" y="621"/>
                    <a:pt x="1780" y="218"/>
                  </a:cubicBezTo>
                  <a:cubicBezTo>
                    <a:pt x="1646" y="149"/>
                    <a:pt x="881" y="1"/>
                    <a:pt x="4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3445768" y="3099857"/>
              <a:ext cx="59243" cy="52114"/>
            </a:xfrm>
            <a:custGeom>
              <a:avLst/>
              <a:gdLst/>
              <a:ahLst/>
              <a:cxnLst/>
              <a:rect l="l" t="t" r="r" b="b"/>
              <a:pathLst>
                <a:path w="1687" h="1484" extrusionOk="0">
                  <a:moveTo>
                    <a:pt x="1304" y="1"/>
                  </a:moveTo>
                  <a:cubicBezTo>
                    <a:pt x="465" y="1"/>
                    <a:pt x="0" y="358"/>
                    <a:pt x="32" y="390"/>
                  </a:cubicBezTo>
                  <a:cubicBezTo>
                    <a:pt x="66" y="428"/>
                    <a:pt x="137" y="966"/>
                    <a:pt x="4" y="1478"/>
                  </a:cubicBezTo>
                  <a:lnTo>
                    <a:pt x="2" y="1483"/>
                  </a:lnTo>
                  <a:cubicBezTo>
                    <a:pt x="67" y="1478"/>
                    <a:pt x="123" y="1467"/>
                    <a:pt x="171" y="1467"/>
                  </a:cubicBezTo>
                  <a:cubicBezTo>
                    <a:pt x="178" y="1467"/>
                    <a:pt x="186" y="1467"/>
                    <a:pt x="193" y="1468"/>
                  </a:cubicBezTo>
                  <a:cubicBezTo>
                    <a:pt x="217" y="1466"/>
                    <a:pt x="256" y="1466"/>
                    <a:pt x="305" y="1466"/>
                  </a:cubicBezTo>
                  <a:cubicBezTo>
                    <a:pt x="441" y="1466"/>
                    <a:pt x="658" y="1471"/>
                    <a:pt x="861" y="1471"/>
                  </a:cubicBezTo>
                  <a:cubicBezTo>
                    <a:pt x="1079" y="1471"/>
                    <a:pt x="1281" y="1465"/>
                    <a:pt x="1353" y="1439"/>
                  </a:cubicBezTo>
                  <a:cubicBezTo>
                    <a:pt x="1527" y="1378"/>
                    <a:pt x="1687" y="130"/>
                    <a:pt x="1513" y="8"/>
                  </a:cubicBezTo>
                  <a:cubicBezTo>
                    <a:pt x="1441" y="3"/>
                    <a:pt x="1371" y="1"/>
                    <a:pt x="13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3404470" y="3112324"/>
              <a:ext cx="46109" cy="39683"/>
            </a:xfrm>
            <a:custGeom>
              <a:avLst/>
              <a:gdLst/>
              <a:ahLst/>
              <a:cxnLst/>
              <a:rect l="l" t="t" r="r" b="b"/>
              <a:pathLst>
                <a:path w="1313" h="1130" extrusionOk="0">
                  <a:moveTo>
                    <a:pt x="884" y="0"/>
                  </a:moveTo>
                  <a:cubicBezTo>
                    <a:pt x="650" y="0"/>
                    <a:pt x="319" y="50"/>
                    <a:pt x="0" y="268"/>
                  </a:cubicBezTo>
                  <a:cubicBezTo>
                    <a:pt x="0" y="268"/>
                    <a:pt x="248" y="664"/>
                    <a:pt x="591" y="931"/>
                  </a:cubicBezTo>
                  <a:cubicBezTo>
                    <a:pt x="801" y="1094"/>
                    <a:pt x="978" y="1130"/>
                    <a:pt x="1122" y="1130"/>
                  </a:cubicBezTo>
                  <a:cubicBezTo>
                    <a:pt x="1142" y="1130"/>
                    <a:pt x="1160" y="1129"/>
                    <a:pt x="1178" y="1128"/>
                  </a:cubicBezTo>
                  <a:lnTo>
                    <a:pt x="1180" y="1123"/>
                  </a:lnTo>
                  <a:cubicBezTo>
                    <a:pt x="1313" y="611"/>
                    <a:pt x="1242" y="73"/>
                    <a:pt x="1208" y="35"/>
                  </a:cubicBezTo>
                  <a:cubicBezTo>
                    <a:pt x="1208" y="35"/>
                    <a:pt x="1080" y="0"/>
                    <a:pt x="8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3404470" y="3076048"/>
              <a:ext cx="94466" cy="45723"/>
            </a:xfrm>
            <a:custGeom>
              <a:avLst/>
              <a:gdLst/>
              <a:ahLst/>
              <a:cxnLst/>
              <a:rect l="l" t="t" r="r" b="b"/>
              <a:pathLst>
                <a:path w="2690" h="1302" extrusionOk="0">
                  <a:moveTo>
                    <a:pt x="1144" y="0"/>
                  </a:moveTo>
                  <a:cubicBezTo>
                    <a:pt x="1079" y="0"/>
                    <a:pt x="1020" y="11"/>
                    <a:pt x="973" y="34"/>
                  </a:cubicBezTo>
                  <a:cubicBezTo>
                    <a:pt x="551" y="241"/>
                    <a:pt x="0" y="1301"/>
                    <a:pt x="0" y="1301"/>
                  </a:cubicBezTo>
                  <a:cubicBezTo>
                    <a:pt x="319" y="1083"/>
                    <a:pt x="650" y="1033"/>
                    <a:pt x="884" y="1033"/>
                  </a:cubicBezTo>
                  <a:cubicBezTo>
                    <a:pt x="1080" y="1033"/>
                    <a:pt x="1208" y="1068"/>
                    <a:pt x="1208" y="1068"/>
                  </a:cubicBezTo>
                  <a:cubicBezTo>
                    <a:pt x="1177" y="1036"/>
                    <a:pt x="1642" y="679"/>
                    <a:pt x="2480" y="679"/>
                  </a:cubicBezTo>
                  <a:cubicBezTo>
                    <a:pt x="2547" y="679"/>
                    <a:pt x="2617" y="681"/>
                    <a:pt x="2689" y="686"/>
                  </a:cubicBezTo>
                  <a:cubicBezTo>
                    <a:pt x="2607" y="629"/>
                    <a:pt x="1652" y="0"/>
                    <a:pt x="11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4145414" y="3162753"/>
              <a:ext cx="36944" cy="49761"/>
            </a:xfrm>
            <a:custGeom>
              <a:avLst/>
              <a:gdLst/>
              <a:ahLst/>
              <a:cxnLst/>
              <a:rect l="l" t="t" r="r" b="b"/>
              <a:pathLst>
                <a:path w="1052" h="1417" extrusionOk="0">
                  <a:moveTo>
                    <a:pt x="86" y="0"/>
                  </a:moveTo>
                  <a:cubicBezTo>
                    <a:pt x="0" y="144"/>
                    <a:pt x="165" y="974"/>
                    <a:pt x="188" y="1011"/>
                  </a:cubicBezTo>
                  <a:cubicBezTo>
                    <a:pt x="211" y="1048"/>
                    <a:pt x="898" y="1412"/>
                    <a:pt x="1051" y="1417"/>
                  </a:cubicBezTo>
                  <a:cubicBezTo>
                    <a:pt x="957" y="1245"/>
                    <a:pt x="911" y="1023"/>
                    <a:pt x="911" y="1023"/>
                  </a:cubicBezTo>
                  <a:cubicBezTo>
                    <a:pt x="911" y="1023"/>
                    <a:pt x="910" y="1023"/>
                    <a:pt x="910" y="1023"/>
                  </a:cubicBezTo>
                  <a:cubicBezTo>
                    <a:pt x="799" y="1023"/>
                    <a:pt x="425" y="244"/>
                    <a:pt x="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4148434" y="3142139"/>
              <a:ext cx="47268" cy="56574"/>
            </a:xfrm>
            <a:custGeom>
              <a:avLst/>
              <a:gdLst/>
              <a:ahLst/>
              <a:cxnLst/>
              <a:rect l="l" t="t" r="r" b="b"/>
              <a:pathLst>
                <a:path w="1346" h="1611" extrusionOk="0">
                  <a:moveTo>
                    <a:pt x="1061" y="0"/>
                  </a:moveTo>
                  <a:cubicBezTo>
                    <a:pt x="1059" y="0"/>
                    <a:pt x="1057" y="0"/>
                    <a:pt x="1055" y="1"/>
                  </a:cubicBezTo>
                  <a:cubicBezTo>
                    <a:pt x="642" y="79"/>
                    <a:pt x="87" y="441"/>
                    <a:pt x="0" y="587"/>
                  </a:cubicBezTo>
                  <a:cubicBezTo>
                    <a:pt x="339" y="830"/>
                    <a:pt x="713" y="1610"/>
                    <a:pt x="824" y="1610"/>
                  </a:cubicBezTo>
                  <a:cubicBezTo>
                    <a:pt x="824" y="1610"/>
                    <a:pt x="825" y="1610"/>
                    <a:pt x="825" y="1610"/>
                  </a:cubicBezTo>
                  <a:cubicBezTo>
                    <a:pt x="936" y="1607"/>
                    <a:pt x="1125" y="1399"/>
                    <a:pt x="1346" y="998"/>
                  </a:cubicBezTo>
                  <a:cubicBezTo>
                    <a:pt x="1279" y="553"/>
                    <a:pt x="1170" y="0"/>
                    <a:pt x="10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4177371" y="3177151"/>
              <a:ext cx="20895" cy="35363"/>
            </a:xfrm>
            <a:custGeom>
              <a:avLst/>
              <a:gdLst/>
              <a:ahLst/>
              <a:cxnLst/>
              <a:rect l="l" t="t" r="r" b="b"/>
              <a:pathLst>
                <a:path w="595" h="1007" extrusionOk="0">
                  <a:moveTo>
                    <a:pt x="522" y="1"/>
                  </a:moveTo>
                  <a:cubicBezTo>
                    <a:pt x="301" y="402"/>
                    <a:pt x="112" y="610"/>
                    <a:pt x="1" y="613"/>
                  </a:cubicBezTo>
                  <a:cubicBezTo>
                    <a:pt x="1" y="613"/>
                    <a:pt x="47" y="835"/>
                    <a:pt x="141" y="1007"/>
                  </a:cubicBezTo>
                  <a:cubicBezTo>
                    <a:pt x="142" y="1007"/>
                    <a:pt x="143" y="1007"/>
                    <a:pt x="143" y="1007"/>
                  </a:cubicBezTo>
                  <a:cubicBezTo>
                    <a:pt x="297" y="1007"/>
                    <a:pt x="594" y="546"/>
                    <a:pt x="594" y="546"/>
                  </a:cubicBezTo>
                  <a:cubicBezTo>
                    <a:pt x="594" y="546"/>
                    <a:pt x="565" y="296"/>
                    <a:pt x="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3945279" y="3317200"/>
              <a:ext cx="36592" cy="20930"/>
            </a:xfrm>
            <a:custGeom>
              <a:avLst/>
              <a:gdLst/>
              <a:ahLst/>
              <a:cxnLst/>
              <a:rect l="l" t="t" r="r" b="b"/>
              <a:pathLst>
                <a:path w="1042" h="596" extrusionOk="0">
                  <a:moveTo>
                    <a:pt x="1042" y="1"/>
                  </a:moveTo>
                  <a:lnTo>
                    <a:pt x="1042" y="1"/>
                  </a:lnTo>
                  <a:cubicBezTo>
                    <a:pt x="878" y="99"/>
                    <a:pt x="343" y="251"/>
                    <a:pt x="142" y="251"/>
                  </a:cubicBezTo>
                  <a:cubicBezTo>
                    <a:pt x="116" y="251"/>
                    <a:pt x="96" y="249"/>
                    <a:pt x="83" y="244"/>
                  </a:cubicBezTo>
                  <a:lnTo>
                    <a:pt x="0" y="595"/>
                  </a:lnTo>
                  <a:cubicBezTo>
                    <a:pt x="0" y="595"/>
                    <a:pt x="934" y="179"/>
                    <a:pt x="10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3905772" y="3305014"/>
              <a:ext cx="42422" cy="33116"/>
            </a:xfrm>
            <a:custGeom>
              <a:avLst/>
              <a:gdLst/>
              <a:ahLst/>
              <a:cxnLst/>
              <a:rect l="l" t="t" r="r" b="b"/>
              <a:pathLst>
                <a:path w="1208" h="943" extrusionOk="0">
                  <a:moveTo>
                    <a:pt x="526" y="1"/>
                  </a:moveTo>
                  <a:cubicBezTo>
                    <a:pt x="343" y="75"/>
                    <a:pt x="168" y="166"/>
                    <a:pt x="1" y="271"/>
                  </a:cubicBezTo>
                  <a:cubicBezTo>
                    <a:pt x="62" y="472"/>
                    <a:pt x="1125" y="942"/>
                    <a:pt x="1125" y="942"/>
                  </a:cubicBezTo>
                  <a:lnTo>
                    <a:pt x="1208" y="591"/>
                  </a:lnTo>
                  <a:cubicBezTo>
                    <a:pt x="1099" y="543"/>
                    <a:pt x="526" y="1"/>
                    <a:pt x="5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3903525" y="3283030"/>
              <a:ext cx="31992" cy="31500"/>
            </a:xfrm>
            <a:custGeom>
              <a:avLst/>
              <a:gdLst/>
              <a:ahLst/>
              <a:cxnLst/>
              <a:rect l="l" t="t" r="r" b="b"/>
              <a:pathLst>
                <a:path w="911" h="897" extrusionOk="0">
                  <a:moveTo>
                    <a:pt x="599" y="0"/>
                  </a:moveTo>
                  <a:cubicBezTo>
                    <a:pt x="599" y="0"/>
                    <a:pt x="0" y="698"/>
                    <a:pt x="65" y="897"/>
                  </a:cubicBezTo>
                  <a:cubicBezTo>
                    <a:pt x="232" y="792"/>
                    <a:pt x="407" y="701"/>
                    <a:pt x="591" y="627"/>
                  </a:cubicBezTo>
                  <a:cubicBezTo>
                    <a:pt x="911" y="328"/>
                    <a:pt x="748" y="127"/>
                    <a:pt x="5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3924279" y="3280853"/>
              <a:ext cx="61350" cy="45196"/>
            </a:xfrm>
            <a:custGeom>
              <a:avLst/>
              <a:gdLst/>
              <a:ahLst/>
              <a:cxnLst/>
              <a:rect l="l" t="t" r="r" b="b"/>
              <a:pathLst>
                <a:path w="1747" h="1287" extrusionOk="0">
                  <a:moveTo>
                    <a:pt x="390" y="1"/>
                  </a:moveTo>
                  <a:cubicBezTo>
                    <a:pt x="204" y="1"/>
                    <a:pt x="46" y="18"/>
                    <a:pt x="8" y="62"/>
                  </a:cubicBezTo>
                  <a:cubicBezTo>
                    <a:pt x="157" y="189"/>
                    <a:pt x="320" y="391"/>
                    <a:pt x="0" y="689"/>
                  </a:cubicBezTo>
                  <a:cubicBezTo>
                    <a:pt x="0" y="689"/>
                    <a:pt x="572" y="1231"/>
                    <a:pt x="681" y="1279"/>
                  </a:cubicBezTo>
                  <a:cubicBezTo>
                    <a:pt x="694" y="1284"/>
                    <a:pt x="714" y="1286"/>
                    <a:pt x="740" y="1286"/>
                  </a:cubicBezTo>
                  <a:cubicBezTo>
                    <a:pt x="941" y="1286"/>
                    <a:pt x="1476" y="1134"/>
                    <a:pt x="1640" y="1037"/>
                  </a:cubicBezTo>
                  <a:cubicBezTo>
                    <a:pt x="1747" y="855"/>
                    <a:pt x="1206" y="170"/>
                    <a:pt x="1109" y="90"/>
                  </a:cubicBezTo>
                  <a:cubicBezTo>
                    <a:pt x="1051" y="44"/>
                    <a:pt x="686" y="1"/>
                    <a:pt x="3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3572332" y="3263364"/>
              <a:ext cx="36557" cy="20895"/>
            </a:xfrm>
            <a:custGeom>
              <a:avLst/>
              <a:gdLst/>
              <a:ahLst/>
              <a:cxnLst/>
              <a:rect l="l" t="t" r="r" b="b"/>
              <a:pathLst>
                <a:path w="1041" h="595" extrusionOk="0">
                  <a:moveTo>
                    <a:pt x="1041" y="0"/>
                  </a:moveTo>
                  <a:cubicBezTo>
                    <a:pt x="876" y="98"/>
                    <a:pt x="334" y="250"/>
                    <a:pt x="139" y="250"/>
                  </a:cubicBezTo>
                  <a:cubicBezTo>
                    <a:pt x="117" y="250"/>
                    <a:pt x="99" y="248"/>
                    <a:pt x="87" y="244"/>
                  </a:cubicBezTo>
                  <a:lnTo>
                    <a:pt x="0" y="595"/>
                  </a:lnTo>
                  <a:cubicBezTo>
                    <a:pt x="0" y="595"/>
                    <a:pt x="935" y="180"/>
                    <a:pt x="10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3532789" y="3251038"/>
              <a:ext cx="42598" cy="33221"/>
            </a:xfrm>
            <a:custGeom>
              <a:avLst/>
              <a:gdLst/>
              <a:ahLst/>
              <a:cxnLst/>
              <a:rect l="l" t="t" r="r" b="b"/>
              <a:pathLst>
                <a:path w="1213" h="946" extrusionOk="0">
                  <a:moveTo>
                    <a:pt x="531" y="1"/>
                  </a:moveTo>
                  <a:cubicBezTo>
                    <a:pt x="347" y="78"/>
                    <a:pt x="170" y="168"/>
                    <a:pt x="1" y="274"/>
                  </a:cubicBezTo>
                  <a:cubicBezTo>
                    <a:pt x="64" y="475"/>
                    <a:pt x="1126" y="946"/>
                    <a:pt x="1126" y="946"/>
                  </a:cubicBezTo>
                  <a:lnTo>
                    <a:pt x="1213" y="596"/>
                  </a:lnTo>
                  <a:cubicBezTo>
                    <a:pt x="1100" y="546"/>
                    <a:pt x="531" y="1"/>
                    <a:pt x="5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3530612" y="3229125"/>
              <a:ext cx="32168" cy="31571"/>
            </a:xfrm>
            <a:custGeom>
              <a:avLst/>
              <a:gdLst/>
              <a:ahLst/>
              <a:cxnLst/>
              <a:rect l="l" t="t" r="r" b="b"/>
              <a:pathLst>
                <a:path w="916" h="899" extrusionOk="0">
                  <a:moveTo>
                    <a:pt x="599" y="0"/>
                  </a:moveTo>
                  <a:cubicBezTo>
                    <a:pt x="599" y="0"/>
                    <a:pt x="1" y="696"/>
                    <a:pt x="63" y="898"/>
                  </a:cubicBezTo>
                  <a:cubicBezTo>
                    <a:pt x="232" y="792"/>
                    <a:pt x="409" y="700"/>
                    <a:pt x="593" y="623"/>
                  </a:cubicBezTo>
                  <a:cubicBezTo>
                    <a:pt x="916" y="328"/>
                    <a:pt x="750" y="128"/>
                    <a:pt x="5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3551402" y="3226983"/>
              <a:ext cx="61350" cy="45231"/>
            </a:xfrm>
            <a:custGeom>
              <a:avLst/>
              <a:gdLst/>
              <a:ahLst/>
              <a:cxnLst/>
              <a:rect l="l" t="t" r="r" b="b"/>
              <a:pathLst>
                <a:path w="1747" h="1288" extrusionOk="0">
                  <a:moveTo>
                    <a:pt x="390" y="1"/>
                  </a:moveTo>
                  <a:cubicBezTo>
                    <a:pt x="203" y="1"/>
                    <a:pt x="44" y="18"/>
                    <a:pt x="7" y="62"/>
                  </a:cubicBezTo>
                  <a:cubicBezTo>
                    <a:pt x="160" y="190"/>
                    <a:pt x="324" y="389"/>
                    <a:pt x="1" y="686"/>
                  </a:cubicBezTo>
                  <a:cubicBezTo>
                    <a:pt x="1" y="686"/>
                    <a:pt x="570" y="1231"/>
                    <a:pt x="683" y="1281"/>
                  </a:cubicBezTo>
                  <a:cubicBezTo>
                    <a:pt x="694" y="1285"/>
                    <a:pt x="712" y="1287"/>
                    <a:pt x="734" y="1287"/>
                  </a:cubicBezTo>
                  <a:cubicBezTo>
                    <a:pt x="927" y="1287"/>
                    <a:pt x="1472" y="1134"/>
                    <a:pt x="1637" y="1036"/>
                  </a:cubicBezTo>
                  <a:cubicBezTo>
                    <a:pt x="1746" y="855"/>
                    <a:pt x="1206" y="167"/>
                    <a:pt x="1106" y="89"/>
                  </a:cubicBezTo>
                  <a:cubicBezTo>
                    <a:pt x="1049" y="44"/>
                    <a:pt x="685" y="1"/>
                    <a:pt x="3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4294558" y="3173288"/>
              <a:ext cx="36557" cy="20895"/>
            </a:xfrm>
            <a:custGeom>
              <a:avLst/>
              <a:gdLst/>
              <a:ahLst/>
              <a:cxnLst/>
              <a:rect l="l" t="t" r="r" b="b"/>
              <a:pathLst>
                <a:path w="1041" h="595" extrusionOk="0">
                  <a:moveTo>
                    <a:pt x="1041" y="0"/>
                  </a:moveTo>
                  <a:lnTo>
                    <a:pt x="1041" y="0"/>
                  </a:lnTo>
                  <a:cubicBezTo>
                    <a:pt x="876" y="98"/>
                    <a:pt x="333" y="250"/>
                    <a:pt x="139" y="250"/>
                  </a:cubicBezTo>
                  <a:cubicBezTo>
                    <a:pt x="116" y="250"/>
                    <a:pt x="99" y="248"/>
                    <a:pt x="86" y="244"/>
                  </a:cubicBezTo>
                  <a:lnTo>
                    <a:pt x="0" y="595"/>
                  </a:lnTo>
                  <a:cubicBezTo>
                    <a:pt x="0" y="595"/>
                    <a:pt x="934" y="178"/>
                    <a:pt x="10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4255051" y="3160927"/>
              <a:ext cx="42562" cy="33256"/>
            </a:xfrm>
            <a:custGeom>
              <a:avLst/>
              <a:gdLst/>
              <a:ahLst/>
              <a:cxnLst/>
              <a:rect l="l" t="t" r="r" b="b"/>
              <a:pathLst>
                <a:path w="1212" h="947" extrusionOk="0">
                  <a:moveTo>
                    <a:pt x="530" y="0"/>
                  </a:moveTo>
                  <a:cubicBezTo>
                    <a:pt x="347" y="79"/>
                    <a:pt x="170" y="169"/>
                    <a:pt x="1" y="274"/>
                  </a:cubicBezTo>
                  <a:cubicBezTo>
                    <a:pt x="63" y="476"/>
                    <a:pt x="1125" y="947"/>
                    <a:pt x="1125" y="947"/>
                  </a:cubicBezTo>
                  <a:lnTo>
                    <a:pt x="1211" y="596"/>
                  </a:lnTo>
                  <a:cubicBezTo>
                    <a:pt x="1099" y="548"/>
                    <a:pt x="530" y="0"/>
                    <a:pt x="5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4252838" y="3139084"/>
              <a:ext cx="32168" cy="31500"/>
            </a:xfrm>
            <a:custGeom>
              <a:avLst/>
              <a:gdLst/>
              <a:ahLst/>
              <a:cxnLst/>
              <a:rect l="l" t="t" r="r" b="b"/>
              <a:pathLst>
                <a:path w="916" h="897" extrusionOk="0">
                  <a:moveTo>
                    <a:pt x="598" y="0"/>
                  </a:moveTo>
                  <a:cubicBezTo>
                    <a:pt x="598" y="1"/>
                    <a:pt x="1" y="695"/>
                    <a:pt x="63" y="896"/>
                  </a:cubicBezTo>
                  <a:cubicBezTo>
                    <a:pt x="232" y="791"/>
                    <a:pt x="409" y="701"/>
                    <a:pt x="593" y="622"/>
                  </a:cubicBezTo>
                  <a:cubicBezTo>
                    <a:pt x="916" y="327"/>
                    <a:pt x="750" y="128"/>
                    <a:pt x="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4273628" y="3136906"/>
              <a:ext cx="61315" cy="45196"/>
            </a:xfrm>
            <a:custGeom>
              <a:avLst/>
              <a:gdLst/>
              <a:ahLst/>
              <a:cxnLst/>
              <a:rect l="l" t="t" r="r" b="b"/>
              <a:pathLst>
                <a:path w="1746" h="1287" extrusionOk="0">
                  <a:moveTo>
                    <a:pt x="392" y="1"/>
                  </a:moveTo>
                  <a:cubicBezTo>
                    <a:pt x="204" y="1"/>
                    <a:pt x="44" y="18"/>
                    <a:pt x="6" y="62"/>
                  </a:cubicBezTo>
                  <a:cubicBezTo>
                    <a:pt x="158" y="190"/>
                    <a:pt x="324" y="389"/>
                    <a:pt x="1" y="684"/>
                  </a:cubicBezTo>
                  <a:cubicBezTo>
                    <a:pt x="1" y="684"/>
                    <a:pt x="570" y="1232"/>
                    <a:pt x="682" y="1280"/>
                  </a:cubicBezTo>
                  <a:cubicBezTo>
                    <a:pt x="695" y="1284"/>
                    <a:pt x="712" y="1286"/>
                    <a:pt x="735" y="1286"/>
                  </a:cubicBezTo>
                  <a:cubicBezTo>
                    <a:pt x="930" y="1286"/>
                    <a:pt x="1472" y="1134"/>
                    <a:pt x="1638" y="1037"/>
                  </a:cubicBezTo>
                  <a:cubicBezTo>
                    <a:pt x="1746" y="855"/>
                    <a:pt x="1207" y="167"/>
                    <a:pt x="1106" y="89"/>
                  </a:cubicBezTo>
                  <a:cubicBezTo>
                    <a:pt x="1049" y="43"/>
                    <a:pt x="687" y="1"/>
                    <a:pt x="3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3791605" y="3493700"/>
              <a:ext cx="13345" cy="27251"/>
            </a:xfrm>
            <a:custGeom>
              <a:avLst/>
              <a:gdLst/>
              <a:ahLst/>
              <a:cxnLst/>
              <a:rect l="l" t="t" r="r" b="b"/>
              <a:pathLst>
                <a:path w="380" h="776" extrusionOk="0">
                  <a:moveTo>
                    <a:pt x="256" y="0"/>
                  </a:moveTo>
                  <a:cubicBezTo>
                    <a:pt x="228" y="216"/>
                    <a:pt x="106" y="405"/>
                    <a:pt x="0" y="536"/>
                  </a:cubicBezTo>
                  <a:cubicBezTo>
                    <a:pt x="14" y="559"/>
                    <a:pt x="306" y="775"/>
                    <a:pt x="306" y="775"/>
                  </a:cubicBezTo>
                  <a:cubicBezTo>
                    <a:pt x="380" y="613"/>
                    <a:pt x="347" y="49"/>
                    <a:pt x="2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3772993" y="3512523"/>
              <a:ext cx="29393" cy="25741"/>
            </a:xfrm>
            <a:custGeom>
              <a:avLst/>
              <a:gdLst/>
              <a:ahLst/>
              <a:cxnLst/>
              <a:rect l="l" t="t" r="r" b="b"/>
              <a:pathLst>
                <a:path w="837" h="733" extrusionOk="0">
                  <a:moveTo>
                    <a:pt x="530" y="0"/>
                  </a:moveTo>
                  <a:cubicBezTo>
                    <a:pt x="476" y="66"/>
                    <a:pt x="418" y="127"/>
                    <a:pt x="356" y="184"/>
                  </a:cubicBezTo>
                  <a:cubicBezTo>
                    <a:pt x="356" y="184"/>
                    <a:pt x="20" y="488"/>
                    <a:pt x="0" y="705"/>
                  </a:cubicBezTo>
                  <a:cubicBezTo>
                    <a:pt x="14" y="716"/>
                    <a:pt x="30" y="726"/>
                    <a:pt x="48" y="732"/>
                  </a:cubicBezTo>
                  <a:cubicBezTo>
                    <a:pt x="51" y="733"/>
                    <a:pt x="54" y="733"/>
                    <a:pt x="57" y="733"/>
                  </a:cubicBezTo>
                  <a:cubicBezTo>
                    <a:pt x="209" y="733"/>
                    <a:pt x="761" y="394"/>
                    <a:pt x="836" y="239"/>
                  </a:cubicBezTo>
                  <a:cubicBezTo>
                    <a:pt x="836" y="239"/>
                    <a:pt x="544" y="23"/>
                    <a:pt x="5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3753152" y="3490715"/>
              <a:ext cx="32343" cy="46566"/>
            </a:xfrm>
            <a:custGeom>
              <a:avLst/>
              <a:gdLst/>
              <a:ahLst/>
              <a:cxnLst/>
              <a:rect l="l" t="t" r="r" b="b"/>
              <a:pathLst>
                <a:path w="921" h="1326" extrusionOk="0">
                  <a:moveTo>
                    <a:pt x="444" y="0"/>
                  </a:moveTo>
                  <a:cubicBezTo>
                    <a:pt x="310" y="84"/>
                    <a:pt x="93" y="311"/>
                    <a:pt x="93" y="311"/>
                  </a:cubicBezTo>
                  <a:cubicBezTo>
                    <a:pt x="1" y="435"/>
                    <a:pt x="392" y="1166"/>
                    <a:pt x="565" y="1326"/>
                  </a:cubicBezTo>
                  <a:cubicBezTo>
                    <a:pt x="585" y="1107"/>
                    <a:pt x="921" y="805"/>
                    <a:pt x="921" y="805"/>
                  </a:cubicBezTo>
                  <a:cubicBezTo>
                    <a:pt x="921" y="805"/>
                    <a:pt x="403" y="570"/>
                    <a:pt x="4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8"/>
            <p:cNvSpPr/>
            <p:nvPr/>
          </p:nvSpPr>
          <p:spPr>
            <a:xfrm>
              <a:off x="3767304" y="3489626"/>
              <a:ext cx="33291" cy="29358"/>
            </a:xfrm>
            <a:custGeom>
              <a:avLst/>
              <a:gdLst/>
              <a:ahLst/>
              <a:cxnLst/>
              <a:rect l="l" t="t" r="r" b="b"/>
              <a:pathLst>
                <a:path w="948" h="836" extrusionOk="0">
                  <a:moveTo>
                    <a:pt x="223" y="0"/>
                  </a:moveTo>
                  <a:cubicBezTo>
                    <a:pt x="139" y="0"/>
                    <a:pt x="73" y="9"/>
                    <a:pt x="41" y="31"/>
                  </a:cubicBezTo>
                  <a:cubicBezTo>
                    <a:pt x="0" y="601"/>
                    <a:pt x="518" y="836"/>
                    <a:pt x="518" y="836"/>
                  </a:cubicBezTo>
                  <a:cubicBezTo>
                    <a:pt x="580" y="779"/>
                    <a:pt x="638" y="718"/>
                    <a:pt x="692" y="652"/>
                  </a:cubicBezTo>
                  <a:cubicBezTo>
                    <a:pt x="798" y="521"/>
                    <a:pt x="920" y="332"/>
                    <a:pt x="948" y="116"/>
                  </a:cubicBezTo>
                  <a:cubicBezTo>
                    <a:pt x="877" y="80"/>
                    <a:pt x="474" y="0"/>
                    <a:pt x="2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8"/>
            <p:cNvSpPr/>
            <p:nvPr/>
          </p:nvSpPr>
          <p:spPr>
            <a:xfrm>
              <a:off x="2943061" y="2369519"/>
              <a:ext cx="1742109" cy="720892"/>
            </a:xfrm>
            <a:custGeom>
              <a:avLst/>
              <a:gdLst/>
              <a:ahLst/>
              <a:cxnLst/>
              <a:rect l="l" t="t" r="r" b="b"/>
              <a:pathLst>
                <a:path w="49608" h="20528" extrusionOk="0">
                  <a:moveTo>
                    <a:pt x="25549" y="0"/>
                  </a:moveTo>
                  <a:cubicBezTo>
                    <a:pt x="23837" y="0"/>
                    <a:pt x="21592" y="1791"/>
                    <a:pt x="18836" y="6751"/>
                  </a:cubicBezTo>
                  <a:cubicBezTo>
                    <a:pt x="17109" y="3279"/>
                    <a:pt x="15693" y="2037"/>
                    <a:pt x="14606" y="2037"/>
                  </a:cubicBezTo>
                  <a:cubicBezTo>
                    <a:pt x="12495" y="2037"/>
                    <a:pt x="11628" y="6719"/>
                    <a:pt x="12145" y="8847"/>
                  </a:cubicBezTo>
                  <a:cubicBezTo>
                    <a:pt x="10509" y="6833"/>
                    <a:pt x="8031" y="5588"/>
                    <a:pt x="5983" y="5588"/>
                  </a:cubicBezTo>
                  <a:cubicBezTo>
                    <a:pt x="4755" y="5588"/>
                    <a:pt x="3682" y="6036"/>
                    <a:pt x="3038" y="7033"/>
                  </a:cubicBezTo>
                  <a:cubicBezTo>
                    <a:pt x="0" y="11737"/>
                    <a:pt x="6459" y="14536"/>
                    <a:pt x="9998" y="15447"/>
                  </a:cubicBezTo>
                  <a:cubicBezTo>
                    <a:pt x="9910" y="15428"/>
                    <a:pt x="9812" y="15418"/>
                    <a:pt x="9708" y="15418"/>
                  </a:cubicBezTo>
                  <a:cubicBezTo>
                    <a:pt x="8576" y="15418"/>
                    <a:pt x="6685" y="16562"/>
                    <a:pt x="7480" y="18401"/>
                  </a:cubicBezTo>
                  <a:cubicBezTo>
                    <a:pt x="7844" y="19243"/>
                    <a:pt x="8975" y="19543"/>
                    <a:pt x="10288" y="19543"/>
                  </a:cubicBezTo>
                  <a:cubicBezTo>
                    <a:pt x="12354" y="19543"/>
                    <a:pt x="14870" y="18798"/>
                    <a:pt x="15557" y="18241"/>
                  </a:cubicBezTo>
                  <a:cubicBezTo>
                    <a:pt x="17163" y="19948"/>
                    <a:pt x="18720" y="20527"/>
                    <a:pt x="20123" y="20527"/>
                  </a:cubicBezTo>
                  <a:cubicBezTo>
                    <a:pt x="22469" y="20527"/>
                    <a:pt x="24386" y="18910"/>
                    <a:pt x="25394" y="18241"/>
                  </a:cubicBezTo>
                  <a:cubicBezTo>
                    <a:pt x="30198" y="19704"/>
                    <a:pt x="33909" y="20237"/>
                    <a:pt x="36708" y="20237"/>
                  </a:cubicBezTo>
                  <a:cubicBezTo>
                    <a:pt x="43875" y="20237"/>
                    <a:pt x="45055" y="16740"/>
                    <a:pt x="43261" y="16398"/>
                  </a:cubicBezTo>
                  <a:cubicBezTo>
                    <a:pt x="49608" y="12556"/>
                    <a:pt x="47773" y="10592"/>
                    <a:pt x="44257" y="10592"/>
                  </a:cubicBezTo>
                  <a:cubicBezTo>
                    <a:pt x="42619" y="10592"/>
                    <a:pt x="40615" y="11018"/>
                    <a:pt x="38904" y="11879"/>
                  </a:cubicBezTo>
                  <a:lnTo>
                    <a:pt x="38904" y="11879"/>
                  </a:lnTo>
                  <a:cubicBezTo>
                    <a:pt x="40361" y="11035"/>
                    <a:pt x="39262" y="7273"/>
                    <a:pt x="35460" y="7273"/>
                  </a:cubicBezTo>
                  <a:cubicBezTo>
                    <a:pt x="33907" y="7273"/>
                    <a:pt x="31903" y="7901"/>
                    <a:pt x="29438" y="9612"/>
                  </a:cubicBezTo>
                  <a:cubicBezTo>
                    <a:pt x="30050" y="6093"/>
                    <a:pt x="28707" y="0"/>
                    <a:pt x="25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2943061" y="2111019"/>
              <a:ext cx="1848129" cy="1082040"/>
            </a:xfrm>
            <a:custGeom>
              <a:avLst/>
              <a:gdLst/>
              <a:ahLst/>
              <a:cxnLst/>
              <a:rect l="l" t="t" r="r" b="b"/>
              <a:pathLst>
                <a:path w="52627" h="30812" extrusionOk="0">
                  <a:moveTo>
                    <a:pt x="18836" y="14112"/>
                  </a:moveTo>
                  <a:cubicBezTo>
                    <a:pt x="13756" y="3897"/>
                    <a:pt x="11362" y="12984"/>
                    <a:pt x="12145" y="16208"/>
                  </a:cubicBezTo>
                  <a:cubicBezTo>
                    <a:pt x="9529" y="12987"/>
                    <a:pt x="4757" y="11733"/>
                    <a:pt x="3038" y="14394"/>
                  </a:cubicBezTo>
                  <a:cubicBezTo>
                    <a:pt x="0" y="19098"/>
                    <a:pt x="6459" y="21897"/>
                    <a:pt x="9998" y="22808"/>
                  </a:cubicBezTo>
                  <a:cubicBezTo>
                    <a:pt x="8946" y="22575"/>
                    <a:pt x="6612" y="23755"/>
                    <a:pt x="7480" y="25762"/>
                  </a:cubicBezTo>
                  <a:cubicBezTo>
                    <a:pt x="8417" y="27928"/>
                    <a:pt x="14434" y="26513"/>
                    <a:pt x="15557" y="25602"/>
                  </a:cubicBezTo>
                  <a:cubicBezTo>
                    <a:pt x="19849" y="30163"/>
                    <a:pt x="23783" y="26671"/>
                    <a:pt x="25394" y="25602"/>
                  </a:cubicBezTo>
                  <a:cubicBezTo>
                    <a:pt x="42500" y="30811"/>
                    <a:pt x="45756" y="24234"/>
                    <a:pt x="43261" y="23759"/>
                  </a:cubicBezTo>
                  <a:cubicBezTo>
                    <a:pt x="52627" y="18089"/>
                    <a:pt x="44177" y="16509"/>
                    <a:pt x="38797" y="19295"/>
                  </a:cubicBezTo>
                  <a:cubicBezTo>
                    <a:pt x="41055" y="18288"/>
                    <a:pt x="38079" y="10976"/>
                    <a:pt x="29438" y="16973"/>
                  </a:cubicBezTo>
                  <a:cubicBezTo>
                    <a:pt x="30382" y="11546"/>
                    <a:pt x="26676" y="1"/>
                    <a:pt x="18836" y="1411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3369598" y="2731650"/>
              <a:ext cx="446484" cy="226964"/>
            </a:xfrm>
            <a:custGeom>
              <a:avLst/>
              <a:gdLst/>
              <a:ahLst/>
              <a:cxnLst/>
              <a:rect l="l" t="t" r="r" b="b"/>
              <a:pathLst>
                <a:path w="12714" h="6463" extrusionOk="0">
                  <a:moveTo>
                    <a:pt x="12472" y="2513"/>
                  </a:moveTo>
                  <a:cubicBezTo>
                    <a:pt x="11474" y="1"/>
                    <a:pt x="6314" y="2168"/>
                    <a:pt x="6332" y="4395"/>
                  </a:cubicBezTo>
                  <a:cubicBezTo>
                    <a:pt x="6332" y="4431"/>
                    <a:pt x="6275" y="4441"/>
                    <a:pt x="6270" y="4404"/>
                  </a:cubicBezTo>
                  <a:cubicBezTo>
                    <a:pt x="6143" y="3494"/>
                    <a:pt x="5762" y="2482"/>
                    <a:pt x="4807" y="2163"/>
                  </a:cubicBezTo>
                  <a:cubicBezTo>
                    <a:pt x="4029" y="1905"/>
                    <a:pt x="3173" y="2044"/>
                    <a:pt x="2445" y="2398"/>
                  </a:cubicBezTo>
                  <a:cubicBezTo>
                    <a:pt x="1248" y="2982"/>
                    <a:pt x="156" y="4097"/>
                    <a:pt x="1" y="5421"/>
                  </a:cubicBezTo>
                  <a:cubicBezTo>
                    <a:pt x="867" y="4455"/>
                    <a:pt x="2037" y="3683"/>
                    <a:pt x="3337" y="3725"/>
                  </a:cubicBezTo>
                  <a:cubicBezTo>
                    <a:pt x="4985" y="3776"/>
                    <a:pt x="5902" y="5014"/>
                    <a:pt x="6306" y="6462"/>
                  </a:cubicBezTo>
                  <a:cubicBezTo>
                    <a:pt x="6955" y="4573"/>
                    <a:pt x="9277" y="3730"/>
                    <a:pt x="11167" y="4108"/>
                  </a:cubicBezTo>
                  <a:cubicBezTo>
                    <a:pt x="11535" y="4180"/>
                    <a:pt x="11927" y="4309"/>
                    <a:pt x="12273" y="4505"/>
                  </a:cubicBezTo>
                  <a:cubicBezTo>
                    <a:pt x="12541" y="3845"/>
                    <a:pt x="12713" y="3121"/>
                    <a:pt x="12472" y="2513"/>
                  </a:cubicBezTo>
                  <a:close/>
                </a:path>
              </a:pathLst>
            </a:custGeom>
            <a:solidFill>
              <a:srgbClr val="5C463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3089606" y="2600978"/>
              <a:ext cx="295373" cy="178853"/>
            </a:xfrm>
            <a:custGeom>
              <a:avLst/>
              <a:gdLst/>
              <a:ahLst/>
              <a:cxnLst/>
              <a:rect l="l" t="t" r="r" b="b"/>
              <a:pathLst>
                <a:path w="8411" h="5093" extrusionOk="0">
                  <a:moveTo>
                    <a:pt x="7583" y="4882"/>
                  </a:moveTo>
                  <a:cubicBezTo>
                    <a:pt x="7654" y="4252"/>
                    <a:pt x="7959" y="3706"/>
                    <a:pt x="8411" y="3257"/>
                  </a:cubicBezTo>
                  <a:cubicBezTo>
                    <a:pt x="6094" y="856"/>
                    <a:pt x="2256" y="0"/>
                    <a:pt x="833" y="2100"/>
                  </a:cubicBezTo>
                  <a:cubicBezTo>
                    <a:pt x="65" y="3232"/>
                    <a:pt x="1" y="4229"/>
                    <a:pt x="365" y="5092"/>
                  </a:cubicBezTo>
                  <a:cubicBezTo>
                    <a:pt x="1739" y="3353"/>
                    <a:pt x="5599" y="3380"/>
                    <a:pt x="7583" y="4882"/>
                  </a:cubicBezTo>
                  <a:close/>
                </a:path>
              </a:pathLst>
            </a:custGeom>
            <a:solidFill>
              <a:srgbClr val="5C463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3381608" y="2291066"/>
              <a:ext cx="550361" cy="446414"/>
            </a:xfrm>
            <a:custGeom>
              <a:avLst/>
              <a:gdLst/>
              <a:ahLst/>
              <a:cxnLst/>
              <a:rect l="l" t="t" r="r" b="b"/>
              <a:pathLst>
                <a:path w="15672" h="12712" extrusionOk="0">
                  <a:moveTo>
                    <a:pt x="6583" y="11508"/>
                  </a:moveTo>
                  <a:cubicBezTo>
                    <a:pt x="7235" y="10299"/>
                    <a:pt x="9069" y="9540"/>
                    <a:pt x="10318" y="9680"/>
                  </a:cubicBezTo>
                  <a:cubicBezTo>
                    <a:pt x="12054" y="9873"/>
                    <a:pt x="12503" y="11255"/>
                    <a:pt x="12530" y="12711"/>
                  </a:cubicBezTo>
                  <a:cubicBezTo>
                    <a:pt x="13328" y="12134"/>
                    <a:pt x="14429" y="11902"/>
                    <a:pt x="15529" y="11857"/>
                  </a:cubicBezTo>
                  <a:cubicBezTo>
                    <a:pt x="15672" y="7143"/>
                    <a:pt x="12453" y="0"/>
                    <a:pt x="6217" y="10694"/>
                  </a:cubicBezTo>
                  <a:cubicBezTo>
                    <a:pt x="2085" y="2778"/>
                    <a:pt x="0" y="8894"/>
                    <a:pt x="319" y="11880"/>
                  </a:cubicBezTo>
                  <a:cubicBezTo>
                    <a:pt x="1938" y="10516"/>
                    <a:pt x="4993" y="10221"/>
                    <a:pt x="6583" y="11508"/>
                  </a:cubicBezTo>
                  <a:close/>
                </a:path>
              </a:pathLst>
            </a:custGeom>
            <a:solidFill>
              <a:srgbClr val="5C463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3992442" y="2613901"/>
              <a:ext cx="608024" cy="306330"/>
            </a:xfrm>
            <a:custGeom>
              <a:avLst/>
              <a:gdLst/>
              <a:ahLst/>
              <a:cxnLst/>
              <a:rect l="l" t="t" r="r" b="b"/>
              <a:pathLst>
                <a:path w="17314" h="8723" extrusionOk="0">
                  <a:moveTo>
                    <a:pt x="6131" y="5780"/>
                  </a:moveTo>
                  <a:cubicBezTo>
                    <a:pt x="7904" y="5027"/>
                    <a:pt x="5954" y="0"/>
                    <a:pt x="0" y="2743"/>
                  </a:cubicBezTo>
                  <a:cubicBezTo>
                    <a:pt x="336" y="2784"/>
                    <a:pt x="646" y="2871"/>
                    <a:pt x="936" y="2893"/>
                  </a:cubicBezTo>
                  <a:cubicBezTo>
                    <a:pt x="6265" y="3304"/>
                    <a:pt x="5222" y="5989"/>
                    <a:pt x="5112" y="6230"/>
                  </a:cubicBezTo>
                  <a:cubicBezTo>
                    <a:pt x="7087" y="5360"/>
                    <a:pt x="9948" y="5843"/>
                    <a:pt x="10921" y="7906"/>
                  </a:cubicBezTo>
                  <a:cubicBezTo>
                    <a:pt x="11045" y="8168"/>
                    <a:pt x="11139" y="8441"/>
                    <a:pt x="11203" y="8723"/>
                  </a:cubicBezTo>
                  <a:cubicBezTo>
                    <a:pt x="17313" y="4653"/>
                    <a:pt x="10538" y="3606"/>
                    <a:pt x="6131" y="5780"/>
                  </a:cubicBezTo>
                  <a:close/>
                </a:path>
              </a:pathLst>
            </a:custGeom>
            <a:solidFill>
              <a:srgbClr val="5C463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58"/>
          <p:cNvGrpSpPr/>
          <p:nvPr/>
        </p:nvGrpSpPr>
        <p:grpSpPr>
          <a:xfrm>
            <a:off x="4064721" y="3947281"/>
            <a:ext cx="1014557" cy="737428"/>
            <a:chOff x="-1456525" y="1300563"/>
            <a:chExt cx="963675" cy="626425"/>
          </a:xfrm>
        </p:grpSpPr>
        <p:sp>
          <p:nvSpPr>
            <p:cNvPr id="1712" name="Google Shape;1712;p58"/>
            <p:cNvSpPr/>
            <p:nvPr/>
          </p:nvSpPr>
          <p:spPr>
            <a:xfrm>
              <a:off x="-1456525" y="1300563"/>
              <a:ext cx="963675" cy="626425"/>
            </a:xfrm>
            <a:custGeom>
              <a:avLst/>
              <a:gdLst/>
              <a:ahLst/>
              <a:cxnLst/>
              <a:rect l="l" t="t" r="r" b="b"/>
              <a:pathLst>
                <a:path w="38547" h="25057" extrusionOk="0">
                  <a:moveTo>
                    <a:pt x="18038" y="5681"/>
                  </a:moveTo>
                  <a:lnTo>
                    <a:pt x="18038" y="5681"/>
                  </a:lnTo>
                  <a:cubicBezTo>
                    <a:pt x="18157" y="5788"/>
                    <a:pt x="18269" y="5902"/>
                    <a:pt x="18374" y="6024"/>
                  </a:cubicBezTo>
                  <a:cubicBezTo>
                    <a:pt x="18262" y="5956"/>
                    <a:pt x="18150" y="5837"/>
                    <a:pt x="18038" y="5681"/>
                  </a:cubicBezTo>
                  <a:close/>
                  <a:moveTo>
                    <a:pt x="22199" y="7436"/>
                  </a:moveTo>
                  <a:cubicBezTo>
                    <a:pt x="22893" y="7436"/>
                    <a:pt x="23601" y="7550"/>
                    <a:pt x="24300" y="7801"/>
                  </a:cubicBezTo>
                  <a:cubicBezTo>
                    <a:pt x="27750" y="9044"/>
                    <a:pt x="27168" y="15072"/>
                    <a:pt x="24950" y="17029"/>
                  </a:cubicBezTo>
                  <a:lnTo>
                    <a:pt x="24949" y="17029"/>
                  </a:lnTo>
                  <a:cubicBezTo>
                    <a:pt x="24439" y="17480"/>
                    <a:pt x="23759" y="17676"/>
                    <a:pt x="23000" y="17676"/>
                  </a:cubicBezTo>
                  <a:cubicBezTo>
                    <a:pt x="20143" y="17676"/>
                    <a:pt x="16180" y="14907"/>
                    <a:pt x="16044" y="12640"/>
                  </a:cubicBezTo>
                  <a:cubicBezTo>
                    <a:pt x="15892" y="10053"/>
                    <a:pt x="18872" y="7436"/>
                    <a:pt x="22199" y="7436"/>
                  </a:cubicBezTo>
                  <a:close/>
                  <a:moveTo>
                    <a:pt x="29611" y="0"/>
                  </a:moveTo>
                  <a:cubicBezTo>
                    <a:pt x="29024" y="0"/>
                    <a:pt x="27460" y="1490"/>
                    <a:pt x="24181" y="5739"/>
                  </a:cubicBezTo>
                  <a:cubicBezTo>
                    <a:pt x="24748" y="3642"/>
                    <a:pt x="25212" y="1904"/>
                    <a:pt x="24851" y="1904"/>
                  </a:cubicBezTo>
                  <a:cubicBezTo>
                    <a:pt x="24578" y="1904"/>
                    <a:pt x="23833" y="2899"/>
                    <a:pt x="22305" y="5484"/>
                  </a:cubicBezTo>
                  <a:cubicBezTo>
                    <a:pt x="21814" y="4297"/>
                    <a:pt x="21411" y="3847"/>
                    <a:pt x="21096" y="3847"/>
                  </a:cubicBezTo>
                  <a:cubicBezTo>
                    <a:pt x="20618" y="3847"/>
                    <a:pt x="20342" y="4881"/>
                    <a:pt x="20266" y="5942"/>
                  </a:cubicBezTo>
                  <a:cubicBezTo>
                    <a:pt x="19937" y="5397"/>
                    <a:pt x="18874" y="2882"/>
                    <a:pt x="18041" y="2882"/>
                  </a:cubicBezTo>
                  <a:cubicBezTo>
                    <a:pt x="17994" y="2882"/>
                    <a:pt x="17948" y="2890"/>
                    <a:pt x="17903" y="2907"/>
                  </a:cubicBezTo>
                  <a:cubicBezTo>
                    <a:pt x="17056" y="3223"/>
                    <a:pt x="17486" y="4895"/>
                    <a:pt x="18035" y="5678"/>
                  </a:cubicBezTo>
                  <a:cubicBezTo>
                    <a:pt x="16661" y="4397"/>
                    <a:pt x="12254" y="1131"/>
                    <a:pt x="10772" y="1131"/>
                  </a:cubicBezTo>
                  <a:cubicBezTo>
                    <a:pt x="9708" y="1131"/>
                    <a:pt x="10151" y="2813"/>
                    <a:pt x="14304" y="8120"/>
                  </a:cubicBezTo>
                  <a:cubicBezTo>
                    <a:pt x="13660" y="7797"/>
                    <a:pt x="11436" y="6928"/>
                    <a:pt x="10503" y="6928"/>
                  </a:cubicBezTo>
                  <a:cubicBezTo>
                    <a:pt x="9684" y="6928"/>
                    <a:pt x="9861" y="7599"/>
                    <a:pt x="12987" y="9904"/>
                  </a:cubicBezTo>
                  <a:cubicBezTo>
                    <a:pt x="12924" y="9869"/>
                    <a:pt x="12859" y="9853"/>
                    <a:pt x="12792" y="9853"/>
                  </a:cubicBezTo>
                  <a:cubicBezTo>
                    <a:pt x="12046" y="9853"/>
                    <a:pt x="11131" y="11862"/>
                    <a:pt x="12437" y="11862"/>
                  </a:cubicBezTo>
                  <a:cubicBezTo>
                    <a:pt x="12499" y="11862"/>
                    <a:pt x="12566" y="11858"/>
                    <a:pt x="12638" y="11848"/>
                  </a:cubicBezTo>
                  <a:lnTo>
                    <a:pt x="12638" y="11848"/>
                  </a:lnTo>
                  <a:cubicBezTo>
                    <a:pt x="1" y="15174"/>
                    <a:pt x="9580" y="15228"/>
                    <a:pt x="13166" y="15347"/>
                  </a:cubicBezTo>
                  <a:cubicBezTo>
                    <a:pt x="13077" y="15918"/>
                    <a:pt x="9495" y="18125"/>
                    <a:pt x="13312" y="18125"/>
                  </a:cubicBezTo>
                  <a:cubicBezTo>
                    <a:pt x="13720" y="18125"/>
                    <a:pt x="14213" y="18100"/>
                    <a:pt x="14804" y="18045"/>
                  </a:cubicBezTo>
                  <a:lnTo>
                    <a:pt x="14804" y="18045"/>
                  </a:lnTo>
                  <a:cubicBezTo>
                    <a:pt x="14396" y="18681"/>
                    <a:pt x="12428" y="21584"/>
                    <a:pt x="13318" y="21584"/>
                  </a:cubicBezTo>
                  <a:cubicBezTo>
                    <a:pt x="13725" y="21584"/>
                    <a:pt x="14733" y="20975"/>
                    <a:pt x="16764" y="19260"/>
                  </a:cubicBezTo>
                  <a:lnTo>
                    <a:pt x="16764" y="19260"/>
                  </a:lnTo>
                  <a:cubicBezTo>
                    <a:pt x="16035" y="21678"/>
                    <a:pt x="14432" y="25057"/>
                    <a:pt x="15320" y="25057"/>
                  </a:cubicBezTo>
                  <a:cubicBezTo>
                    <a:pt x="15788" y="25057"/>
                    <a:pt x="16948" y="24119"/>
                    <a:pt x="19290" y="21608"/>
                  </a:cubicBezTo>
                  <a:lnTo>
                    <a:pt x="19290" y="21608"/>
                  </a:lnTo>
                  <a:cubicBezTo>
                    <a:pt x="19177" y="23073"/>
                    <a:pt x="19424" y="23609"/>
                    <a:pt x="19856" y="23609"/>
                  </a:cubicBezTo>
                  <a:cubicBezTo>
                    <a:pt x="20971" y="23609"/>
                    <a:pt x="23315" y="20050"/>
                    <a:pt x="23886" y="19678"/>
                  </a:cubicBezTo>
                  <a:cubicBezTo>
                    <a:pt x="24377" y="21743"/>
                    <a:pt x="25261" y="24340"/>
                    <a:pt x="25745" y="24340"/>
                  </a:cubicBezTo>
                  <a:cubicBezTo>
                    <a:pt x="26097" y="24340"/>
                    <a:pt x="26239" y="22976"/>
                    <a:pt x="25870" y="19057"/>
                  </a:cubicBezTo>
                  <a:lnTo>
                    <a:pt x="25870" y="19057"/>
                  </a:lnTo>
                  <a:cubicBezTo>
                    <a:pt x="26394" y="19581"/>
                    <a:pt x="27668" y="21099"/>
                    <a:pt x="28420" y="21099"/>
                  </a:cubicBezTo>
                  <a:cubicBezTo>
                    <a:pt x="28865" y="21099"/>
                    <a:pt x="29128" y="20570"/>
                    <a:pt x="28948" y="18993"/>
                  </a:cubicBezTo>
                  <a:lnTo>
                    <a:pt x="28948" y="18993"/>
                  </a:lnTo>
                  <a:cubicBezTo>
                    <a:pt x="29940" y="19500"/>
                    <a:pt x="32361" y="20652"/>
                    <a:pt x="33299" y="20652"/>
                  </a:cubicBezTo>
                  <a:cubicBezTo>
                    <a:pt x="34140" y="20652"/>
                    <a:pt x="33788" y="19725"/>
                    <a:pt x="30140" y="16572"/>
                  </a:cubicBezTo>
                  <a:lnTo>
                    <a:pt x="30140" y="16572"/>
                  </a:lnTo>
                  <a:cubicBezTo>
                    <a:pt x="30764" y="16605"/>
                    <a:pt x="31324" y="16620"/>
                    <a:pt x="31825" y="16620"/>
                  </a:cubicBezTo>
                  <a:cubicBezTo>
                    <a:pt x="38437" y="16620"/>
                    <a:pt x="34679" y="13939"/>
                    <a:pt x="30665" y="12851"/>
                  </a:cubicBezTo>
                  <a:cubicBezTo>
                    <a:pt x="36535" y="9251"/>
                    <a:pt x="38547" y="7305"/>
                    <a:pt x="36850" y="7305"/>
                  </a:cubicBezTo>
                  <a:cubicBezTo>
                    <a:pt x="35755" y="7305"/>
                    <a:pt x="33115" y="8116"/>
                    <a:pt x="28970" y="9815"/>
                  </a:cubicBezTo>
                  <a:cubicBezTo>
                    <a:pt x="29220" y="9365"/>
                    <a:pt x="31975" y="6345"/>
                    <a:pt x="30538" y="6345"/>
                  </a:cubicBezTo>
                  <a:cubicBezTo>
                    <a:pt x="30051" y="6345"/>
                    <a:pt x="29083" y="6691"/>
                    <a:pt x="27374" y="7601"/>
                  </a:cubicBezTo>
                  <a:cubicBezTo>
                    <a:pt x="28178" y="5688"/>
                    <a:pt x="30759" y="0"/>
                    <a:pt x="296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a:off x="-1060025" y="1459163"/>
              <a:ext cx="297250" cy="320950"/>
            </a:xfrm>
            <a:custGeom>
              <a:avLst/>
              <a:gdLst/>
              <a:ahLst/>
              <a:cxnLst/>
              <a:rect l="l" t="t" r="r" b="b"/>
              <a:pathLst>
                <a:path w="11890" h="12838" extrusionOk="0">
                  <a:moveTo>
                    <a:pt x="8440" y="1457"/>
                  </a:moveTo>
                  <a:cubicBezTo>
                    <a:pt x="11890" y="2700"/>
                    <a:pt x="11307" y="8728"/>
                    <a:pt x="9089" y="10685"/>
                  </a:cubicBezTo>
                  <a:cubicBezTo>
                    <a:pt x="6658" y="12838"/>
                    <a:pt x="356" y="9165"/>
                    <a:pt x="184" y="6296"/>
                  </a:cubicBezTo>
                  <a:cubicBezTo>
                    <a:pt x="1" y="3170"/>
                    <a:pt x="4389" y="0"/>
                    <a:pt x="8440" y="14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4350;p85">
            <a:extLst>
              <a:ext uri="{FF2B5EF4-FFF2-40B4-BE49-F238E27FC236}">
                <a16:creationId xmlns:a16="http://schemas.microsoft.com/office/drawing/2014/main" id="{F70A1207-7421-6C88-F5FD-1DE46FD56F24}"/>
              </a:ext>
            </a:extLst>
          </p:cNvPr>
          <p:cNvGrpSpPr/>
          <p:nvPr/>
        </p:nvGrpSpPr>
        <p:grpSpPr>
          <a:xfrm>
            <a:off x="6889925" y="3930546"/>
            <a:ext cx="2264293" cy="1212954"/>
            <a:chOff x="785825" y="3517351"/>
            <a:chExt cx="2264293" cy="1092161"/>
          </a:xfrm>
        </p:grpSpPr>
        <p:sp>
          <p:nvSpPr>
            <p:cNvPr id="3" name="Google Shape;4351;p85">
              <a:extLst>
                <a:ext uri="{FF2B5EF4-FFF2-40B4-BE49-F238E27FC236}">
                  <a16:creationId xmlns:a16="http://schemas.microsoft.com/office/drawing/2014/main" id="{4AC14647-24E3-311E-624A-50C0B66097FB}"/>
                </a:ext>
              </a:extLst>
            </p:cNvPr>
            <p:cNvSpPr/>
            <p:nvPr/>
          </p:nvSpPr>
          <p:spPr>
            <a:xfrm>
              <a:off x="2209456" y="3517351"/>
              <a:ext cx="463788" cy="738587"/>
            </a:xfrm>
            <a:custGeom>
              <a:avLst/>
              <a:gdLst/>
              <a:ahLst/>
              <a:cxnLst/>
              <a:rect l="l" t="t" r="r" b="b"/>
              <a:pathLst>
                <a:path w="16987" h="27052" extrusionOk="0">
                  <a:moveTo>
                    <a:pt x="247" y="0"/>
                  </a:moveTo>
                  <a:cubicBezTo>
                    <a:pt x="153" y="0"/>
                    <a:pt x="98" y="24"/>
                    <a:pt x="90" y="73"/>
                  </a:cubicBezTo>
                  <a:cubicBezTo>
                    <a:pt x="0" y="609"/>
                    <a:pt x="5096" y="9104"/>
                    <a:pt x="4740" y="11428"/>
                  </a:cubicBezTo>
                  <a:cubicBezTo>
                    <a:pt x="4381" y="13752"/>
                    <a:pt x="12428" y="21688"/>
                    <a:pt x="16987" y="27052"/>
                  </a:cubicBezTo>
                  <a:cubicBezTo>
                    <a:pt x="16987" y="27052"/>
                    <a:pt x="16038" y="23588"/>
                    <a:pt x="15412" y="21084"/>
                  </a:cubicBezTo>
                  <a:cubicBezTo>
                    <a:pt x="14786" y="18581"/>
                    <a:pt x="9165" y="6712"/>
                    <a:pt x="7465" y="4386"/>
                  </a:cubicBezTo>
                  <a:cubicBezTo>
                    <a:pt x="5924" y="2276"/>
                    <a:pt x="1176" y="0"/>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352;p85">
              <a:extLst>
                <a:ext uri="{FF2B5EF4-FFF2-40B4-BE49-F238E27FC236}">
                  <a16:creationId xmlns:a16="http://schemas.microsoft.com/office/drawing/2014/main" id="{628BFE3B-E241-C8CC-AABD-BEF195C29132}"/>
                </a:ext>
              </a:extLst>
            </p:cNvPr>
            <p:cNvSpPr/>
            <p:nvPr/>
          </p:nvSpPr>
          <p:spPr>
            <a:xfrm>
              <a:off x="2209456" y="3517351"/>
              <a:ext cx="463842" cy="738587"/>
            </a:xfrm>
            <a:custGeom>
              <a:avLst/>
              <a:gdLst/>
              <a:ahLst/>
              <a:cxnLst/>
              <a:rect l="l" t="t" r="r" b="b"/>
              <a:pathLst>
                <a:path w="16989" h="27052" extrusionOk="0">
                  <a:moveTo>
                    <a:pt x="247" y="1"/>
                  </a:moveTo>
                  <a:cubicBezTo>
                    <a:pt x="153" y="1"/>
                    <a:pt x="98" y="24"/>
                    <a:pt x="90" y="73"/>
                  </a:cubicBezTo>
                  <a:cubicBezTo>
                    <a:pt x="0" y="610"/>
                    <a:pt x="5096" y="9104"/>
                    <a:pt x="4740" y="11428"/>
                  </a:cubicBezTo>
                  <a:cubicBezTo>
                    <a:pt x="4381" y="13752"/>
                    <a:pt x="12428" y="21688"/>
                    <a:pt x="16988" y="27052"/>
                  </a:cubicBezTo>
                  <a:cubicBezTo>
                    <a:pt x="16988" y="27052"/>
                    <a:pt x="16358" y="24754"/>
                    <a:pt x="15785" y="22548"/>
                  </a:cubicBezTo>
                  <a:cubicBezTo>
                    <a:pt x="13830" y="21597"/>
                    <a:pt x="10431" y="17220"/>
                    <a:pt x="7418" y="11579"/>
                  </a:cubicBezTo>
                  <a:cubicBezTo>
                    <a:pt x="5256" y="7534"/>
                    <a:pt x="3780" y="3750"/>
                    <a:pt x="3263" y="1204"/>
                  </a:cubicBezTo>
                  <a:cubicBezTo>
                    <a:pt x="1906" y="480"/>
                    <a:pt x="673" y="1"/>
                    <a:pt x="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53;p85">
              <a:extLst>
                <a:ext uri="{FF2B5EF4-FFF2-40B4-BE49-F238E27FC236}">
                  <a16:creationId xmlns:a16="http://schemas.microsoft.com/office/drawing/2014/main" id="{6DB4AD30-F25F-27FF-AEB0-1B376C173369}"/>
                </a:ext>
              </a:extLst>
            </p:cNvPr>
            <p:cNvSpPr/>
            <p:nvPr/>
          </p:nvSpPr>
          <p:spPr>
            <a:xfrm>
              <a:off x="2364122" y="3658229"/>
              <a:ext cx="476811" cy="937895"/>
            </a:xfrm>
            <a:custGeom>
              <a:avLst/>
              <a:gdLst/>
              <a:ahLst/>
              <a:cxnLst/>
              <a:rect l="l" t="t" r="r" b="b"/>
              <a:pathLst>
                <a:path w="17464" h="34352" extrusionOk="0">
                  <a:moveTo>
                    <a:pt x="156" y="0"/>
                  </a:moveTo>
                  <a:lnTo>
                    <a:pt x="1" y="57"/>
                  </a:lnTo>
                  <a:cubicBezTo>
                    <a:pt x="6115" y="11535"/>
                    <a:pt x="10691" y="20655"/>
                    <a:pt x="16975" y="34351"/>
                  </a:cubicBezTo>
                  <a:lnTo>
                    <a:pt x="17464" y="34170"/>
                  </a:lnTo>
                  <a:cubicBezTo>
                    <a:pt x="11091" y="20869"/>
                    <a:pt x="6536" y="11472"/>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54;p85">
              <a:extLst>
                <a:ext uri="{FF2B5EF4-FFF2-40B4-BE49-F238E27FC236}">
                  <a16:creationId xmlns:a16="http://schemas.microsoft.com/office/drawing/2014/main" id="{0C2F6D79-4163-09FA-58D6-778BFA1D5AAE}"/>
                </a:ext>
              </a:extLst>
            </p:cNvPr>
            <p:cNvSpPr/>
            <p:nvPr/>
          </p:nvSpPr>
          <p:spPr>
            <a:xfrm>
              <a:off x="2470026" y="3983341"/>
              <a:ext cx="118629" cy="102002"/>
            </a:xfrm>
            <a:custGeom>
              <a:avLst/>
              <a:gdLst/>
              <a:ahLst/>
              <a:cxnLst/>
              <a:rect l="l" t="t" r="r" b="b"/>
              <a:pathLst>
                <a:path w="4345" h="3736" extrusionOk="0">
                  <a:moveTo>
                    <a:pt x="62" y="1"/>
                  </a:moveTo>
                  <a:lnTo>
                    <a:pt x="1" y="119"/>
                  </a:lnTo>
                  <a:cubicBezTo>
                    <a:pt x="27" y="133"/>
                    <a:pt x="2720" y="1547"/>
                    <a:pt x="4234" y="3736"/>
                  </a:cubicBezTo>
                  <a:lnTo>
                    <a:pt x="4345" y="3660"/>
                  </a:lnTo>
                  <a:cubicBezTo>
                    <a:pt x="2811" y="1442"/>
                    <a:pt x="90" y="15"/>
                    <a:pt x="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55;p85">
              <a:extLst>
                <a:ext uri="{FF2B5EF4-FFF2-40B4-BE49-F238E27FC236}">
                  <a16:creationId xmlns:a16="http://schemas.microsoft.com/office/drawing/2014/main" id="{329935D2-D9F3-12C2-F51B-08895216728E}"/>
                </a:ext>
              </a:extLst>
            </p:cNvPr>
            <p:cNvSpPr/>
            <p:nvPr/>
          </p:nvSpPr>
          <p:spPr>
            <a:xfrm>
              <a:off x="2505218" y="3864878"/>
              <a:ext cx="11713" cy="76502"/>
            </a:xfrm>
            <a:custGeom>
              <a:avLst/>
              <a:gdLst/>
              <a:ahLst/>
              <a:cxnLst/>
              <a:rect l="l" t="t" r="r" b="b"/>
              <a:pathLst>
                <a:path w="429" h="2802" extrusionOk="0">
                  <a:moveTo>
                    <a:pt x="84" y="1"/>
                  </a:moveTo>
                  <a:cubicBezTo>
                    <a:pt x="1" y="782"/>
                    <a:pt x="133" y="2432"/>
                    <a:pt x="309" y="2802"/>
                  </a:cubicBezTo>
                  <a:lnTo>
                    <a:pt x="429" y="2745"/>
                  </a:lnTo>
                  <a:cubicBezTo>
                    <a:pt x="276" y="2425"/>
                    <a:pt x="132" y="820"/>
                    <a:pt x="218" y="14"/>
                  </a:cubicBezTo>
                  <a:lnTo>
                    <a:pt x="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56;p85">
              <a:extLst>
                <a:ext uri="{FF2B5EF4-FFF2-40B4-BE49-F238E27FC236}">
                  <a16:creationId xmlns:a16="http://schemas.microsoft.com/office/drawing/2014/main" id="{84FF4E53-2AC6-6381-4A8B-BD2A77009CE1}"/>
                </a:ext>
              </a:extLst>
            </p:cNvPr>
            <p:cNvSpPr/>
            <p:nvPr/>
          </p:nvSpPr>
          <p:spPr>
            <a:xfrm>
              <a:off x="2377445" y="3820185"/>
              <a:ext cx="92446" cy="31070"/>
            </a:xfrm>
            <a:custGeom>
              <a:avLst/>
              <a:gdLst/>
              <a:ahLst/>
              <a:cxnLst/>
              <a:rect l="l" t="t" r="r" b="b"/>
              <a:pathLst>
                <a:path w="3386" h="1138" extrusionOk="0">
                  <a:moveTo>
                    <a:pt x="6" y="1"/>
                  </a:moveTo>
                  <a:lnTo>
                    <a:pt x="0" y="135"/>
                  </a:lnTo>
                  <a:cubicBezTo>
                    <a:pt x="1681" y="215"/>
                    <a:pt x="3186" y="1053"/>
                    <a:pt x="3292" y="1138"/>
                  </a:cubicBezTo>
                  <a:lnTo>
                    <a:pt x="3386" y="1042"/>
                  </a:lnTo>
                  <a:cubicBezTo>
                    <a:pt x="3323" y="979"/>
                    <a:pt x="1777" y="86"/>
                    <a:pt x="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57;p85">
              <a:extLst>
                <a:ext uri="{FF2B5EF4-FFF2-40B4-BE49-F238E27FC236}">
                  <a16:creationId xmlns:a16="http://schemas.microsoft.com/office/drawing/2014/main" id="{D669244F-E538-AE1F-6AC0-58EAC90EA06A}"/>
                </a:ext>
              </a:extLst>
            </p:cNvPr>
            <p:cNvSpPr/>
            <p:nvPr/>
          </p:nvSpPr>
          <p:spPr>
            <a:xfrm>
              <a:off x="2411818" y="3714608"/>
              <a:ext cx="8273" cy="42373"/>
            </a:xfrm>
            <a:custGeom>
              <a:avLst/>
              <a:gdLst/>
              <a:ahLst/>
              <a:cxnLst/>
              <a:rect l="l" t="t" r="r" b="b"/>
              <a:pathLst>
                <a:path w="303" h="1552" extrusionOk="0">
                  <a:moveTo>
                    <a:pt x="170" y="1"/>
                  </a:moveTo>
                  <a:cubicBezTo>
                    <a:pt x="162" y="42"/>
                    <a:pt x="1" y="1010"/>
                    <a:pt x="119" y="1551"/>
                  </a:cubicBezTo>
                  <a:lnTo>
                    <a:pt x="252" y="1524"/>
                  </a:lnTo>
                  <a:cubicBezTo>
                    <a:pt x="138" y="1005"/>
                    <a:pt x="301" y="33"/>
                    <a:pt x="302" y="24"/>
                  </a:cubicBezTo>
                  <a:lnTo>
                    <a:pt x="1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58;p85">
              <a:extLst>
                <a:ext uri="{FF2B5EF4-FFF2-40B4-BE49-F238E27FC236}">
                  <a16:creationId xmlns:a16="http://schemas.microsoft.com/office/drawing/2014/main" id="{3D93383C-F3ED-F317-ECFB-C93E448473C7}"/>
                </a:ext>
              </a:extLst>
            </p:cNvPr>
            <p:cNvSpPr/>
            <p:nvPr/>
          </p:nvSpPr>
          <p:spPr>
            <a:xfrm>
              <a:off x="1708275" y="3870393"/>
              <a:ext cx="1132480" cy="147870"/>
            </a:xfrm>
            <a:custGeom>
              <a:avLst/>
              <a:gdLst/>
              <a:ahLst/>
              <a:cxnLst/>
              <a:rect l="l" t="t" r="r" b="b"/>
              <a:pathLst>
                <a:path w="41479" h="5416" extrusionOk="0">
                  <a:moveTo>
                    <a:pt x="41366" y="0"/>
                  </a:moveTo>
                  <a:cubicBezTo>
                    <a:pt x="36213" y="2127"/>
                    <a:pt x="27125" y="4144"/>
                    <a:pt x="18074" y="4952"/>
                  </a:cubicBezTo>
                  <a:cubicBezTo>
                    <a:pt x="15400" y="5190"/>
                    <a:pt x="12944" y="5304"/>
                    <a:pt x="10771" y="5304"/>
                  </a:cubicBezTo>
                  <a:cubicBezTo>
                    <a:pt x="5341" y="5304"/>
                    <a:pt x="1678" y="4593"/>
                    <a:pt x="786" y="3340"/>
                  </a:cubicBezTo>
                  <a:cubicBezTo>
                    <a:pt x="234" y="2564"/>
                    <a:pt x="719" y="1537"/>
                    <a:pt x="2225" y="283"/>
                  </a:cubicBezTo>
                  <a:lnTo>
                    <a:pt x="2075" y="111"/>
                  </a:lnTo>
                  <a:cubicBezTo>
                    <a:pt x="486" y="1431"/>
                    <a:pt x="0" y="2549"/>
                    <a:pt x="629" y="3433"/>
                  </a:cubicBezTo>
                  <a:cubicBezTo>
                    <a:pt x="1752" y="5009"/>
                    <a:pt x="6058" y="5416"/>
                    <a:pt x="10216" y="5416"/>
                  </a:cubicBezTo>
                  <a:cubicBezTo>
                    <a:pt x="13425" y="5416"/>
                    <a:pt x="16547" y="5173"/>
                    <a:pt x="18048" y="5039"/>
                  </a:cubicBezTo>
                  <a:cubicBezTo>
                    <a:pt x="27113" y="4230"/>
                    <a:pt x="36310" y="2329"/>
                    <a:pt x="41478" y="195"/>
                  </a:cubicBezTo>
                  <a:lnTo>
                    <a:pt x="41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59;p85">
              <a:extLst>
                <a:ext uri="{FF2B5EF4-FFF2-40B4-BE49-F238E27FC236}">
                  <a16:creationId xmlns:a16="http://schemas.microsoft.com/office/drawing/2014/main" id="{2F7393D0-4818-E492-613F-E6173CF52437}"/>
                </a:ext>
              </a:extLst>
            </p:cNvPr>
            <p:cNvSpPr/>
            <p:nvPr/>
          </p:nvSpPr>
          <p:spPr>
            <a:xfrm>
              <a:off x="1540232" y="3855186"/>
              <a:ext cx="1157681" cy="145768"/>
            </a:xfrm>
            <a:custGeom>
              <a:avLst/>
              <a:gdLst/>
              <a:ahLst/>
              <a:cxnLst/>
              <a:rect l="l" t="t" r="r" b="b"/>
              <a:pathLst>
                <a:path w="42402" h="5339" extrusionOk="0">
                  <a:moveTo>
                    <a:pt x="42334" y="0"/>
                  </a:moveTo>
                  <a:cubicBezTo>
                    <a:pt x="36649" y="2074"/>
                    <a:pt x="26966" y="4055"/>
                    <a:pt x="17647" y="4866"/>
                  </a:cubicBezTo>
                  <a:cubicBezTo>
                    <a:pt x="14811" y="5112"/>
                    <a:pt x="12243" y="5230"/>
                    <a:pt x="10009" y="5230"/>
                  </a:cubicBezTo>
                  <a:cubicBezTo>
                    <a:pt x="4657" y="5230"/>
                    <a:pt x="1224" y="4554"/>
                    <a:pt x="613" y="3358"/>
                  </a:cubicBezTo>
                  <a:cubicBezTo>
                    <a:pt x="232" y="2611"/>
                    <a:pt x="955" y="1614"/>
                    <a:pt x="2759" y="397"/>
                  </a:cubicBezTo>
                  <a:lnTo>
                    <a:pt x="2647" y="231"/>
                  </a:lnTo>
                  <a:cubicBezTo>
                    <a:pt x="744" y="1514"/>
                    <a:pt x="1" y="2597"/>
                    <a:pt x="435" y="3450"/>
                  </a:cubicBezTo>
                  <a:cubicBezTo>
                    <a:pt x="1200" y="4950"/>
                    <a:pt x="5344" y="5339"/>
                    <a:pt x="9450" y="5339"/>
                  </a:cubicBezTo>
                  <a:cubicBezTo>
                    <a:pt x="12865" y="5339"/>
                    <a:pt x="16255" y="5070"/>
                    <a:pt x="17653" y="4949"/>
                  </a:cubicBezTo>
                  <a:cubicBezTo>
                    <a:pt x="26987" y="4136"/>
                    <a:pt x="36703" y="2269"/>
                    <a:pt x="42402" y="188"/>
                  </a:cubicBezTo>
                  <a:lnTo>
                    <a:pt x="423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60;p85">
              <a:extLst>
                <a:ext uri="{FF2B5EF4-FFF2-40B4-BE49-F238E27FC236}">
                  <a16:creationId xmlns:a16="http://schemas.microsoft.com/office/drawing/2014/main" id="{F9183886-ED83-1CAD-F836-687B92FFF8EC}"/>
                </a:ext>
              </a:extLst>
            </p:cNvPr>
            <p:cNvSpPr/>
            <p:nvPr/>
          </p:nvSpPr>
          <p:spPr>
            <a:xfrm>
              <a:off x="1617005" y="3693886"/>
              <a:ext cx="385948" cy="902238"/>
            </a:xfrm>
            <a:custGeom>
              <a:avLst/>
              <a:gdLst/>
              <a:ahLst/>
              <a:cxnLst/>
              <a:rect l="l" t="t" r="r" b="b"/>
              <a:pathLst>
                <a:path w="14136" h="33046" extrusionOk="0">
                  <a:moveTo>
                    <a:pt x="698" y="0"/>
                  </a:moveTo>
                  <a:lnTo>
                    <a:pt x="1" y="277"/>
                  </a:lnTo>
                  <a:lnTo>
                    <a:pt x="13635" y="33045"/>
                  </a:lnTo>
                  <a:lnTo>
                    <a:pt x="14135" y="32848"/>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61;p85">
              <a:extLst>
                <a:ext uri="{FF2B5EF4-FFF2-40B4-BE49-F238E27FC236}">
                  <a16:creationId xmlns:a16="http://schemas.microsoft.com/office/drawing/2014/main" id="{4A0DB6B0-C55B-7EBC-7DD5-1C4B8A2E7227}"/>
                </a:ext>
              </a:extLst>
            </p:cNvPr>
            <p:cNvSpPr/>
            <p:nvPr/>
          </p:nvSpPr>
          <p:spPr>
            <a:xfrm>
              <a:off x="1681683" y="3856824"/>
              <a:ext cx="36449" cy="37705"/>
            </a:xfrm>
            <a:custGeom>
              <a:avLst/>
              <a:gdLst/>
              <a:ahLst/>
              <a:cxnLst/>
              <a:rect l="l" t="t" r="r" b="b"/>
              <a:pathLst>
                <a:path w="1335" h="1381" extrusionOk="0">
                  <a:moveTo>
                    <a:pt x="1" y="0"/>
                  </a:moveTo>
                  <a:lnTo>
                    <a:pt x="574" y="1380"/>
                  </a:lnTo>
                  <a:lnTo>
                    <a:pt x="1334" y="1380"/>
                  </a:lnTo>
                  <a:lnTo>
                    <a:pt x="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62;p85">
              <a:extLst>
                <a:ext uri="{FF2B5EF4-FFF2-40B4-BE49-F238E27FC236}">
                  <a16:creationId xmlns:a16="http://schemas.microsoft.com/office/drawing/2014/main" id="{C3E07E9E-53AB-6413-DEE2-CC991654799D}"/>
                </a:ext>
              </a:extLst>
            </p:cNvPr>
            <p:cNvSpPr/>
            <p:nvPr/>
          </p:nvSpPr>
          <p:spPr>
            <a:xfrm>
              <a:off x="1709476" y="3923632"/>
              <a:ext cx="43411" cy="55888"/>
            </a:xfrm>
            <a:custGeom>
              <a:avLst/>
              <a:gdLst/>
              <a:ahLst/>
              <a:cxnLst/>
              <a:rect l="l" t="t" r="r" b="b"/>
              <a:pathLst>
                <a:path w="1590" h="2047" extrusionOk="0">
                  <a:moveTo>
                    <a:pt x="1" y="1"/>
                  </a:moveTo>
                  <a:lnTo>
                    <a:pt x="852" y="2046"/>
                  </a:lnTo>
                  <a:lnTo>
                    <a:pt x="1590" y="2046"/>
                  </a:lnTo>
                  <a:lnTo>
                    <a:pt x="7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63;p85">
              <a:extLst>
                <a:ext uri="{FF2B5EF4-FFF2-40B4-BE49-F238E27FC236}">
                  <a16:creationId xmlns:a16="http://schemas.microsoft.com/office/drawing/2014/main" id="{FA672E08-734F-0CED-085D-5F0EF2ADD621}"/>
                </a:ext>
              </a:extLst>
            </p:cNvPr>
            <p:cNvSpPr/>
            <p:nvPr/>
          </p:nvSpPr>
          <p:spPr>
            <a:xfrm>
              <a:off x="1617005" y="3693886"/>
              <a:ext cx="379150" cy="902238"/>
            </a:xfrm>
            <a:custGeom>
              <a:avLst/>
              <a:gdLst/>
              <a:ahLst/>
              <a:cxnLst/>
              <a:rect l="l" t="t" r="r" b="b"/>
              <a:pathLst>
                <a:path w="13887" h="33046" extrusionOk="0">
                  <a:moveTo>
                    <a:pt x="698" y="0"/>
                  </a:moveTo>
                  <a:lnTo>
                    <a:pt x="1" y="277"/>
                  </a:lnTo>
                  <a:lnTo>
                    <a:pt x="13635" y="33045"/>
                  </a:lnTo>
                  <a:lnTo>
                    <a:pt x="13886" y="32947"/>
                  </a:lnTo>
                  <a:lnTo>
                    <a:pt x="404" y="545"/>
                  </a:lnTo>
                  <a:lnTo>
                    <a:pt x="848" y="368"/>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64;p85">
              <a:extLst>
                <a:ext uri="{FF2B5EF4-FFF2-40B4-BE49-F238E27FC236}">
                  <a16:creationId xmlns:a16="http://schemas.microsoft.com/office/drawing/2014/main" id="{247D329E-675D-AB21-9CDA-880B5F22751B}"/>
                </a:ext>
              </a:extLst>
            </p:cNvPr>
            <p:cNvSpPr/>
            <p:nvPr/>
          </p:nvSpPr>
          <p:spPr>
            <a:xfrm>
              <a:off x="1618069" y="3835201"/>
              <a:ext cx="12204" cy="14006"/>
            </a:xfrm>
            <a:custGeom>
              <a:avLst/>
              <a:gdLst/>
              <a:ahLst/>
              <a:cxnLst/>
              <a:rect l="l" t="t" r="r" b="b"/>
              <a:pathLst>
                <a:path w="447" h="513" extrusionOk="0">
                  <a:moveTo>
                    <a:pt x="113" y="1"/>
                  </a:moveTo>
                  <a:cubicBezTo>
                    <a:pt x="48" y="1"/>
                    <a:pt x="0" y="24"/>
                    <a:pt x="0" y="149"/>
                  </a:cubicBezTo>
                  <a:cubicBezTo>
                    <a:pt x="0" y="351"/>
                    <a:pt x="100" y="512"/>
                    <a:pt x="223" y="512"/>
                  </a:cubicBezTo>
                  <a:cubicBezTo>
                    <a:pt x="346" y="512"/>
                    <a:pt x="446" y="351"/>
                    <a:pt x="446" y="149"/>
                  </a:cubicBezTo>
                  <a:cubicBezTo>
                    <a:pt x="446" y="24"/>
                    <a:pt x="416" y="1"/>
                    <a:pt x="363" y="1"/>
                  </a:cubicBezTo>
                  <a:cubicBezTo>
                    <a:pt x="332" y="1"/>
                    <a:pt x="292" y="9"/>
                    <a:pt x="245" y="9"/>
                  </a:cubicBezTo>
                  <a:cubicBezTo>
                    <a:pt x="199" y="9"/>
                    <a:pt x="153" y="1"/>
                    <a:pt x="1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65;p85">
              <a:extLst>
                <a:ext uri="{FF2B5EF4-FFF2-40B4-BE49-F238E27FC236}">
                  <a16:creationId xmlns:a16="http://schemas.microsoft.com/office/drawing/2014/main" id="{1DB20ACF-1512-54F2-47C7-F8FF738F9164}"/>
                </a:ext>
              </a:extLst>
            </p:cNvPr>
            <p:cNvSpPr/>
            <p:nvPr/>
          </p:nvSpPr>
          <p:spPr>
            <a:xfrm>
              <a:off x="1597620" y="3834327"/>
              <a:ext cx="12204" cy="13952"/>
            </a:xfrm>
            <a:custGeom>
              <a:avLst/>
              <a:gdLst/>
              <a:ahLst/>
              <a:cxnLst/>
              <a:rect l="l" t="t" r="r" b="b"/>
              <a:pathLst>
                <a:path w="447" h="511" extrusionOk="0">
                  <a:moveTo>
                    <a:pt x="112" y="0"/>
                  </a:moveTo>
                  <a:cubicBezTo>
                    <a:pt x="47" y="0"/>
                    <a:pt x="0" y="24"/>
                    <a:pt x="0" y="147"/>
                  </a:cubicBezTo>
                  <a:cubicBezTo>
                    <a:pt x="0" y="349"/>
                    <a:pt x="100" y="510"/>
                    <a:pt x="223" y="510"/>
                  </a:cubicBezTo>
                  <a:cubicBezTo>
                    <a:pt x="346" y="510"/>
                    <a:pt x="446" y="349"/>
                    <a:pt x="446" y="147"/>
                  </a:cubicBezTo>
                  <a:cubicBezTo>
                    <a:pt x="446" y="24"/>
                    <a:pt x="417" y="0"/>
                    <a:pt x="365" y="0"/>
                  </a:cubicBezTo>
                  <a:cubicBezTo>
                    <a:pt x="333" y="0"/>
                    <a:pt x="293" y="9"/>
                    <a:pt x="246" y="9"/>
                  </a:cubicBezTo>
                  <a:cubicBezTo>
                    <a:pt x="199" y="9"/>
                    <a:pt x="152" y="0"/>
                    <a:pt x="1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66;p85">
              <a:extLst>
                <a:ext uri="{FF2B5EF4-FFF2-40B4-BE49-F238E27FC236}">
                  <a16:creationId xmlns:a16="http://schemas.microsoft.com/office/drawing/2014/main" id="{39E10EC1-715C-A07E-6319-C6990A079250}"/>
                </a:ext>
              </a:extLst>
            </p:cNvPr>
            <p:cNvSpPr/>
            <p:nvPr/>
          </p:nvSpPr>
          <p:spPr>
            <a:xfrm>
              <a:off x="1770005" y="3850490"/>
              <a:ext cx="12204" cy="14006"/>
            </a:xfrm>
            <a:custGeom>
              <a:avLst/>
              <a:gdLst/>
              <a:ahLst/>
              <a:cxnLst/>
              <a:rect l="l" t="t" r="r" b="b"/>
              <a:pathLst>
                <a:path w="447" h="513" extrusionOk="0">
                  <a:moveTo>
                    <a:pt x="114" y="1"/>
                  </a:moveTo>
                  <a:cubicBezTo>
                    <a:pt x="48" y="1"/>
                    <a:pt x="0" y="24"/>
                    <a:pt x="0" y="149"/>
                  </a:cubicBezTo>
                  <a:cubicBezTo>
                    <a:pt x="0" y="349"/>
                    <a:pt x="100" y="512"/>
                    <a:pt x="224" y="512"/>
                  </a:cubicBezTo>
                  <a:cubicBezTo>
                    <a:pt x="347" y="512"/>
                    <a:pt x="447" y="349"/>
                    <a:pt x="447" y="149"/>
                  </a:cubicBezTo>
                  <a:cubicBezTo>
                    <a:pt x="447" y="24"/>
                    <a:pt x="417" y="1"/>
                    <a:pt x="364" y="1"/>
                  </a:cubicBezTo>
                  <a:cubicBezTo>
                    <a:pt x="332" y="1"/>
                    <a:pt x="293" y="9"/>
                    <a:pt x="247" y="9"/>
                  </a:cubicBezTo>
                  <a:cubicBezTo>
                    <a:pt x="200" y="9"/>
                    <a:pt x="154" y="1"/>
                    <a:pt x="1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67;p85">
              <a:extLst>
                <a:ext uri="{FF2B5EF4-FFF2-40B4-BE49-F238E27FC236}">
                  <a16:creationId xmlns:a16="http://schemas.microsoft.com/office/drawing/2014/main" id="{003F2B3D-A6CA-A923-8972-91A3E667D125}"/>
                </a:ext>
              </a:extLst>
            </p:cNvPr>
            <p:cNvSpPr/>
            <p:nvPr/>
          </p:nvSpPr>
          <p:spPr>
            <a:xfrm>
              <a:off x="1749555" y="3849561"/>
              <a:ext cx="12232" cy="14006"/>
            </a:xfrm>
            <a:custGeom>
              <a:avLst/>
              <a:gdLst/>
              <a:ahLst/>
              <a:cxnLst/>
              <a:rect l="l" t="t" r="r" b="b"/>
              <a:pathLst>
                <a:path w="448" h="513" extrusionOk="0">
                  <a:moveTo>
                    <a:pt x="113" y="1"/>
                  </a:moveTo>
                  <a:cubicBezTo>
                    <a:pt x="47" y="1"/>
                    <a:pt x="0" y="24"/>
                    <a:pt x="0" y="149"/>
                  </a:cubicBezTo>
                  <a:cubicBezTo>
                    <a:pt x="0" y="349"/>
                    <a:pt x="100" y="512"/>
                    <a:pt x="223" y="512"/>
                  </a:cubicBezTo>
                  <a:cubicBezTo>
                    <a:pt x="348" y="512"/>
                    <a:pt x="448" y="349"/>
                    <a:pt x="448" y="149"/>
                  </a:cubicBezTo>
                  <a:cubicBezTo>
                    <a:pt x="448" y="24"/>
                    <a:pt x="418" y="1"/>
                    <a:pt x="366" y="1"/>
                  </a:cubicBezTo>
                  <a:cubicBezTo>
                    <a:pt x="334" y="1"/>
                    <a:pt x="294" y="9"/>
                    <a:pt x="247" y="9"/>
                  </a:cubicBezTo>
                  <a:cubicBezTo>
                    <a:pt x="199" y="9"/>
                    <a:pt x="152" y="1"/>
                    <a:pt x="1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68;p85">
              <a:extLst>
                <a:ext uri="{FF2B5EF4-FFF2-40B4-BE49-F238E27FC236}">
                  <a16:creationId xmlns:a16="http://schemas.microsoft.com/office/drawing/2014/main" id="{E1D28B62-834D-D533-79D7-B8D26478BCA6}"/>
                </a:ext>
              </a:extLst>
            </p:cNvPr>
            <p:cNvSpPr/>
            <p:nvPr/>
          </p:nvSpPr>
          <p:spPr>
            <a:xfrm>
              <a:off x="1554429" y="3839296"/>
              <a:ext cx="247852" cy="41227"/>
            </a:xfrm>
            <a:custGeom>
              <a:avLst/>
              <a:gdLst/>
              <a:ahLst/>
              <a:cxnLst/>
              <a:rect l="l" t="t" r="r" b="b"/>
              <a:pathLst>
                <a:path w="9078" h="1510" extrusionOk="0">
                  <a:moveTo>
                    <a:pt x="1" y="1"/>
                  </a:moveTo>
                  <a:lnTo>
                    <a:pt x="73" y="1007"/>
                  </a:lnTo>
                  <a:lnTo>
                    <a:pt x="8996" y="1510"/>
                  </a:lnTo>
                  <a:lnTo>
                    <a:pt x="9078" y="98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69;p85">
              <a:extLst>
                <a:ext uri="{FF2B5EF4-FFF2-40B4-BE49-F238E27FC236}">
                  <a16:creationId xmlns:a16="http://schemas.microsoft.com/office/drawing/2014/main" id="{D298AB55-D156-6787-F41B-29C0224E52EC}"/>
                </a:ext>
              </a:extLst>
            </p:cNvPr>
            <p:cNvSpPr/>
            <p:nvPr/>
          </p:nvSpPr>
          <p:spPr>
            <a:xfrm>
              <a:off x="1596992" y="3906240"/>
              <a:ext cx="249026" cy="37869"/>
            </a:xfrm>
            <a:custGeom>
              <a:avLst/>
              <a:gdLst/>
              <a:ahLst/>
              <a:cxnLst/>
              <a:rect l="l" t="t" r="r" b="b"/>
              <a:pathLst>
                <a:path w="9121" h="1387" extrusionOk="0">
                  <a:moveTo>
                    <a:pt x="9120" y="1"/>
                  </a:moveTo>
                  <a:lnTo>
                    <a:pt x="0" y="402"/>
                  </a:lnTo>
                  <a:lnTo>
                    <a:pt x="223" y="1387"/>
                  </a:lnTo>
                  <a:lnTo>
                    <a:pt x="9120" y="536"/>
                  </a:lnTo>
                  <a:lnTo>
                    <a:pt x="9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70;p85">
              <a:extLst>
                <a:ext uri="{FF2B5EF4-FFF2-40B4-BE49-F238E27FC236}">
                  <a16:creationId xmlns:a16="http://schemas.microsoft.com/office/drawing/2014/main" id="{5D470460-EF15-F6B2-978A-3418D690D2C9}"/>
                </a:ext>
              </a:extLst>
            </p:cNvPr>
            <p:cNvSpPr/>
            <p:nvPr/>
          </p:nvSpPr>
          <p:spPr>
            <a:xfrm>
              <a:off x="1590249" y="3917052"/>
              <a:ext cx="21078" cy="27712"/>
            </a:xfrm>
            <a:custGeom>
              <a:avLst/>
              <a:gdLst/>
              <a:ahLst/>
              <a:cxnLst/>
              <a:rect l="l" t="t" r="r" b="b"/>
              <a:pathLst>
                <a:path w="772" h="1015" extrusionOk="0">
                  <a:moveTo>
                    <a:pt x="313" y="1"/>
                  </a:moveTo>
                  <a:cubicBezTo>
                    <a:pt x="289" y="1"/>
                    <a:pt x="266" y="4"/>
                    <a:pt x="244" y="12"/>
                  </a:cubicBezTo>
                  <a:cubicBezTo>
                    <a:pt x="75" y="71"/>
                    <a:pt x="1" y="340"/>
                    <a:pt x="81" y="614"/>
                  </a:cubicBezTo>
                  <a:cubicBezTo>
                    <a:pt x="149" y="851"/>
                    <a:pt x="308" y="1015"/>
                    <a:pt x="460" y="1015"/>
                  </a:cubicBezTo>
                  <a:cubicBezTo>
                    <a:pt x="483" y="1015"/>
                    <a:pt x="506" y="1011"/>
                    <a:pt x="529" y="1003"/>
                  </a:cubicBezTo>
                  <a:cubicBezTo>
                    <a:pt x="698" y="945"/>
                    <a:pt x="772" y="674"/>
                    <a:pt x="693" y="402"/>
                  </a:cubicBezTo>
                  <a:cubicBezTo>
                    <a:pt x="624" y="164"/>
                    <a:pt x="464"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71;p85">
              <a:extLst>
                <a:ext uri="{FF2B5EF4-FFF2-40B4-BE49-F238E27FC236}">
                  <a16:creationId xmlns:a16="http://schemas.microsoft.com/office/drawing/2014/main" id="{C1424265-C2FE-DA44-6D00-415DC64A78E7}"/>
                </a:ext>
              </a:extLst>
            </p:cNvPr>
            <p:cNvSpPr/>
            <p:nvPr/>
          </p:nvSpPr>
          <p:spPr>
            <a:xfrm>
              <a:off x="1796760" y="3865970"/>
              <a:ext cx="7945" cy="14470"/>
            </a:xfrm>
            <a:custGeom>
              <a:avLst/>
              <a:gdLst/>
              <a:ahLst/>
              <a:cxnLst/>
              <a:rect l="l" t="t" r="r" b="b"/>
              <a:pathLst>
                <a:path w="291" h="530" extrusionOk="0">
                  <a:moveTo>
                    <a:pt x="175" y="0"/>
                  </a:moveTo>
                  <a:cubicBezTo>
                    <a:pt x="166" y="0"/>
                    <a:pt x="157" y="2"/>
                    <a:pt x="148" y="5"/>
                  </a:cubicBezTo>
                  <a:cubicBezTo>
                    <a:pt x="68" y="34"/>
                    <a:pt x="2" y="173"/>
                    <a:pt x="0" y="316"/>
                  </a:cubicBezTo>
                  <a:cubicBezTo>
                    <a:pt x="0" y="442"/>
                    <a:pt x="49" y="530"/>
                    <a:pt x="116" y="530"/>
                  </a:cubicBezTo>
                  <a:cubicBezTo>
                    <a:pt x="125" y="530"/>
                    <a:pt x="134" y="528"/>
                    <a:pt x="143" y="525"/>
                  </a:cubicBezTo>
                  <a:cubicBezTo>
                    <a:pt x="223" y="497"/>
                    <a:pt x="290" y="359"/>
                    <a:pt x="290" y="216"/>
                  </a:cubicBezTo>
                  <a:cubicBezTo>
                    <a:pt x="291" y="88"/>
                    <a:pt x="241" y="0"/>
                    <a:pt x="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72;p85">
              <a:extLst>
                <a:ext uri="{FF2B5EF4-FFF2-40B4-BE49-F238E27FC236}">
                  <a16:creationId xmlns:a16="http://schemas.microsoft.com/office/drawing/2014/main" id="{099E9C4F-2421-1961-415A-3AD6E0AE4FA2}"/>
                </a:ext>
              </a:extLst>
            </p:cNvPr>
            <p:cNvSpPr/>
            <p:nvPr/>
          </p:nvSpPr>
          <p:spPr>
            <a:xfrm>
              <a:off x="1841863" y="3906268"/>
              <a:ext cx="7754" cy="14634"/>
            </a:xfrm>
            <a:custGeom>
              <a:avLst/>
              <a:gdLst/>
              <a:ahLst/>
              <a:cxnLst/>
              <a:rect l="l" t="t" r="r" b="b"/>
              <a:pathLst>
                <a:path w="284" h="536" extrusionOk="0">
                  <a:moveTo>
                    <a:pt x="150" y="0"/>
                  </a:moveTo>
                  <a:cubicBezTo>
                    <a:pt x="142" y="0"/>
                    <a:pt x="134" y="1"/>
                    <a:pt x="127" y="4"/>
                  </a:cubicBezTo>
                  <a:cubicBezTo>
                    <a:pt x="51" y="30"/>
                    <a:pt x="0" y="189"/>
                    <a:pt x="22" y="343"/>
                  </a:cubicBezTo>
                  <a:cubicBezTo>
                    <a:pt x="39" y="461"/>
                    <a:pt x="91" y="536"/>
                    <a:pt x="147" y="536"/>
                  </a:cubicBezTo>
                  <a:cubicBezTo>
                    <a:pt x="156" y="536"/>
                    <a:pt x="166" y="533"/>
                    <a:pt x="176" y="529"/>
                  </a:cubicBezTo>
                  <a:cubicBezTo>
                    <a:pt x="242" y="498"/>
                    <a:pt x="283" y="372"/>
                    <a:pt x="276" y="237"/>
                  </a:cubicBezTo>
                  <a:cubicBezTo>
                    <a:pt x="269" y="103"/>
                    <a:pt x="215" y="0"/>
                    <a:pt x="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73;p85">
              <a:extLst>
                <a:ext uri="{FF2B5EF4-FFF2-40B4-BE49-F238E27FC236}">
                  <a16:creationId xmlns:a16="http://schemas.microsoft.com/office/drawing/2014/main" id="{CC8A1496-7E91-3A15-E16E-DC15F3D06EF3}"/>
                </a:ext>
              </a:extLst>
            </p:cNvPr>
            <p:cNvSpPr/>
            <p:nvPr/>
          </p:nvSpPr>
          <p:spPr>
            <a:xfrm>
              <a:off x="2700000" y="4514138"/>
              <a:ext cx="44900" cy="73400"/>
            </a:xfrm>
            <a:custGeom>
              <a:avLst/>
              <a:gdLst/>
              <a:ahLst/>
              <a:cxnLst/>
              <a:rect l="l" t="t" r="r" b="b"/>
              <a:pathLst>
                <a:path w="1796" h="2936" extrusionOk="0">
                  <a:moveTo>
                    <a:pt x="1" y="1"/>
                  </a:moveTo>
                  <a:cubicBezTo>
                    <a:pt x="1" y="1"/>
                    <a:pt x="144" y="1625"/>
                    <a:pt x="1216" y="2936"/>
                  </a:cubicBezTo>
                  <a:lnTo>
                    <a:pt x="1796" y="2793"/>
                  </a:lnTo>
                  <a:cubicBezTo>
                    <a:pt x="1094" y="2282"/>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74;p85">
              <a:extLst>
                <a:ext uri="{FF2B5EF4-FFF2-40B4-BE49-F238E27FC236}">
                  <a16:creationId xmlns:a16="http://schemas.microsoft.com/office/drawing/2014/main" id="{298B31AC-04D8-9370-29C8-E7FC044ECF89}"/>
                </a:ext>
              </a:extLst>
            </p:cNvPr>
            <p:cNvSpPr/>
            <p:nvPr/>
          </p:nvSpPr>
          <p:spPr>
            <a:xfrm>
              <a:off x="2714950" y="4517388"/>
              <a:ext cx="35325" cy="68650"/>
            </a:xfrm>
            <a:custGeom>
              <a:avLst/>
              <a:gdLst/>
              <a:ahLst/>
              <a:cxnLst/>
              <a:rect l="l" t="t" r="r" b="b"/>
              <a:pathLst>
                <a:path w="1413" h="2746" extrusionOk="0">
                  <a:moveTo>
                    <a:pt x="104" y="0"/>
                  </a:moveTo>
                  <a:lnTo>
                    <a:pt x="104" y="0"/>
                  </a:lnTo>
                  <a:cubicBezTo>
                    <a:pt x="104" y="0"/>
                    <a:pt x="1" y="1497"/>
                    <a:pt x="836" y="2746"/>
                  </a:cubicBezTo>
                  <a:lnTo>
                    <a:pt x="1413" y="2640"/>
                  </a:lnTo>
                  <a:cubicBezTo>
                    <a:pt x="818" y="2141"/>
                    <a:pt x="104" y="1"/>
                    <a:pt x="1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75;p85">
              <a:extLst>
                <a:ext uri="{FF2B5EF4-FFF2-40B4-BE49-F238E27FC236}">
                  <a16:creationId xmlns:a16="http://schemas.microsoft.com/office/drawing/2014/main" id="{3B782260-0C06-0920-87CF-237AFE4D87B9}"/>
                </a:ext>
              </a:extLst>
            </p:cNvPr>
            <p:cNvSpPr/>
            <p:nvPr/>
          </p:nvSpPr>
          <p:spPr>
            <a:xfrm>
              <a:off x="2732575" y="4523138"/>
              <a:ext cx="30750" cy="60825"/>
            </a:xfrm>
            <a:custGeom>
              <a:avLst/>
              <a:gdLst/>
              <a:ahLst/>
              <a:cxnLst/>
              <a:rect l="l" t="t" r="r" b="b"/>
              <a:pathLst>
                <a:path w="1230" h="2433" extrusionOk="0">
                  <a:moveTo>
                    <a:pt x="330" y="1"/>
                  </a:moveTo>
                  <a:cubicBezTo>
                    <a:pt x="329" y="1"/>
                    <a:pt x="0" y="1332"/>
                    <a:pt x="640" y="2433"/>
                  </a:cubicBezTo>
                  <a:lnTo>
                    <a:pt x="1229" y="2334"/>
                  </a:lnTo>
                  <a:cubicBezTo>
                    <a:pt x="714" y="1898"/>
                    <a:pt x="330" y="1"/>
                    <a:pt x="3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76;p85">
              <a:extLst>
                <a:ext uri="{FF2B5EF4-FFF2-40B4-BE49-F238E27FC236}">
                  <a16:creationId xmlns:a16="http://schemas.microsoft.com/office/drawing/2014/main" id="{BA861629-4BDF-A850-2C9A-47E608187FAE}"/>
                </a:ext>
              </a:extLst>
            </p:cNvPr>
            <p:cNvSpPr/>
            <p:nvPr/>
          </p:nvSpPr>
          <p:spPr>
            <a:xfrm>
              <a:off x="2748575" y="4523963"/>
              <a:ext cx="27125" cy="57975"/>
            </a:xfrm>
            <a:custGeom>
              <a:avLst/>
              <a:gdLst/>
              <a:ahLst/>
              <a:cxnLst/>
              <a:rect l="l" t="t" r="r" b="b"/>
              <a:pathLst>
                <a:path w="1085" h="2319" extrusionOk="0">
                  <a:moveTo>
                    <a:pt x="506" y="0"/>
                  </a:moveTo>
                  <a:cubicBezTo>
                    <a:pt x="506" y="0"/>
                    <a:pt x="0" y="1271"/>
                    <a:pt x="486" y="2318"/>
                  </a:cubicBezTo>
                  <a:lnTo>
                    <a:pt x="1085" y="2224"/>
                  </a:lnTo>
                  <a:cubicBezTo>
                    <a:pt x="631" y="1808"/>
                    <a:pt x="506" y="0"/>
                    <a:pt x="5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77;p85">
              <a:extLst>
                <a:ext uri="{FF2B5EF4-FFF2-40B4-BE49-F238E27FC236}">
                  <a16:creationId xmlns:a16="http://schemas.microsoft.com/office/drawing/2014/main" id="{A69638BC-09E1-340B-4F1A-E6CD64A43FBA}"/>
                </a:ext>
              </a:extLst>
            </p:cNvPr>
            <p:cNvSpPr/>
            <p:nvPr/>
          </p:nvSpPr>
          <p:spPr>
            <a:xfrm>
              <a:off x="2684975" y="4531888"/>
              <a:ext cx="47700" cy="57400"/>
            </a:xfrm>
            <a:custGeom>
              <a:avLst/>
              <a:gdLst/>
              <a:ahLst/>
              <a:cxnLst/>
              <a:rect l="l" t="t" r="r" b="b"/>
              <a:pathLst>
                <a:path w="1908" h="2296" extrusionOk="0">
                  <a:moveTo>
                    <a:pt x="0" y="0"/>
                  </a:moveTo>
                  <a:cubicBezTo>
                    <a:pt x="0" y="0"/>
                    <a:pt x="226" y="1257"/>
                    <a:pt x="1346" y="2295"/>
                  </a:cubicBezTo>
                  <a:lnTo>
                    <a:pt x="1907" y="2201"/>
                  </a:lnTo>
                  <a:cubicBezTo>
                    <a:pt x="1194" y="1789"/>
                    <a:pt x="0"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78;p85">
              <a:extLst>
                <a:ext uri="{FF2B5EF4-FFF2-40B4-BE49-F238E27FC236}">
                  <a16:creationId xmlns:a16="http://schemas.microsoft.com/office/drawing/2014/main" id="{B6937CDE-E68B-CAA3-64CE-DD8434193B56}"/>
                </a:ext>
              </a:extLst>
            </p:cNvPr>
            <p:cNvSpPr/>
            <p:nvPr/>
          </p:nvSpPr>
          <p:spPr>
            <a:xfrm>
              <a:off x="2616350" y="4502413"/>
              <a:ext cx="63550" cy="79950"/>
            </a:xfrm>
            <a:custGeom>
              <a:avLst/>
              <a:gdLst/>
              <a:ahLst/>
              <a:cxnLst/>
              <a:rect l="l" t="t" r="r" b="b"/>
              <a:pathLst>
                <a:path w="2542" h="3198" extrusionOk="0">
                  <a:moveTo>
                    <a:pt x="1" y="1"/>
                  </a:moveTo>
                  <a:cubicBezTo>
                    <a:pt x="1" y="1"/>
                    <a:pt x="579" y="1770"/>
                    <a:pt x="2001" y="3197"/>
                  </a:cubicBezTo>
                  <a:lnTo>
                    <a:pt x="2542" y="3042"/>
                  </a:lnTo>
                  <a:cubicBezTo>
                    <a:pt x="1707" y="2485"/>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79;p85">
              <a:extLst>
                <a:ext uri="{FF2B5EF4-FFF2-40B4-BE49-F238E27FC236}">
                  <a16:creationId xmlns:a16="http://schemas.microsoft.com/office/drawing/2014/main" id="{D7E834BD-5263-D299-5416-D4BB122F8D9B}"/>
                </a:ext>
              </a:extLst>
            </p:cNvPr>
            <p:cNvSpPr/>
            <p:nvPr/>
          </p:nvSpPr>
          <p:spPr>
            <a:xfrm>
              <a:off x="2634750" y="4505913"/>
              <a:ext cx="50475" cy="74825"/>
            </a:xfrm>
            <a:custGeom>
              <a:avLst/>
              <a:gdLst/>
              <a:ahLst/>
              <a:cxnLst/>
              <a:rect l="l" t="t" r="r" b="b"/>
              <a:pathLst>
                <a:path w="2019" h="2993" extrusionOk="0">
                  <a:moveTo>
                    <a:pt x="0" y="1"/>
                  </a:moveTo>
                  <a:cubicBezTo>
                    <a:pt x="0" y="1"/>
                    <a:pt x="300" y="1633"/>
                    <a:pt x="1469" y="2993"/>
                  </a:cubicBezTo>
                  <a:lnTo>
                    <a:pt x="2018" y="2877"/>
                  </a:lnTo>
                  <a:cubicBezTo>
                    <a:pt x="1289" y="2334"/>
                    <a:pt x="0"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80;p85">
              <a:extLst>
                <a:ext uri="{FF2B5EF4-FFF2-40B4-BE49-F238E27FC236}">
                  <a16:creationId xmlns:a16="http://schemas.microsoft.com/office/drawing/2014/main" id="{58A5AD29-64D8-8750-B1AA-9FCA030BF3B5}"/>
                </a:ext>
              </a:extLst>
            </p:cNvPr>
            <p:cNvSpPr/>
            <p:nvPr/>
          </p:nvSpPr>
          <p:spPr>
            <a:xfrm>
              <a:off x="2659575" y="4512238"/>
              <a:ext cx="38150" cy="66225"/>
            </a:xfrm>
            <a:custGeom>
              <a:avLst/>
              <a:gdLst/>
              <a:ahLst/>
              <a:cxnLst/>
              <a:rect l="l" t="t" r="r" b="b"/>
              <a:pathLst>
                <a:path w="1526" h="2649" extrusionOk="0">
                  <a:moveTo>
                    <a:pt x="1" y="0"/>
                  </a:moveTo>
                  <a:cubicBezTo>
                    <a:pt x="1" y="0"/>
                    <a:pt x="29" y="1449"/>
                    <a:pt x="962" y="2649"/>
                  </a:cubicBezTo>
                  <a:lnTo>
                    <a:pt x="1525" y="2543"/>
                  </a:lnTo>
                  <a:cubicBezTo>
                    <a:pt x="893" y="2066"/>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81;p85">
              <a:extLst>
                <a:ext uri="{FF2B5EF4-FFF2-40B4-BE49-F238E27FC236}">
                  <a16:creationId xmlns:a16="http://schemas.microsoft.com/office/drawing/2014/main" id="{0D743A21-EF61-EFFC-E5DA-586C5631ABBD}"/>
                </a:ext>
              </a:extLst>
            </p:cNvPr>
            <p:cNvSpPr/>
            <p:nvPr/>
          </p:nvSpPr>
          <p:spPr>
            <a:xfrm>
              <a:off x="2676075" y="4513113"/>
              <a:ext cx="33525" cy="63125"/>
            </a:xfrm>
            <a:custGeom>
              <a:avLst/>
              <a:gdLst/>
              <a:ahLst/>
              <a:cxnLst/>
              <a:rect l="l" t="t" r="r" b="b"/>
              <a:pathLst>
                <a:path w="1341" h="2525" extrusionOk="0">
                  <a:moveTo>
                    <a:pt x="165" y="0"/>
                  </a:moveTo>
                  <a:lnTo>
                    <a:pt x="165" y="0"/>
                  </a:lnTo>
                  <a:cubicBezTo>
                    <a:pt x="165" y="1"/>
                    <a:pt x="1" y="1385"/>
                    <a:pt x="768" y="2525"/>
                  </a:cubicBezTo>
                  <a:lnTo>
                    <a:pt x="1341" y="2423"/>
                  </a:lnTo>
                  <a:cubicBezTo>
                    <a:pt x="776" y="1969"/>
                    <a:pt x="165" y="1"/>
                    <a:pt x="1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82;p85">
              <a:extLst>
                <a:ext uri="{FF2B5EF4-FFF2-40B4-BE49-F238E27FC236}">
                  <a16:creationId xmlns:a16="http://schemas.microsoft.com/office/drawing/2014/main" id="{D78B2151-C882-907E-05F8-B262972ED2E4}"/>
                </a:ext>
              </a:extLst>
            </p:cNvPr>
            <p:cNvSpPr/>
            <p:nvPr/>
          </p:nvSpPr>
          <p:spPr>
            <a:xfrm>
              <a:off x="2606050" y="4521713"/>
              <a:ext cx="62475" cy="62525"/>
            </a:xfrm>
            <a:custGeom>
              <a:avLst/>
              <a:gdLst/>
              <a:ahLst/>
              <a:cxnLst/>
              <a:rect l="l" t="t" r="r" b="b"/>
              <a:pathLst>
                <a:path w="2499" h="2501" extrusionOk="0">
                  <a:moveTo>
                    <a:pt x="1" y="1"/>
                  </a:moveTo>
                  <a:cubicBezTo>
                    <a:pt x="1" y="1"/>
                    <a:pt x="564" y="1370"/>
                    <a:pt x="1962" y="2501"/>
                  </a:cubicBezTo>
                  <a:lnTo>
                    <a:pt x="2499" y="2397"/>
                  </a:lnTo>
                  <a:cubicBezTo>
                    <a:pt x="1674" y="1950"/>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83;p85">
              <a:extLst>
                <a:ext uri="{FF2B5EF4-FFF2-40B4-BE49-F238E27FC236}">
                  <a16:creationId xmlns:a16="http://schemas.microsoft.com/office/drawing/2014/main" id="{DF47BCBD-13E5-0E97-2DF2-9EE98E38BD70}"/>
                </a:ext>
              </a:extLst>
            </p:cNvPr>
            <p:cNvSpPr/>
            <p:nvPr/>
          </p:nvSpPr>
          <p:spPr>
            <a:xfrm>
              <a:off x="2516600" y="4494038"/>
              <a:ext cx="93200" cy="88125"/>
            </a:xfrm>
            <a:custGeom>
              <a:avLst/>
              <a:gdLst/>
              <a:ahLst/>
              <a:cxnLst/>
              <a:rect l="l" t="t" r="r" b="b"/>
              <a:pathLst>
                <a:path w="3728" h="3525" extrusionOk="0">
                  <a:moveTo>
                    <a:pt x="1" y="0"/>
                  </a:moveTo>
                  <a:cubicBezTo>
                    <a:pt x="1" y="1"/>
                    <a:pt x="1269" y="1951"/>
                    <a:pt x="3246" y="3524"/>
                  </a:cubicBezTo>
                  <a:lnTo>
                    <a:pt x="3728" y="3352"/>
                  </a:lnTo>
                  <a:cubicBezTo>
                    <a:pt x="2674" y="2738"/>
                    <a:pt x="1" y="1"/>
                    <a:pt x="1" y="0"/>
                  </a:cubicBezTo>
                  <a:close/>
                </a:path>
              </a:pathLst>
            </a:custGeom>
            <a:solidFill>
              <a:srgbClr val="C0C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84;p85">
              <a:extLst>
                <a:ext uri="{FF2B5EF4-FFF2-40B4-BE49-F238E27FC236}">
                  <a16:creationId xmlns:a16="http://schemas.microsoft.com/office/drawing/2014/main" id="{1A3F6DDA-7480-F2FE-9E82-68CDEF595FF4}"/>
                </a:ext>
              </a:extLst>
            </p:cNvPr>
            <p:cNvSpPr/>
            <p:nvPr/>
          </p:nvSpPr>
          <p:spPr>
            <a:xfrm>
              <a:off x="2536375" y="4497888"/>
              <a:ext cx="78475" cy="82475"/>
            </a:xfrm>
            <a:custGeom>
              <a:avLst/>
              <a:gdLst/>
              <a:ahLst/>
              <a:cxnLst/>
              <a:rect l="l" t="t" r="r" b="b"/>
              <a:pathLst>
                <a:path w="3139" h="3299" extrusionOk="0">
                  <a:moveTo>
                    <a:pt x="0" y="0"/>
                  </a:moveTo>
                  <a:cubicBezTo>
                    <a:pt x="1" y="1"/>
                    <a:pt x="934" y="1800"/>
                    <a:pt x="2634" y="3298"/>
                  </a:cubicBezTo>
                  <a:lnTo>
                    <a:pt x="3138" y="3172"/>
                  </a:lnTo>
                  <a:cubicBezTo>
                    <a:pt x="2197" y="2572"/>
                    <a:pt x="1" y="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85;p85">
              <a:extLst>
                <a:ext uri="{FF2B5EF4-FFF2-40B4-BE49-F238E27FC236}">
                  <a16:creationId xmlns:a16="http://schemas.microsoft.com/office/drawing/2014/main" id="{82FDC006-4420-DB2B-5D77-00B84324B5C4}"/>
                </a:ext>
              </a:extLst>
            </p:cNvPr>
            <p:cNvSpPr/>
            <p:nvPr/>
          </p:nvSpPr>
          <p:spPr>
            <a:xfrm>
              <a:off x="2563675" y="4504838"/>
              <a:ext cx="62900" cy="73025"/>
            </a:xfrm>
            <a:custGeom>
              <a:avLst/>
              <a:gdLst/>
              <a:ahLst/>
              <a:cxnLst/>
              <a:rect l="l" t="t" r="r" b="b"/>
              <a:pathLst>
                <a:path w="2516" h="2921" extrusionOk="0">
                  <a:moveTo>
                    <a:pt x="1" y="1"/>
                  </a:moveTo>
                  <a:cubicBezTo>
                    <a:pt x="1" y="1"/>
                    <a:pt x="593" y="1599"/>
                    <a:pt x="1993" y="2920"/>
                  </a:cubicBezTo>
                  <a:lnTo>
                    <a:pt x="2516" y="2803"/>
                  </a:lnTo>
                  <a:cubicBezTo>
                    <a:pt x="1696" y="2277"/>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86;p85">
              <a:extLst>
                <a:ext uri="{FF2B5EF4-FFF2-40B4-BE49-F238E27FC236}">
                  <a16:creationId xmlns:a16="http://schemas.microsoft.com/office/drawing/2014/main" id="{5289C8CA-5F75-25BA-6D34-6B25A5399FA7}"/>
                </a:ext>
              </a:extLst>
            </p:cNvPr>
            <p:cNvSpPr/>
            <p:nvPr/>
          </p:nvSpPr>
          <p:spPr>
            <a:xfrm>
              <a:off x="2584625" y="4505813"/>
              <a:ext cx="52950" cy="69625"/>
            </a:xfrm>
            <a:custGeom>
              <a:avLst/>
              <a:gdLst/>
              <a:ahLst/>
              <a:cxnLst/>
              <a:rect l="l" t="t" r="r" b="b"/>
              <a:pathLst>
                <a:path w="2118" h="2785" extrusionOk="0">
                  <a:moveTo>
                    <a:pt x="1" y="0"/>
                  </a:moveTo>
                  <a:cubicBezTo>
                    <a:pt x="1" y="1"/>
                    <a:pt x="375" y="1528"/>
                    <a:pt x="1585" y="2784"/>
                  </a:cubicBezTo>
                  <a:lnTo>
                    <a:pt x="2117" y="2670"/>
                  </a:lnTo>
                  <a:cubicBezTo>
                    <a:pt x="1378" y="2172"/>
                    <a:pt x="1" y="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87;p85">
              <a:extLst>
                <a:ext uri="{FF2B5EF4-FFF2-40B4-BE49-F238E27FC236}">
                  <a16:creationId xmlns:a16="http://schemas.microsoft.com/office/drawing/2014/main" id="{11734754-1400-C90F-6243-ACA1B03BAA4F}"/>
                </a:ext>
              </a:extLst>
            </p:cNvPr>
            <p:cNvSpPr/>
            <p:nvPr/>
          </p:nvSpPr>
          <p:spPr>
            <a:xfrm>
              <a:off x="2513850" y="4515313"/>
              <a:ext cx="85775" cy="68925"/>
            </a:xfrm>
            <a:custGeom>
              <a:avLst/>
              <a:gdLst/>
              <a:ahLst/>
              <a:cxnLst/>
              <a:rect l="l" t="t" r="r" b="b"/>
              <a:pathLst>
                <a:path w="3431" h="2757" extrusionOk="0">
                  <a:moveTo>
                    <a:pt x="0" y="0"/>
                  </a:moveTo>
                  <a:lnTo>
                    <a:pt x="0" y="0"/>
                  </a:lnTo>
                  <a:cubicBezTo>
                    <a:pt x="0" y="0"/>
                    <a:pt x="1097" y="1511"/>
                    <a:pt x="2933" y="2757"/>
                  </a:cubicBezTo>
                  <a:lnTo>
                    <a:pt x="3430" y="2644"/>
                  </a:lnTo>
                  <a:cubicBezTo>
                    <a:pt x="2432" y="2149"/>
                    <a:pt x="1" y="1"/>
                    <a:pt x="0" y="0"/>
                  </a:cubicBezTo>
                  <a:close/>
                </a:path>
              </a:pathLst>
            </a:custGeom>
            <a:solidFill>
              <a:srgbClr val="C0C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388;p85">
              <a:extLst>
                <a:ext uri="{FF2B5EF4-FFF2-40B4-BE49-F238E27FC236}">
                  <a16:creationId xmlns:a16="http://schemas.microsoft.com/office/drawing/2014/main" id="{7C72764C-BDBE-A3CC-155B-AE590A99D442}"/>
                </a:ext>
              </a:extLst>
            </p:cNvPr>
            <p:cNvSpPr/>
            <p:nvPr/>
          </p:nvSpPr>
          <p:spPr>
            <a:xfrm>
              <a:off x="1041152" y="3854039"/>
              <a:ext cx="530870" cy="536385"/>
            </a:xfrm>
            <a:custGeom>
              <a:avLst/>
              <a:gdLst/>
              <a:ahLst/>
              <a:cxnLst/>
              <a:rect l="l" t="t" r="r" b="b"/>
              <a:pathLst>
                <a:path w="19444" h="19646" extrusionOk="0">
                  <a:moveTo>
                    <a:pt x="19442" y="1"/>
                  </a:moveTo>
                  <a:cubicBezTo>
                    <a:pt x="16590" y="22"/>
                    <a:pt x="12685" y="1700"/>
                    <a:pt x="9247" y="4378"/>
                  </a:cubicBezTo>
                  <a:cubicBezTo>
                    <a:pt x="1845" y="10148"/>
                    <a:pt x="1" y="17286"/>
                    <a:pt x="9359" y="19645"/>
                  </a:cubicBezTo>
                  <a:lnTo>
                    <a:pt x="9409" y="19450"/>
                  </a:lnTo>
                  <a:cubicBezTo>
                    <a:pt x="152" y="17116"/>
                    <a:pt x="2145" y="10039"/>
                    <a:pt x="9326" y="4443"/>
                  </a:cubicBezTo>
                  <a:cubicBezTo>
                    <a:pt x="12730" y="1790"/>
                    <a:pt x="16635" y="224"/>
                    <a:pt x="19444" y="202"/>
                  </a:cubicBezTo>
                  <a:lnTo>
                    <a:pt x="194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389;p85">
              <a:extLst>
                <a:ext uri="{FF2B5EF4-FFF2-40B4-BE49-F238E27FC236}">
                  <a16:creationId xmlns:a16="http://schemas.microsoft.com/office/drawing/2014/main" id="{169CAF02-8DF7-186D-44F2-D7D6E697C8DF}"/>
                </a:ext>
              </a:extLst>
            </p:cNvPr>
            <p:cNvSpPr/>
            <p:nvPr/>
          </p:nvSpPr>
          <p:spPr>
            <a:xfrm>
              <a:off x="785825" y="3935808"/>
              <a:ext cx="703804" cy="519703"/>
            </a:xfrm>
            <a:custGeom>
              <a:avLst/>
              <a:gdLst/>
              <a:ahLst/>
              <a:cxnLst/>
              <a:rect l="l" t="t" r="r" b="b"/>
              <a:pathLst>
                <a:path w="25778" h="19035" extrusionOk="0">
                  <a:moveTo>
                    <a:pt x="8487" y="1"/>
                  </a:moveTo>
                  <a:lnTo>
                    <a:pt x="8487" y="1"/>
                  </a:lnTo>
                  <a:cubicBezTo>
                    <a:pt x="10753" y="1024"/>
                    <a:pt x="9559" y="2632"/>
                    <a:pt x="7278" y="2849"/>
                  </a:cubicBezTo>
                  <a:cubicBezTo>
                    <a:pt x="7161" y="2860"/>
                    <a:pt x="7037" y="2866"/>
                    <a:pt x="6907" y="2866"/>
                  </a:cubicBezTo>
                  <a:cubicBezTo>
                    <a:pt x="4469" y="2866"/>
                    <a:pt x="1" y="1002"/>
                    <a:pt x="1" y="1002"/>
                  </a:cubicBezTo>
                  <a:lnTo>
                    <a:pt x="1" y="1002"/>
                  </a:lnTo>
                  <a:cubicBezTo>
                    <a:pt x="1" y="1002"/>
                    <a:pt x="4061" y="4922"/>
                    <a:pt x="6870" y="4922"/>
                  </a:cubicBezTo>
                  <a:cubicBezTo>
                    <a:pt x="6930" y="4922"/>
                    <a:pt x="6990" y="4920"/>
                    <a:pt x="7049" y="4917"/>
                  </a:cubicBezTo>
                  <a:cubicBezTo>
                    <a:pt x="7146" y="4911"/>
                    <a:pt x="7245" y="4908"/>
                    <a:pt x="7345" y="4908"/>
                  </a:cubicBezTo>
                  <a:cubicBezTo>
                    <a:pt x="10146" y="4908"/>
                    <a:pt x="14065" y="7258"/>
                    <a:pt x="15326" y="10017"/>
                  </a:cubicBezTo>
                  <a:cubicBezTo>
                    <a:pt x="16632" y="12877"/>
                    <a:pt x="20880" y="17715"/>
                    <a:pt x="25778" y="19034"/>
                  </a:cubicBezTo>
                  <a:cubicBezTo>
                    <a:pt x="25778" y="19034"/>
                    <a:pt x="25530" y="13052"/>
                    <a:pt x="22035" y="10237"/>
                  </a:cubicBezTo>
                  <a:cubicBezTo>
                    <a:pt x="20254" y="8802"/>
                    <a:pt x="19600" y="8624"/>
                    <a:pt x="16390" y="4683"/>
                  </a:cubicBezTo>
                  <a:cubicBezTo>
                    <a:pt x="12680" y="133"/>
                    <a:pt x="8487" y="1"/>
                    <a:pt x="8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390;p85">
              <a:extLst>
                <a:ext uri="{FF2B5EF4-FFF2-40B4-BE49-F238E27FC236}">
                  <a16:creationId xmlns:a16="http://schemas.microsoft.com/office/drawing/2014/main" id="{4F68B4DE-A43E-12D9-0BC6-3B4A36174E0A}"/>
                </a:ext>
              </a:extLst>
            </p:cNvPr>
            <p:cNvSpPr/>
            <p:nvPr/>
          </p:nvSpPr>
          <p:spPr>
            <a:xfrm>
              <a:off x="785825" y="3935808"/>
              <a:ext cx="695340" cy="517219"/>
            </a:xfrm>
            <a:custGeom>
              <a:avLst/>
              <a:gdLst/>
              <a:ahLst/>
              <a:cxnLst/>
              <a:rect l="l" t="t" r="r" b="b"/>
              <a:pathLst>
                <a:path w="25468" h="18944" extrusionOk="0">
                  <a:moveTo>
                    <a:pt x="8487" y="1"/>
                  </a:moveTo>
                  <a:cubicBezTo>
                    <a:pt x="10753" y="1024"/>
                    <a:pt x="9559" y="2632"/>
                    <a:pt x="7278" y="2849"/>
                  </a:cubicBezTo>
                  <a:cubicBezTo>
                    <a:pt x="7161" y="2860"/>
                    <a:pt x="7037" y="2866"/>
                    <a:pt x="6907" y="2866"/>
                  </a:cubicBezTo>
                  <a:cubicBezTo>
                    <a:pt x="4469" y="2866"/>
                    <a:pt x="1" y="1002"/>
                    <a:pt x="1" y="1002"/>
                  </a:cubicBezTo>
                  <a:lnTo>
                    <a:pt x="1" y="1002"/>
                  </a:lnTo>
                  <a:cubicBezTo>
                    <a:pt x="1" y="1002"/>
                    <a:pt x="4059" y="4922"/>
                    <a:pt x="6870" y="4922"/>
                  </a:cubicBezTo>
                  <a:cubicBezTo>
                    <a:pt x="6930" y="4922"/>
                    <a:pt x="6990" y="4920"/>
                    <a:pt x="7049" y="4917"/>
                  </a:cubicBezTo>
                  <a:cubicBezTo>
                    <a:pt x="7146" y="4911"/>
                    <a:pt x="7245" y="4908"/>
                    <a:pt x="7345" y="4908"/>
                  </a:cubicBezTo>
                  <a:cubicBezTo>
                    <a:pt x="10146" y="4908"/>
                    <a:pt x="14065" y="7258"/>
                    <a:pt x="15326" y="10017"/>
                  </a:cubicBezTo>
                  <a:cubicBezTo>
                    <a:pt x="16602" y="12817"/>
                    <a:pt x="20702" y="17508"/>
                    <a:pt x="25467" y="18944"/>
                  </a:cubicBezTo>
                  <a:cubicBezTo>
                    <a:pt x="24001" y="17825"/>
                    <a:pt x="22941" y="15760"/>
                    <a:pt x="21552" y="13972"/>
                  </a:cubicBezTo>
                  <a:cubicBezTo>
                    <a:pt x="18974" y="10654"/>
                    <a:pt x="17009" y="7741"/>
                    <a:pt x="16878" y="5277"/>
                  </a:cubicBezTo>
                  <a:cubicBezTo>
                    <a:pt x="16721" y="5089"/>
                    <a:pt x="16559" y="4892"/>
                    <a:pt x="16390" y="4683"/>
                  </a:cubicBezTo>
                  <a:cubicBezTo>
                    <a:pt x="12682" y="133"/>
                    <a:pt x="8487" y="1"/>
                    <a:pt x="8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91;p85">
              <a:extLst>
                <a:ext uri="{FF2B5EF4-FFF2-40B4-BE49-F238E27FC236}">
                  <a16:creationId xmlns:a16="http://schemas.microsoft.com/office/drawing/2014/main" id="{842B04AF-2DDC-E200-5C0F-A0747788B766}"/>
                </a:ext>
              </a:extLst>
            </p:cNvPr>
            <p:cNvSpPr/>
            <p:nvPr/>
          </p:nvSpPr>
          <p:spPr>
            <a:xfrm>
              <a:off x="1097449" y="3796678"/>
              <a:ext cx="583618" cy="585502"/>
            </a:xfrm>
            <a:custGeom>
              <a:avLst/>
              <a:gdLst/>
              <a:ahLst/>
              <a:cxnLst/>
              <a:rect l="l" t="t" r="r" b="b"/>
              <a:pathLst>
                <a:path w="21376" h="21445" extrusionOk="0">
                  <a:moveTo>
                    <a:pt x="237" y="0"/>
                  </a:moveTo>
                  <a:cubicBezTo>
                    <a:pt x="82" y="0"/>
                    <a:pt x="1" y="44"/>
                    <a:pt x="12" y="141"/>
                  </a:cubicBezTo>
                  <a:cubicBezTo>
                    <a:pt x="111" y="954"/>
                    <a:pt x="4587" y="3271"/>
                    <a:pt x="4684" y="4164"/>
                  </a:cubicBezTo>
                  <a:cubicBezTo>
                    <a:pt x="4779" y="5055"/>
                    <a:pt x="3403" y="5515"/>
                    <a:pt x="4618" y="5693"/>
                  </a:cubicBezTo>
                  <a:cubicBezTo>
                    <a:pt x="5838" y="5870"/>
                    <a:pt x="12372" y="11636"/>
                    <a:pt x="13158" y="13192"/>
                  </a:cubicBezTo>
                  <a:cubicBezTo>
                    <a:pt x="13938" y="14737"/>
                    <a:pt x="17843" y="20360"/>
                    <a:pt x="21375" y="21445"/>
                  </a:cubicBezTo>
                  <a:cubicBezTo>
                    <a:pt x="21375" y="21445"/>
                    <a:pt x="21247" y="20149"/>
                    <a:pt x="20794" y="18910"/>
                  </a:cubicBezTo>
                  <a:cubicBezTo>
                    <a:pt x="20337" y="17662"/>
                    <a:pt x="19861" y="16133"/>
                    <a:pt x="16733" y="11211"/>
                  </a:cubicBezTo>
                  <a:cubicBezTo>
                    <a:pt x="13619" y="6312"/>
                    <a:pt x="7629" y="2074"/>
                    <a:pt x="7018" y="2074"/>
                  </a:cubicBezTo>
                  <a:cubicBezTo>
                    <a:pt x="7004" y="2074"/>
                    <a:pt x="6992" y="2077"/>
                    <a:pt x="6984" y="2082"/>
                  </a:cubicBezTo>
                  <a:cubicBezTo>
                    <a:pt x="6628" y="2292"/>
                    <a:pt x="7663" y="3257"/>
                    <a:pt x="7663" y="3257"/>
                  </a:cubicBezTo>
                  <a:cubicBezTo>
                    <a:pt x="6588" y="2419"/>
                    <a:pt x="1386" y="0"/>
                    <a:pt x="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92;p85">
              <a:extLst>
                <a:ext uri="{FF2B5EF4-FFF2-40B4-BE49-F238E27FC236}">
                  <a16:creationId xmlns:a16="http://schemas.microsoft.com/office/drawing/2014/main" id="{3B905C32-CD3B-FBD2-A534-3664C2924111}"/>
                </a:ext>
              </a:extLst>
            </p:cNvPr>
            <p:cNvSpPr/>
            <p:nvPr/>
          </p:nvSpPr>
          <p:spPr>
            <a:xfrm>
              <a:off x="1097449" y="3796678"/>
              <a:ext cx="577475" cy="583400"/>
            </a:xfrm>
            <a:custGeom>
              <a:avLst/>
              <a:gdLst/>
              <a:ahLst/>
              <a:cxnLst/>
              <a:rect l="l" t="t" r="r" b="b"/>
              <a:pathLst>
                <a:path w="21151" h="21368" extrusionOk="0">
                  <a:moveTo>
                    <a:pt x="235" y="0"/>
                  </a:moveTo>
                  <a:cubicBezTo>
                    <a:pt x="81" y="0"/>
                    <a:pt x="0" y="44"/>
                    <a:pt x="12" y="141"/>
                  </a:cubicBezTo>
                  <a:cubicBezTo>
                    <a:pt x="109" y="954"/>
                    <a:pt x="4585" y="3271"/>
                    <a:pt x="4684" y="4164"/>
                  </a:cubicBezTo>
                  <a:cubicBezTo>
                    <a:pt x="4779" y="5055"/>
                    <a:pt x="3401" y="5515"/>
                    <a:pt x="4618" y="5693"/>
                  </a:cubicBezTo>
                  <a:cubicBezTo>
                    <a:pt x="5838" y="5870"/>
                    <a:pt x="12372" y="11636"/>
                    <a:pt x="13158" y="13192"/>
                  </a:cubicBezTo>
                  <a:cubicBezTo>
                    <a:pt x="13921" y="14704"/>
                    <a:pt x="17682" y="20125"/>
                    <a:pt x="21150" y="21368"/>
                  </a:cubicBezTo>
                  <a:cubicBezTo>
                    <a:pt x="20021" y="19065"/>
                    <a:pt x="18539" y="16587"/>
                    <a:pt x="16733" y="14069"/>
                  </a:cubicBezTo>
                  <a:cubicBezTo>
                    <a:pt x="11266" y="6441"/>
                    <a:pt x="4624" y="888"/>
                    <a:pt x="312" y="4"/>
                  </a:cubicBezTo>
                  <a:cubicBezTo>
                    <a:pt x="285" y="2"/>
                    <a:pt x="259" y="0"/>
                    <a:pt x="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93;p85">
              <a:extLst>
                <a:ext uri="{FF2B5EF4-FFF2-40B4-BE49-F238E27FC236}">
                  <a16:creationId xmlns:a16="http://schemas.microsoft.com/office/drawing/2014/main" id="{B7CA300F-F6A2-0C61-82E0-D87CA25494CB}"/>
                </a:ext>
              </a:extLst>
            </p:cNvPr>
            <p:cNvSpPr/>
            <p:nvPr/>
          </p:nvSpPr>
          <p:spPr>
            <a:xfrm>
              <a:off x="2020500" y="4033167"/>
              <a:ext cx="776265" cy="347834"/>
            </a:xfrm>
            <a:custGeom>
              <a:avLst/>
              <a:gdLst/>
              <a:ahLst/>
              <a:cxnLst/>
              <a:rect l="l" t="t" r="r" b="b"/>
              <a:pathLst>
                <a:path w="28432" h="12740" extrusionOk="0">
                  <a:moveTo>
                    <a:pt x="5275" y="0"/>
                  </a:moveTo>
                  <a:lnTo>
                    <a:pt x="1" y="3912"/>
                  </a:lnTo>
                  <a:lnTo>
                    <a:pt x="22251" y="12530"/>
                  </a:lnTo>
                  <a:lnTo>
                    <a:pt x="28302" y="12740"/>
                  </a:lnTo>
                  <a:lnTo>
                    <a:pt x="28432" y="11824"/>
                  </a:lnTo>
                  <a:lnTo>
                    <a:pt x="52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394;p85">
              <a:extLst>
                <a:ext uri="{FF2B5EF4-FFF2-40B4-BE49-F238E27FC236}">
                  <a16:creationId xmlns:a16="http://schemas.microsoft.com/office/drawing/2014/main" id="{4FA1E573-CCEE-4EA9-82CA-00D3E690C071}"/>
                </a:ext>
              </a:extLst>
            </p:cNvPr>
            <p:cNvSpPr/>
            <p:nvPr/>
          </p:nvSpPr>
          <p:spPr>
            <a:xfrm>
              <a:off x="1697381" y="4036826"/>
              <a:ext cx="621541" cy="330742"/>
            </a:xfrm>
            <a:custGeom>
              <a:avLst/>
              <a:gdLst/>
              <a:ahLst/>
              <a:cxnLst/>
              <a:rect l="l" t="t" r="r" b="b"/>
              <a:pathLst>
                <a:path w="22765" h="12114" extrusionOk="0">
                  <a:moveTo>
                    <a:pt x="17329" y="0"/>
                  </a:moveTo>
                  <a:lnTo>
                    <a:pt x="1" y="11870"/>
                  </a:lnTo>
                  <a:lnTo>
                    <a:pt x="179" y="12113"/>
                  </a:lnTo>
                  <a:lnTo>
                    <a:pt x="4929" y="11804"/>
                  </a:lnTo>
                  <a:lnTo>
                    <a:pt x="22765" y="4495"/>
                  </a:lnTo>
                  <a:lnTo>
                    <a:pt x="17329" y="0"/>
                  </a:lnTo>
                  <a:close/>
                </a:path>
              </a:pathLst>
            </a:custGeom>
            <a:solidFill>
              <a:srgbClr val="E9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395;p85">
              <a:extLst>
                <a:ext uri="{FF2B5EF4-FFF2-40B4-BE49-F238E27FC236}">
                  <a16:creationId xmlns:a16="http://schemas.microsoft.com/office/drawing/2014/main" id="{714EF27B-4FA8-3754-B433-CEE52BC45D75}"/>
                </a:ext>
              </a:extLst>
            </p:cNvPr>
            <p:cNvSpPr/>
            <p:nvPr/>
          </p:nvSpPr>
          <p:spPr>
            <a:xfrm>
              <a:off x="2020500" y="4065493"/>
              <a:ext cx="772961" cy="338223"/>
            </a:xfrm>
            <a:custGeom>
              <a:avLst/>
              <a:gdLst/>
              <a:ahLst/>
              <a:cxnLst/>
              <a:rect l="l" t="t" r="r" b="b"/>
              <a:pathLst>
                <a:path w="28311" h="12388" extrusionOk="0">
                  <a:moveTo>
                    <a:pt x="5214" y="1"/>
                  </a:moveTo>
                  <a:lnTo>
                    <a:pt x="1" y="3575"/>
                  </a:lnTo>
                  <a:lnTo>
                    <a:pt x="22251" y="12194"/>
                  </a:lnTo>
                  <a:lnTo>
                    <a:pt x="28216" y="12388"/>
                  </a:lnTo>
                  <a:lnTo>
                    <a:pt x="28310" y="11496"/>
                  </a:lnTo>
                  <a:lnTo>
                    <a:pt x="52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396;p85">
              <a:extLst>
                <a:ext uri="{FF2B5EF4-FFF2-40B4-BE49-F238E27FC236}">
                  <a16:creationId xmlns:a16="http://schemas.microsoft.com/office/drawing/2014/main" id="{6ADD677F-1940-4D07-28D9-E270676D73C2}"/>
                </a:ext>
              </a:extLst>
            </p:cNvPr>
            <p:cNvSpPr/>
            <p:nvPr/>
          </p:nvSpPr>
          <p:spPr>
            <a:xfrm>
              <a:off x="1700112" y="4069151"/>
              <a:ext cx="618811" cy="317992"/>
            </a:xfrm>
            <a:custGeom>
              <a:avLst/>
              <a:gdLst/>
              <a:ahLst/>
              <a:cxnLst/>
              <a:rect l="l" t="t" r="r" b="b"/>
              <a:pathLst>
                <a:path w="22665" h="11647" extrusionOk="0">
                  <a:moveTo>
                    <a:pt x="17167" y="0"/>
                  </a:moveTo>
                  <a:lnTo>
                    <a:pt x="1" y="10797"/>
                  </a:lnTo>
                  <a:lnTo>
                    <a:pt x="402" y="11468"/>
                  </a:lnTo>
                  <a:lnTo>
                    <a:pt x="4829" y="11646"/>
                  </a:lnTo>
                  <a:lnTo>
                    <a:pt x="22665" y="4158"/>
                  </a:lnTo>
                  <a:lnTo>
                    <a:pt x="17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97;p85">
              <a:extLst>
                <a:ext uri="{FF2B5EF4-FFF2-40B4-BE49-F238E27FC236}">
                  <a16:creationId xmlns:a16="http://schemas.microsoft.com/office/drawing/2014/main" id="{559455F9-6954-39A3-5346-412A20909807}"/>
                </a:ext>
              </a:extLst>
            </p:cNvPr>
            <p:cNvSpPr/>
            <p:nvPr/>
          </p:nvSpPr>
          <p:spPr>
            <a:xfrm>
              <a:off x="1425509" y="4022792"/>
              <a:ext cx="364816" cy="579195"/>
            </a:xfrm>
            <a:custGeom>
              <a:avLst/>
              <a:gdLst/>
              <a:ahLst/>
              <a:cxnLst/>
              <a:rect l="l" t="t" r="r" b="b"/>
              <a:pathLst>
                <a:path w="13362" h="21214" extrusionOk="0">
                  <a:moveTo>
                    <a:pt x="179" y="0"/>
                  </a:moveTo>
                  <a:lnTo>
                    <a:pt x="1" y="43"/>
                  </a:lnTo>
                  <a:cubicBezTo>
                    <a:pt x="4135" y="5142"/>
                    <a:pt x="8671" y="11460"/>
                    <a:pt x="13311" y="21214"/>
                  </a:cubicBezTo>
                  <a:lnTo>
                    <a:pt x="13361" y="20454"/>
                  </a:lnTo>
                  <a:cubicBezTo>
                    <a:pt x="8428" y="10120"/>
                    <a:pt x="3778" y="4404"/>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8;p85">
              <a:extLst>
                <a:ext uri="{FF2B5EF4-FFF2-40B4-BE49-F238E27FC236}">
                  <a16:creationId xmlns:a16="http://schemas.microsoft.com/office/drawing/2014/main" id="{08968A5C-2ADB-DA67-E435-D35B45B63D74}"/>
                </a:ext>
              </a:extLst>
            </p:cNvPr>
            <p:cNvSpPr/>
            <p:nvPr/>
          </p:nvSpPr>
          <p:spPr>
            <a:xfrm>
              <a:off x="1532068" y="4233564"/>
              <a:ext cx="118602" cy="102002"/>
            </a:xfrm>
            <a:custGeom>
              <a:avLst/>
              <a:gdLst/>
              <a:ahLst/>
              <a:cxnLst/>
              <a:rect l="l" t="t" r="r" b="b"/>
              <a:pathLst>
                <a:path w="4344" h="3736" extrusionOk="0">
                  <a:moveTo>
                    <a:pt x="62" y="0"/>
                  </a:moveTo>
                  <a:lnTo>
                    <a:pt x="0" y="119"/>
                  </a:lnTo>
                  <a:cubicBezTo>
                    <a:pt x="28" y="133"/>
                    <a:pt x="2720" y="1545"/>
                    <a:pt x="4235" y="3735"/>
                  </a:cubicBezTo>
                  <a:lnTo>
                    <a:pt x="4344" y="3658"/>
                  </a:lnTo>
                  <a:cubicBezTo>
                    <a:pt x="2810" y="1442"/>
                    <a:pt x="89" y="14"/>
                    <a:pt x="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399;p85">
              <a:extLst>
                <a:ext uri="{FF2B5EF4-FFF2-40B4-BE49-F238E27FC236}">
                  <a16:creationId xmlns:a16="http://schemas.microsoft.com/office/drawing/2014/main" id="{30CEB5AC-BD65-7321-A9FA-4F4C5E825002}"/>
                </a:ext>
              </a:extLst>
            </p:cNvPr>
            <p:cNvSpPr/>
            <p:nvPr/>
          </p:nvSpPr>
          <p:spPr>
            <a:xfrm>
              <a:off x="1578454" y="4165063"/>
              <a:ext cx="11713" cy="76556"/>
            </a:xfrm>
            <a:custGeom>
              <a:avLst/>
              <a:gdLst/>
              <a:ahLst/>
              <a:cxnLst/>
              <a:rect l="l" t="t" r="r" b="b"/>
              <a:pathLst>
                <a:path w="429" h="2804" extrusionOk="0">
                  <a:moveTo>
                    <a:pt x="84" y="1"/>
                  </a:moveTo>
                  <a:cubicBezTo>
                    <a:pt x="1" y="784"/>
                    <a:pt x="131" y="2434"/>
                    <a:pt x="308" y="2803"/>
                  </a:cubicBezTo>
                  <a:lnTo>
                    <a:pt x="428" y="2745"/>
                  </a:lnTo>
                  <a:cubicBezTo>
                    <a:pt x="276" y="2425"/>
                    <a:pt x="131" y="822"/>
                    <a:pt x="218" y="15"/>
                  </a:cubicBezTo>
                  <a:lnTo>
                    <a:pt x="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00;p85">
              <a:extLst>
                <a:ext uri="{FF2B5EF4-FFF2-40B4-BE49-F238E27FC236}">
                  <a16:creationId xmlns:a16="http://schemas.microsoft.com/office/drawing/2014/main" id="{1720494C-2D5F-DFF0-3235-D0039FBE9D3A}"/>
                </a:ext>
              </a:extLst>
            </p:cNvPr>
            <p:cNvSpPr/>
            <p:nvPr/>
          </p:nvSpPr>
          <p:spPr>
            <a:xfrm>
              <a:off x="1447487" y="4124629"/>
              <a:ext cx="93375" cy="44175"/>
            </a:xfrm>
            <a:custGeom>
              <a:avLst/>
              <a:gdLst/>
              <a:ahLst/>
              <a:cxnLst/>
              <a:rect l="l" t="t" r="r" b="b"/>
              <a:pathLst>
                <a:path w="3420" h="1618" extrusionOk="0">
                  <a:moveTo>
                    <a:pt x="6" y="0"/>
                  </a:moveTo>
                  <a:lnTo>
                    <a:pt x="0" y="133"/>
                  </a:lnTo>
                  <a:cubicBezTo>
                    <a:pt x="1698" y="459"/>
                    <a:pt x="3218" y="1516"/>
                    <a:pt x="3324" y="1617"/>
                  </a:cubicBezTo>
                  <a:lnTo>
                    <a:pt x="3419" y="1536"/>
                  </a:lnTo>
                  <a:cubicBezTo>
                    <a:pt x="3356" y="1463"/>
                    <a:pt x="1795" y="343"/>
                    <a:pt x="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01;p85">
              <a:extLst>
                <a:ext uri="{FF2B5EF4-FFF2-40B4-BE49-F238E27FC236}">
                  <a16:creationId xmlns:a16="http://schemas.microsoft.com/office/drawing/2014/main" id="{EA5EB5F1-08DF-26DD-04B8-2BDBB6B4CFA1}"/>
                </a:ext>
              </a:extLst>
            </p:cNvPr>
            <p:cNvSpPr/>
            <p:nvPr/>
          </p:nvSpPr>
          <p:spPr>
            <a:xfrm>
              <a:off x="1359001" y="4009251"/>
              <a:ext cx="93375" cy="44175"/>
            </a:xfrm>
            <a:custGeom>
              <a:avLst/>
              <a:gdLst/>
              <a:ahLst/>
              <a:cxnLst/>
              <a:rect l="l" t="t" r="r" b="b"/>
              <a:pathLst>
                <a:path w="3420" h="1618" extrusionOk="0">
                  <a:moveTo>
                    <a:pt x="6" y="1"/>
                  </a:moveTo>
                  <a:lnTo>
                    <a:pt x="0" y="135"/>
                  </a:lnTo>
                  <a:cubicBezTo>
                    <a:pt x="1698" y="459"/>
                    <a:pt x="3218" y="1518"/>
                    <a:pt x="3324" y="1618"/>
                  </a:cubicBezTo>
                  <a:lnTo>
                    <a:pt x="3419" y="1536"/>
                  </a:lnTo>
                  <a:cubicBezTo>
                    <a:pt x="3356" y="1464"/>
                    <a:pt x="1795" y="344"/>
                    <a:pt x="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02;p85">
              <a:extLst>
                <a:ext uri="{FF2B5EF4-FFF2-40B4-BE49-F238E27FC236}">
                  <a16:creationId xmlns:a16="http://schemas.microsoft.com/office/drawing/2014/main" id="{5D63FC68-7468-06BA-C5E1-230776900B63}"/>
                </a:ext>
              </a:extLst>
            </p:cNvPr>
            <p:cNvSpPr/>
            <p:nvPr/>
          </p:nvSpPr>
          <p:spPr>
            <a:xfrm>
              <a:off x="1465943" y="4034450"/>
              <a:ext cx="10675" cy="49090"/>
            </a:xfrm>
            <a:custGeom>
              <a:avLst/>
              <a:gdLst/>
              <a:ahLst/>
              <a:cxnLst/>
              <a:rect l="l" t="t" r="r" b="b"/>
              <a:pathLst>
                <a:path w="391" h="1798" extrusionOk="0">
                  <a:moveTo>
                    <a:pt x="1" y="1"/>
                  </a:moveTo>
                  <a:cubicBezTo>
                    <a:pt x="2" y="49"/>
                    <a:pt x="36" y="1168"/>
                    <a:pt x="264" y="1797"/>
                  </a:cubicBezTo>
                  <a:lnTo>
                    <a:pt x="390" y="1765"/>
                  </a:lnTo>
                  <a:cubicBezTo>
                    <a:pt x="172" y="1165"/>
                    <a:pt x="138" y="38"/>
                    <a:pt x="138" y="27"/>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03;p85">
              <a:extLst>
                <a:ext uri="{FF2B5EF4-FFF2-40B4-BE49-F238E27FC236}">
                  <a16:creationId xmlns:a16="http://schemas.microsoft.com/office/drawing/2014/main" id="{B107D1A0-E825-AE5E-3CD7-F001A82C5A38}"/>
                </a:ext>
              </a:extLst>
            </p:cNvPr>
            <p:cNvSpPr/>
            <p:nvPr/>
          </p:nvSpPr>
          <p:spPr>
            <a:xfrm>
              <a:off x="1174713" y="4053862"/>
              <a:ext cx="420568" cy="543647"/>
            </a:xfrm>
            <a:custGeom>
              <a:avLst/>
              <a:gdLst/>
              <a:ahLst/>
              <a:cxnLst/>
              <a:rect l="l" t="t" r="r" b="b"/>
              <a:pathLst>
                <a:path w="15404" h="19912" extrusionOk="0">
                  <a:moveTo>
                    <a:pt x="97" y="1"/>
                  </a:moveTo>
                  <a:lnTo>
                    <a:pt x="0" y="140"/>
                  </a:lnTo>
                  <a:lnTo>
                    <a:pt x="14386" y="19510"/>
                  </a:lnTo>
                  <a:lnTo>
                    <a:pt x="15404" y="19911"/>
                  </a:lnTo>
                  <a:lnTo>
                    <a:pt x="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04;p85">
              <a:extLst>
                <a:ext uri="{FF2B5EF4-FFF2-40B4-BE49-F238E27FC236}">
                  <a16:creationId xmlns:a16="http://schemas.microsoft.com/office/drawing/2014/main" id="{00AA2555-D17E-8377-D3E0-B51955E37CFF}"/>
                </a:ext>
              </a:extLst>
            </p:cNvPr>
            <p:cNvSpPr/>
            <p:nvPr/>
          </p:nvSpPr>
          <p:spPr>
            <a:xfrm>
              <a:off x="1316356" y="4331414"/>
              <a:ext cx="133236" cy="94467"/>
            </a:xfrm>
            <a:custGeom>
              <a:avLst/>
              <a:gdLst/>
              <a:ahLst/>
              <a:cxnLst/>
              <a:rect l="l" t="t" r="r" b="b"/>
              <a:pathLst>
                <a:path w="4880" h="3460" extrusionOk="0">
                  <a:moveTo>
                    <a:pt x="44" y="1"/>
                  </a:moveTo>
                  <a:lnTo>
                    <a:pt x="1" y="111"/>
                  </a:lnTo>
                  <a:cubicBezTo>
                    <a:pt x="30" y="124"/>
                    <a:pt x="2936" y="1433"/>
                    <a:pt x="4782" y="3460"/>
                  </a:cubicBezTo>
                  <a:lnTo>
                    <a:pt x="4880" y="3389"/>
                  </a:lnTo>
                  <a:cubicBezTo>
                    <a:pt x="3011" y="1336"/>
                    <a:pt x="73" y="14"/>
                    <a:pt x="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05;p85">
              <a:extLst>
                <a:ext uri="{FF2B5EF4-FFF2-40B4-BE49-F238E27FC236}">
                  <a16:creationId xmlns:a16="http://schemas.microsoft.com/office/drawing/2014/main" id="{64704F77-DE66-47DA-3B02-D2781D7100D7}"/>
                </a:ext>
              </a:extLst>
            </p:cNvPr>
            <p:cNvSpPr/>
            <p:nvPr/>
          </p:nvSpPr>
          <p:spPr>
            <a:xfrm>
              <a:off x="1335385" y="4221714"/>
              <a:ext cx="20777" cy="70850"/>
            </a:xfrm>
            <a:custGeom>
              <a:avLst/>
              <a:gdLst/>
              <a:ahLst/>
              <a:cxnLst/>
              <a:rect l="l" t="t" r="r" b="b"/>
              <a:pathLst>
                <a:path w="761" h="2595" extrusionOk="0">
                  <a:moveTo>
                    <a:pt x="1" y="1"/>
                  </a:moveTo>
                  <a:lnTo>
                    <a:pt x="1" y="1"/>
                  </a:lnTo>
                  <a:cubicBezTo>
                    <a:pt x="36" y="727"/>
                    <a:pt x="417" y="2254"/>
                    <a:pt x="648" y="2594"/>
                  </a:cubicBezTo>
                  <a:lnTo>
                    <a:pt x="760" y="2542"/>
                  </a:lnTo>
                  <a:cubicBezTo>
                    <a:pt x="559" y="2245"/>
                    <a:pt x="171" y="761"/>
                    <a:pt x="134" y="13"/>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06;p85">
              <a:extLst>
                <a:ext uri="{FF2B5EF4-FFF2-40B4-BE49-F238E27FC236}">
                  <a16:creationId xmlns:a16="http://schemas.microsoft.com/office/drawing/2014/main" id="{ABF7D84E-EAF6-9B7E-06D3-E85ECD1C8EB9}"/>
                </a:ext>
              </a:extLst>
            </p:cNvPr>
            <p:cNvSpPr/>
            <p:nvPr/>
          </p:nvSpPr>
          <p:spPr>
            <a:xfrm>
              <a:off x="1198685" y="4180352"/>
              <a:ext cx="96624" cy="28804"/>
            </a:xfrm>
            <a:custGeom>
              <a:avLst/>
              <a:gdLst/>
              <a:ahLst/>
              <a:cxnLst/>
              <a:rect l="l" t="t" r="r" b="b"/>
              <a:pathLst>
                <a:path w="3539" h="1055" extrusionOk="0">
                  <a:moveTo>
                    <a:pt x="1" y="1"/>
                  </a:moveTo>
                  <a:lnTo>
                    <a:pt x="15" y="125"/>
                  </a:lnTo>
                  <a:cubicBezTo>
                    <a:pt x="1710" y="199"/>
                    <a:pt x="3340" y="974"/>
                    <a:pt x="3459" y="1054"/>
                  </a:cubicBezTo>
                  <a:lnTo>
                    <a:pt x="3539" y="965"/>
                  </a:lnTo>
                  <a:cubicBezTo>
                    <a:pt x="3466" y="908"/>
                    <a:pt x="1785" y="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07;p85">
              <a:extLst>
                <a:ext uri="{FF2B5EF4-FFF2-40B4-BE49-F238E27FC236}">
                  <a16:creationId xmlns:a16="http://schemas.microsoft.com/office/drawing/2014/main" id="{9379C71A-2418-0F96-6001-31186272670A}"/>
                </a:ext>
              </a:extLst>
            </p:cNvPr>
            <p:cNvSpPr/>
            <p:nvPr/>
          </p:nvSpPr>
          <p:spPr>
            <a:xfrm>
              <a:off x="1221127" y="4082584"/>
              <a:ext cx="8955" cy="39261"/>
            </a:xfrm>
            <a:custGeom>
              <a:avLst/>
              <a:gdLst/>
              <a:ahLst/>
              <a:cxnLst/>
              <a:rect l="l" t="t" r="r" b="b"/>
              <a:pathLst>
                <a:path w="328" h="1438" extrusionOk="0">
                  <a:moveTo>
                    <a:pt x="17" y="1"/>
                  </a:moveTo>
                  <a:cubicBezTo>
                    <a:pt x="15" y="39"/>
                    <a:pt x="0" y="934"/>
                    <a:pt x="202" y="1437"/>
                  </a:cubicBezTo>
                  <a:lnTo>
                    <a:pt x="328" y="1411"/>
                  </a:lnTo>
                  <a:cubicBezTo>
                    <a:pt x="135" y="931"/>
                    <a:pt x="151" y="31"/>
                    <a:pt x="151" y="22"/>
                  </a:cubicBezTo>
                  <a:lnTo>
                    <a:pt x="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08;p85">
              <a:extLst>
                <a:ext uri="{FF2B5EF4-FFF2-40B4-BE49-F238E27FC236}">
                  <a16:creationId xmlns:a16="http://schemas.microsoft.com/office/drawing/2014/main" id="{0FF81B72-7346-181C-3574-903C650A73B3}"/>
                </a:ext>
              </a:extLst>
            </p:cNvPr>
            <p:cNvSpPr/>
            <p:nvPr/>
          </p:nvSpPr>
          <p:spPr>
            <a:xfrm>
              <a:off x="1854504" y="4107620"/>
              <a:ext cx="896532" cy="465043"/>
            </a:xfrm>
            <a:custGeom>
              <a:avLst/>
              <a:gdLst/>
              <a:ahLst/>
              <a:cxnLst/>
              <a:rect l="l" t="t" r="r" b="b"/>
              <a:pathLst>
                <a:path w="32837" h="17033" extrusionOk="0">
                  <a:moveTo>
                    <a:pt x="11825" y="0"/>
                  </a:moveTo>
                  <a:lnTo>
                    <a:pt x="0" y="7824"/>
                  </a:lnTo>
                  <a:lnTo>
                    <a:pt x="3197" y="17033"/>
                  </a:lnTo>
                  <a:lnTo>
                    <a:pt x="32837" y="17033"/>
                  </a:lnTo>
                  <a:lnTo>
                    <a:pt x="31160" y="9053"/>
                  </a:lnTo>
                  <a:lnTo>
                    <a:pt x="11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409;p85">
              <a:extLst>
                <a:ext uri="{FF2B5EF4-FFF2-40B4-BE49-F238E27FC236}">
                  <a16:creationId xmlns:a16="http://schemas.microsoft.com/office/drawing/2014/main" id="{8A6E5C6F-90F1-AD52-2388-DCDA675F8B08}"/>
                </a:ext>
              </a:extLst>
            </p:cNvPr>
            <p:cNvSpPr/>
            <p:nvPr/>
          </p:nvSpPr>
          <p:spPr>
            <a:xfrm>
              <a:off x="1796450" y="4453188"/>
              <a:ext cx="761050" cy="16100"/>
            </a:xfrm>
            <a:custGeom>
              <a:avLst/>
              <a:gdLst/>
              <a:ahLst/>
              <a:cxnLst/>
              <a:rect l="l" t="t" r="r" b="b"/>
              <a:pathLst>
                <a:path w="30442" h="644" extrusionOk="0">
                  <a:moveTo>
                    <a:pt x="1" y="1"/>
                  </a:moveTo>
                  <a:lnTo>
                    <a:pt x="48" y="136"/>
                  </a:lnTo>
                  <a:lnTo>
                    <a:pt x="30442" y="644"/>
                  </a:lnTo>
                  <a:lnTo>
                    <a:pt x="30414" y="508"/>
                  </a:lnTo>
                  <a:lnTo>
                    <a:pt x="1" y="1"/>
                  </a:lnTo>
                  <a:close/>
                </a:path>
              </a:pathLst>
            </a:custGeom>
            <a:solidFill>
              <a:srgbClr val="FFD238">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410;p85">
              <a:extLst>
                <a:ext uri="{FF2B5EF4-FFF2-40B4-BE49-F238E27FC236}">
                  <a16:creationId xmlns:a16="http://schemas.microsoft.com/office/drawing/2014/main" id="{ABB0ACA5-03B0-B733-FD1B-C1E9CCC08D9A}"/>
                </a:ext>
              </a:extLst>
            </p:cNvPr>
            <p:cNvSpPr/>
            <p:nvPr/>
          </p:nvSpPr>
          <p:spPr>
            <a:xfrm>
              <a:off x="1808750" y="4488663"/>
              <a:ext cx="755150" cy="10900"/>
            </a:xfrm>
            <a:custGeom>
              <a:avLst/>
              <a:gdLst/>
              <a:ahLst/>
              <a:cxnLst/>
              <a:rect l="l" t="t" r="r" b="b"/>
              <a:pathLst>
                <a:path w="30206" h="436" extrusionOk="0">
                  <a:moveTo>
                    <a:pt x="1" y="0"/>
                  </a:moveTo>
                  <a:lnTo>
                    <a:pt x="47" y="134"/>
                  </a:lnTo>
                  <a:lnTo>
                    <a:pt x="30205" y="435"/>
                  </a:lnTo>
                  <a:lnTo>
                    <a:pt x="30178" y="302"/>
                  </a:lnTo>
                  <a:lnTo>
                    <a:pt x="1" y="0"/>
                  </a:lnTo>
                  <a:close/>
                </a:path>
              </a:pathLst>
            </a:custGeom>
            <a:solidFill>
              <a:srgbClr val="FFD238">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411;p85">
              <a:extLst>
                <a:ext uri="{FF2B5EF4-FFF2-40B4-BE49-F238E27FC236}">
                  <a16:creationId xmlns:a16="http://schemas.microsoft.com/office/drawing/2014/main" id="{B4F41BDA-C56C-2E6B-0C98-06E72C2717FC}"/>
                </a:ext>
              </a:extLst>
            </p:cNvPr>
            <p:cNvSpPr/>
            <p:nvPr/>
          </p:nvSpPr>
          <p:spPr>
            <a:xfrm>
              <a:off x="1820825" y="4523488"/>
              <a:ext cx="751025" cy="13900"/>
            </a:xfrm>
            <a:custGeom>
              <a:avLst/>
              <a:gdLst/>
              <a:ahLst/>
              <a:cxnLst/>
              <a:rect l="l" t="t" r="r" b="b"/>
              <a:pathLst>
                <a:path w="30041" h="556" extrusionOk="0">
                  <a:moveTo>
                    <a:pt x="1" y="1"/>
                  </a:moveTo>
                  <a:lnTo>
                    <a:pt x="49" y="135"/>
                  </a:lnTo>
                  <a:lnTo>
                    <a:pt x="30041" y="556"/>
                  </a:lnTo>
                  <a:lnTo>
                    <a:pt x="30011" y="422"/>
                  </a:lnTo>
                  <a:lnTo>
                    <a:pt x="1" y="1"/>
                  </a:lnTo>
                  <a:close/>
                </a:path>
              </a:pathLst>
            </a:custGeom>
            <a:solidFill>
              <a:srgbClr val="FFD238">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4412;p85">
              <a:extLst>
                <a:ext uri="{FF2B5EF4-FFF2-40B4-BE49-F238E27FC236}">
                  <a16:creationId xmlns:a16="http://schemas.microsoft.com/office/drawing/2014/main" id="{D66624AD-4E96-B5EF-611A-4144AC72C556}"/>
                </a:ext>
              </a:extLst>
            </p:cNvPr>
            <p:cNvSpPr/>
            <p:nvPr/>
          </p:nvSpPr>
          <p:spPr>
            <a:xfrm>
              <a:off x="1831600" y="4554438"/>
              <a:ext cx="744750" cy="4450"/>
            </a:xfrm>
            <a:custGeom>
              <a:avLst/>
              <a:gdLst/>
              <a:ahLst/>
              <a:cxnLst/>
              <a:rect l="l" t="t" r="r" b="b"/>
              <a:pathLst>
                <a:path w="29790" h="178" extrusionOk="0">
                  <a:moveTo>
                    <a:pt x="1" y="1"/>
                  </a:moveTo>
                  <a:lnTo>
                    <a:pt x="47" y="135"/>
                  </a:lnTo>
                  <a:lnTo>
                    <a:pt x="29790" y="178"/>
                  </a:lnTo>
                  <a:lnTo>
                    <a:pt x="29762" y="44"/>
                  </a:lnTo>
                  <a:lnTo>
                    <a:pt x="1" y="1"/>
                  </a:lnTo>
                  <a:close/>
                </a:path>
              </a:pathLst>
            </a:custGeom>
            <a:solidFill>
              <a:srgbClr val="FFD238">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4413;p85">
              <a:extLst>
                <a:ext uri="{FF2B5EF4-FFF2-40B4-BE49-F238E27FC236}">
                  <a16:creationId xmlns:a16="http://schemas.microsoft.com/office/drawing/2014/main" id="{BD20F5D2-4A29-C3CA-23F8-F9E2A27A5F49}"/>
                </a:ext>
              </a:extLst>
            </p:cNvPr>
            <p:cNvSpPr/>
            <p:nvPr/>
          </p:nvSpPr>
          <p:spPr>
            <a:xfrm>
              <a:off x="1846614" y="4387683"/>
              <a:ext cx="870376" cy="37541"/>
            </a:xfrm>
            <a:custGeom>
              <a:avLst/>
              <a:gdLst/>
              <a:ahLst/>
              <a:cxnLst/>
              <a:rect l="l" t="t" r="r" b="b"/>
              <a:pathLst>
                <a:path w="31879" h="1375" extrusionOk="0">
                  <a:moveTo>
                    <a:pt x="0" y="1"/>
                  </a:moveTo>
                  <a:lnTo>
                    <a:pt x="392" y="1374"/>
                  </a:lnTo>
                  <a:lnTo>
                    <a:pt x="506" y="1288"/>
                  </a:lnTo>
                  <a:lnTo>
                    <a:pt x="179" y="139"/>
                  </a:lnTo>
                  <a:lnTo>
                    <a:pt x="179" y="139"/>
                  </a:lnTo>
                  <a:lnTo>
                    <a:pt x="31878" y="837"/>
                  </a:lnTo>
                  <a:lnTo>
                    <a:pt x="31849" y="704"/>
                  </a:lnTo>
                  <a:lnTo>
                    <a:pt x="91" y="2"/>
                  </a:lnTo>
                  <a:lnTo>
                    <a:pt x="0" y="1"/>
                  </a:lnTo>
                  <a:close/>
                </a:path>
              </a:pathLst>
            </a:custGeom>
            <a:solidFill>
              <a:srgbClr val="FFD238">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4414;p85">
              <a:extLst>
                <a:ext uri="{FF2B5EF4-FFF2-40B4-BE49-F238E27FC236}">
                  <a16:creationId xmlns:a16="http://schemas.microsoft.com/office/drawing/2014/main" id="{8E4428F6-77D4-0A33-E417-25CFAE5328B3}"/>
                </a:ext>
              </a:extLst>
            </p:cNvPr>
            <p:cNvSpPr/>
            <p:nvPr/>
          </p:nvSpPr>
          <p:spPr>
            <a:xfrm>
              <a:off x="2061534" y="4164571"/>
              <a:ext cx="332108" cy="37104"/>
            </a:xfrm>
            <a:custGeom>
              <a:avLst/>
              <a:gdLst/>
              <a:ahLst/>
              <a:cxnLst/>
              <a:rect l="l" t="t" r="r" b="b"/>
              <a:pathLst>
                <a:path w="12164" h="1359" extrusionOk="0">
                  <a:moveTo>
                    <a:pt x="182" y="0"/>
                  </a:moveTo>
                  <a:lnTo>
                    <a:pt x="1" y="116"/>
                  </a:lnTo>
                  <a:lnTo>
                    <a:pt x="12163" y="1358"/>
                  </a:lnTo>
                  <a:lnTo>
                    <a:pt x="11816" y="1189"/>
                  </a:lnTo>
                  <a:lnTo>
                    <a:pt x="182" y="0"/>
                  </a:lnTo>
                  <a:close/>
                </a:path>
              </a:pathLst>
            </a:custGeom>
            <a:solidFill>
              <a:srgbClr val="FFD238">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4415;p85">
              <a:extLst>
                <a:ext uri="{FF2B5EF4-FFF2-40B4-BE49-F238E27FC236}">
                  <a16:creationId xmlns:a16="http://schemas.microsoft.com/office/drawing/2014/main" id="{D83E1758-2A7E-38FF-E33E-D6893E0208EF}"/>
                </a:ext>
              </a:extLst>
            </p:cNvPr>
            <p:cNvSpPr/>
            <p:nvPr/>
          </p:nvSpPr>
          <p:spPr>
            <a:xfrm>
              <a:off x="2134403" y="4138771"/>
              <a:ext cx="182244" cy="25118"/>
            </a:xfrm>
            <a:custGeom>
              <a:avLst/>
              <a:gdLst/>
              <a:ahLst/>
              <a:cxnLst/>
              <a:rect l="l" t="t" r="r" b="b"/>
              <a:pathLst>
                <a:path w="6675" h="920" extrusionOk="0">
                  <a:moveTo>
                    <a:pt x="16" y="1"/>
                  </a:moveTo>
                  <a:lnTo>
                    <a:pt x="1" y="133"/>
                  </a:lnTo>
                  <a:lnTo>
                    <a:pt x="6675" y="919"/>
                  </a:lnTo>
                  <a:lnTo>
                    <a:pt x="6675" y="919"/>
                  </a:lnTo>
                  <a:lnTo>
                    <a:pt x="6313" y="741"/>
                  </a:lnTo>
                  <a:lnTo>
                    <a:pt x="16" y="1"/>
                  </a:lnTo>
                  <a:close/>
                </a:path>
              </a:pathLst>
            </a:custGeom>
            <a:solidFill>
              <a:srgbClr val="FFD238">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4416;p85">
              <a:extLst>
                <a:ext uri="{FF2B5EF4-FFF2-40B4-BE49-F238E27FC236}">
                  <a16:creationId xmlns:a16="http://schemas.microsoft.com/office/drawing/2014/main" id="{0589377E-88ED-4B5F-E03B-2707161F388B}"/>
                </a:ext>
              </a:extLst>
            </p:cNvPr>
            <p:cNvSpPr/>
            <p:nvPr/>
          </p:nvSpPr>
          <p:spPr>
            <a:xfrm>
              <a:off x="2001033" y="4181826"/>
              <a:ext cx="429195" cy="37814"/>
            </a:xfrm>
            <a:custGeom>
              <a:avLst/>
              <a:gdLst/>
              <a:ahLst/>
              <a:cxnLst/>
              <a:rect l="l" t="t" r="r" b="b"/>
              <a:pathLst>
                <a:path w="15720" h="1385" extrusionOk="0">
                  <a:moveTo>
                    <a:pt x="1405" y="0"/>
                  </a:moveTo>
                  <a:lnTo>
                    <a:pt x="935" y="299"/>
                  </a:lnTo>
                  <a:lnTo>
                    <a:pt x="0" y="1283"/>
                  </a:lnTo>
                  <a:lnTo>
                    <a:pt x="15719" y="1385"/>
                  </a:lnTo>
                  <a:lnTo>
                    <a:pt x="15719" y="1385"/>
                  </a:lnTo>
                  <a:lnTo>
                    <a:pt x="15442" y="1249"/>
                  </a:lnTo>
                  <a:lnTo>
                    <a:pt x="311" y="1151"/>
                  </a:lnTo>
                  <a:lnTo>
                    <a:pt x="1405" y="0"/>
                  </a:lnTo>
                  <a:close/>
                </a:path>
              </a:pathLst>
            </a:custGeom>
            <a:solidFill>
              <a:srgbClr val="FFD238">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4417;p85">
              <a:extLst>
                <a:ext uri="{FF2B5EF4-FFF2-40B4-BE49-F238E27FC236}">
                  <a16:creationId xmlns:a16="http://schemas.microsoft.com/office/drawing/2014/main" id="{C749A37C-6169-EF9D-2B60-F778207EEC4F}"/>
                </a:ext>
              </a:extLst>
            </p:cNvPr>
            <p:cNvSpPr/>
            <p:nvPr/>
          </p:nvSpPr>
          <p:spPr>
            <a:xfrm>
              <a:off x="1838041" y="4304712"/>
              <a:ext cx="871195" cy="69239"/>
            </a:xfrm>
            <a:custGeom>
              <a:avLst/>
              <a:gdLst/>
              <a:ahLst/>
              <a:cxnLst/>
              <a:rect l="l" t="t" r="r" b="b"/>
              <a:pathLst>
                <a:path w="31909" h="2536" extrusionOk="0">
                  <a:moveTo>
                    <a:pt x="577" y="0"/>
                  </a:moveTo>
                  <a:lnTo>
                    <a:pt x="0" y="1921"/>
                  </a:lnTo>
                  <a:lnTo>
                    <a:pt x="31909" y="2535"/>
                  </a:lnTo>
                  <a:lnTo>
                    <a:pt x="31881" y="2400"/>
                  </a:lnTo>
                  <a:lnTo>
                    <a:pt x="179" y="1791"/>
                  </a:lnTo>
                  <a:lnTo>
                    <a:pt x="676" y="137"/>
                  </a:lnTo>
                  <a:lnTo>
                    <a:pt x="29405" y="675"/>
                  </a:lnTo>
                  <a:lnTo>
                    <a:pt x="29120" y="536"/>
                  </a:lnTo>
                  <a:lnTo>
                    <a:pt x="628" y="2"/>
                  </a:lnTo>
                  <a:lnTo>
                    <a:pt x="577" y="0"/>
                  </a:lnTo>
                  <a:close/>
                </a:path>
              </a:pathLst>
            </a:custGeom>
            <a:solidFill>
              <a:srgbClr val="FFD238">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4418;p85">
              <a:extLst>
                <a:ext uri="{FF2B5EF4-FFF2-40B4-BE49-F238E27FC236}">
                  <a16:creationId xmlns:a16="http://schemas.microsoft.com/office/drawing/2014/main" id="{AEEFA29E-DB7B-7058-DEBD-CB8A617B2434}"/>
                </a:ext>
              </a:extLst>
            </p:cNvPr>
            <p:cNvSpPr/>
            <p:nvPr/>
          </p:nvSpPr>
          <p:spPr>
            <a:xfrm>
              <a:off x="1913831" y="4250627"/>
              <a:ext cx="653185" cy="45677"/>
            </a:xfrm>
            <a:custGeom>
              <a:avLst/>
              <a:gdLst/>
              <a:ahLst/>
              <a:cxnLst/>
              <a:rect l="l" t="t" r="r" b="b"/>
              <a:pathLst>
                <a:path w="23924" h="1673" extrusionOk="0">
                  <a:moveTo>
                    <a:pt x="21222" y="0"/>
                  </a:moveTo>
                  <a:lnTo>
                    <a:pt x="530" y="954"/>
                  </a:lnTo>
                  <a:lnTo>
                    <a:pt x="496" y="955"/>
                  </a:lnTo>
                  <a:lnTo>
                    <a:pt x="1" y="1672"/>
                  </a:lnTo>
                  <a:lnTo>
                    <a:pt x="23923" y="1327"/>
                  </a:lnTo>
                  <a:lnTo>
                    <a:pt x="23659" y="1197"/>
                  </a:lnTo>
                  <a:lnTo>
                    <a:pt x="259" y="1534"/>
                  </a:lnTo>
                  <a:lnTo>
                    <a:pt x="568" y="1088"/>
                  </a:lnTo>
                  <a:lnTo>
                    <a:pt x="21471" y="123"/>
                  </a:lnTo>
                  <a:lnTo>
                    <a:pt x="21222" y="0"/>
                  </a:lnTo>
                  <a:close/>
                </a:path>
              </a:pathLst>
            </a:custGeom>
            <a:solidFill>
              <a:srgbClr val="FFD238">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4419;p85">
              <a:extLst>
                <a:ext uri="{FF2B5EF4-FFF2-40B4-BE49-F238E27FC236}">
                  <a16:creationId xmlns:a16="http://schemas.microsoft.com/office/drawing/2014/main" id="{26B1A9A4-0BC9-6311-CB20-CBEA05884CA7}"/>
                </a:ext>
              </a:extLst>
            </p:cNvPr>
            <p:cNvSpPr/>
            <p:nvPr/>
          </p:nvSpPr>
          <p:spPr>
            <a:xfrm>
              <a:off x="1731236" y="4294993"/>
              <a:ext cx="216072" cy="286840"/>
            </a:xfrm>
            <a:custGeom>
              <a:avLst/>
              <a:gdLst/>
              <a:ahLst/>
              <a:cxnLst/>
              <a:rect l="l" t="t" r="r" b="b"/>
              <a:pathLst>
                <a:path w="7914" h="10506" extrusionOk="0">
                  <a:moveTo>
                    <a:pt x="4771" y="1"/>
                  </a:moveTo>
                  <a:lnTo>
                    <a:pt x="1" y="2727"/>
                  </a:lnTo>
                  <a:lnTo>
                    <a:pt x="1544" y="10505"/>
                  </a:lnTo>
                  <a:lnTo>
                    <a:pt x="7913" y="10505"/>
                  </a:lnTo>
                  <a:lnTo>
                    <a:pt x="47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4420;p85">
              <a:extLst>
                <a:ext uri="{FF2B5EF4-FFF2-40B4-BE49-F238E27FC236}">
                  <a16:creationId xmlns:a16="http://schemas.microsoft.com/office/drawing/2014/main" id="{A449CD6D-1A4E-5696-05E7-2D4685F030D5}"/>
                </a:ext>
              </a:extLst>
            </p:cNvPr>
            <p:cNvSpPr/>
            <p:nvPr/>
          </p:nvSpPr>
          <p:spPr>
            <a:xfrm>
              <a:off x="1660750" y="4446738"/>
              <a:ext cx="143150" cy="20175"/>
            </a:xfrm>
            <a:custGeom>
              <a:avLst/>
              <a:gdLst/>
              <a:ahLst/>
              <a:cxnLst/>
              <a:rect l="l" t="t" r="r" b="b"/>
              <a:pathLst>
                <a:path w="5726" h="807" extrusionOk="0">
                  <a:moveTo>
                    <a:pt x="5686" y="0"/>
                  </a:moveTo>
                  <a:lnTo>
                    <a:pt x="0" y="674"/>
                  </a:lnTo>
                  <a:lnTo>
                    <a:pt x="27" y="806"/>
                  </a:lnTo>
                  <a:lnTo>
                    <a:pt x="5726" y="131"/>
                  </a:lnTo>
                  <a:lnTo>
                    <a:pt x="5686" y="0"/>
                  </a:lnTo>
                  <a:close/>
                </a:path>
              </a:pathLst>
            </a:custGeom>
            <a:solidFill>
              <a:srgbClr val="FFD238">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4421;p85">
              <a:extLst>
                <a:ext uri="{FF2B5EF4-FFF2-40B4-BE49-F238E27FC236}">
                  <a16:creationId xmlns:a16="http://schemas.microsoft.com/office/drawing/2014/main" id="{48A2B754-B9F4-C596-A4A6-671B18D9AD75}"/>
                </a:ext>
              </a:extLst>
            </p:cNvPr>
            <p:cNvSpPr/>
            <p:nvPr/>
          </p:nvSpPr>
          <p:spPr>
            <a:xfrm>
              <a:off x="1676250" y="4541713"/>
              <a:ext cx="158225" cy="10525"/>
            </a:xfrm>
            <a:custGeom>
              <a:avLst/>
              <a:gdLst/>
              <a:ahLst/>
              <a:cxnLst/>
              <a:rect l="l" t="t" r="r" b="b"/>
              <a:pathLst>
                <a:path w="6329" h="421" extrusionOk="0">
                  <a:moveTo>
                    <a:pt x="0" y="1"/>
                  </a:moveTo>
                  <a:lnTo>
                    <a:pt x="28" y="136"/>
                  </a:lnTo>
                  <a:lnTo>
                    <a:pt x="6328" y="421"/>
                  </a:lnTo>
                  <a:lnTo>
                    <a:pt x="6328" y="421"/>
                  </a:lnTo>
                  <a:lnTo>
                    <a:pt x="6287" y="285"/>
                  </a:lnTo>
                  <a:lnTo>
                    <a:pt x="0" y="1"/>
                  </a:lnTo>
                  <a:close/>
                </a:path>
              </a:pathLst>
            </a:custGeom>
            <a:solidFill>
              <a:srgbClr val="40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4422;p85">
              <a:extLst>
                <a:ext uri="{FF2B5EF4-FFF2-40B4-BE49-F238E27FC236}">
                  <a16:creationId xmlns:a16="http://schemas.microsoft.com/office/drawing/2014/main" id="{DEF49AB3-3080-9F93-CF3F-36FCB5001A23}"/>
                </a:ext>
              </a:extLst>
            </p:cNvPr>
            <p:cNvSpPr/>
            <p:nvPr/>
          </p:nvSpPr>
          <p:spPr>
            <a:xfrm>
              <a:off x="1739344" y="4385554"/>
              <a:ext cx="150246" cy="28367"/>
            </a:xfrm>
            <a:custGeom>
              <a:avLst/>
              <a:gdLst/>
              <a:ahLst/>
              <a:cxnLst/>
              <a:rect l="l" t="t" r="r" b="b"/>
              <a:pathLst>
                <a:path w="5503" h="1039" extrusionOk="0">
                  <a:moveTo>
                    <a:pt x="5466" y="0"/>
                  </a:moveTo>
                  <a:cubicBezTo>
                    <a:pt x="4384" y="213"/>
                    <a:pt x="1923" y="609"/>
                    <a:pt x="1" y="908"/>
                  </a:cubicBezTo>
                  <a:lnTo>
                    <a:pt x="27" y="1039"/>
                  </a:lnTo>
                  <a:cubicBezTo>
                    <a:pt x="2137" y="712"/>
                    <a:pt x="4437" y="343"/>
                    <a:pt x="5503" y="123"/>
                  </a:cubicBezTo>
                  <a:lnTo>
                    <a:pt x="5466" y="0"/>
                  </a:lnTo>
                  <a:close/>
                </a:path>
              </a:pathLst>
            </a:custGeom>
            <a:solidFill>
              <a:srgbClr val="FFD238">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4423;p85">
              <a:extLst>
                <a:ext uri="{FF2B5EF4-FFF2-40B4-BE49-F238E27FC236}">
                  <a16:creationId xmlns:a16="http://schemas.microsoft.com/office/drawing/2014/main" id="{2BA06BDF-D6F7-7521-A22B-34F3B3AA5A78}"/>
                </a:ext>
              </a:extLst>
            </p:cNvPr>
            <p:cNvSpPr/>
            <p:nvPr/>
          </p:nvSpPr>
          <p:spPr>
            <a:xfrm>
              <a:off x="1670475" y="4512613"/>
              <a:ext cx="153725" cy="5325"/>
            </a:xfrm>
            <a:custGeom>
              <a:avLst/>
              <a:gdLst/>
              <a:ahLst/>
              <a:cxnLst/>
              <a:rect l="l" t="t" r="r" b="b"/>
              <a:pathLst>
                <a:path w="6149" h="213" extrusionOk="0">
                  <a:moveTo>
                    <a:pt x="1" y="0"/>
                  </a:moveTo>
                  <a:lnTo>
                    <a:pt x="28" y="134"/>
                  </a:lnTo>
                  <a:lnTo>
                    <a:pt x="6149" y="213"/>
                  </a:lnTo>
                  <a:lnTo>
                    <a:pt x="6149" y="213"/>
                  </a:lnTo>
                  <a:lnTo>
                    <a:pt x="6109" y="77"/>
                  </a:lnTo>
                  <a:lnTo>
                    <a:pt x="1" y="0"/>
                  </a:lnTo>
                  <a:close/>
                </a:path>
              </a:pathLst>
            </a:custGeom>
            <a:solidFill>
              <a:srgbClr val="FFD238">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4424;p85">
              <a:extLst>
                <a:ext uri="{FF2B5EF4-FFF2-40B4-BE49-F238E27FC236}">
                  <a16:creationId xmlns:a16="http://schemas.microsoft.com/office/drawing/2014/main" id="{AD20B18F-7462-5404-024D-BAE70702B37E}"/>
                </a:ext>
              </a:extLst>
            </p:cNvPr>
            <p:cNvSpPr/>
            <p:nvPr/>
          </p:nvSpPr>
          <p:spPr>
            <a:xfrm>
              <a:off x="1777349" y="4400297"/>
              <a:ext cx="89661" cy="118984"/>
            </a:xfrm>
            <a:custGeom>
              <a:avLst/>
              <a:gdLst/>
              <a:ahLst/>
              <a:cxnLst/>
              <a:rect l="l" t="t" r="r" b="b"/>
              <a:pathLst>
                <a:path w="3284" h="4358" extrusionOk="0">
                  <a:moveTo>
                    <a:pt x="1980" y="0"/>
                  </a:moveTo>
                  <a:lnTo>
                    <a:pt x="1" y="166"/>
                  </a:lnTo>
                  <a:lnTo>
                    <a:pt x="641" y="4358"/>
                  </a:lnTo>
                  <a:lnTo>
                    <a:pt x="3283" y="4358"/>
                  </a:lnTo>
                  <a:lnTo>
                    <a:pt x="19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4425;p85">
              <a:extLst>
                <a:ext uri="{FF2B5EF4-FFF2-40B4-BE49-F238E27FC236}">
                  <a16:creationId xmlns:a16="http://schemas.microsoft.com/office/drawing/2014/main" id="{DF16E4CC-F62D-7243-5283-474C72CF4C04}"/>
                </a:ext>
              </a:extLst>
            </p:cNvPr>
            <p:cNvSpPr/>
            <p:nvPr/>
          </p:nvSpPr>
          <p:spPr>
            <a:xfrm>
              <a:off x="1784202" y="4409197"/>
              <a:ext cx="76201" cy="106644"/>
            </a:xfrm>
            <a:custGeom>
              <a:avLst/>
              <a:gdLst/>
              <a:ahLst/>
              <a:cxnLst/>
              <a:rect l="l" t="t" r="r" b="b"/>
              <a:pathLst>
                <a:path w="2791" h="3906" extrusionOk="0">
                  <a:moveTo>
                    <a:pt x="1537" y="0"/>
                  </a:moveTo>
                  <a:lnTo>
                    <a:pt x="0" y="149"/>
                  </a:lnTo>
                  <a:lnTo>
                    <a:pt x="726" y="3906"/>
                  </a:lnTo>
                  <a:lnTo>
                    <a:pt x="2791" y="3906"/>
                  </a:lnTo>
                  <a:lnTo>
                    <a:pt x="15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4426;p85">
              <a:extLst>
                <a:ext uri="{FF2B5EF4-FFF2-40B4-BE49-F238E27FC236}">
                  <a16:creationId xmlns:a16="http://schemas.microsoft.com/office/drawing/2014/main" id="{9C09FF09-0106-0DC5-4797-A3877FC3D3D5}"/>
                </a:ext>
              </a:extLst>
            </p:cNvPr>
            <p:cNvSpPr/>
            <p:nvPr/>
          </p:nvSpPr>
          <p:spPr>
            <a:xfrm>
              <a:off x="1791054" y="4414029"/>
              <a:ext cx="65116" cy="97907"/>
            </a:xfrm>
            <a:custGeom>
              <a:avLst/>
              <a:gdLst/>
              <a:ahLst/>
              <a:cxnLst/>
              <a:rect l="l" t="t" r="r" b="b"/>
              <a:pathLst>
                <a:path w="2385" h="3586" extrusionOk="0">
                  <a:moveTo>
                    <a:pt x="1225" y="0"/>
                  </a:moveTo>
                  <a:lnTo>
                    <a:pt x="0" y="137"/>
                  </a:lnTo>
                  <a:lnTo>
                    <a:pt x="731" y="3586"/>
                  </a:lnTo>
                  <a:lnTo>
                    <a:pt x="2384" y="3586"/>
                  </a:ln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4427;p85">
              <a:extLst>
                <a:ext uri="{FF2B5EF4-FFF2-40B4-BE49-F238E27FC236}">
                  <a16:creationId xmlns:a16="http://schemas.microsoft.com/office/drawing/2014/main" id="{8E95FD10-7A84-CCD6-CDB2-688B7EC87A9E}"/>
                </a:ext>
              </a:extLst>
            </p:cNvPr>
            <p:cNvSpPr/>
            <p:nvPr/>
          </p:nvSpPr>
          <p:spPr>
            <a:xfrm>
              <a:off x="1808145" y="4413402"/>
              <a:ext cx="32108" cy="100883"/>
            </a:xfrm>
            <a:custGeom>
              <a:avLst/>
              <a:gdLst/>
              <a:ahLst/>
              <a:cxnLst/>
              <a:rect l="l" t="t" r="r" b="b"/>
              <a:pathLst>
                <a:path w="1176" h="3695" extrusionOk="0">
                  <a:moveTo>
                    <a:pt x="137" y="0"/>
                  </a:moveTo>
                  <a:lnTo>
                    <a:pt x="0" y="3"/>
                  </a:lnTo>
                  <a:lnTo>
                    <a:pt x="951" y="3639"/>
                  </a:lnTo>
                  <a:lnTo>
                    <a:pt x="1175" y="3695"/>
                  </a:lnTo>
                  <a:lnTo>
                    <a:pt x="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4428;p85">
              <a:extLst>
                <a:ext uri="{FF2B5EF4-FFF2-40B4-BE49-F238E27FC236}">
                  <a16:creationId xmlns:a16="http://schemas.microsoft.com/office/drawing/2014/main" id="{562F933E-8CAB-B846-1A08-C15D878EC779}"/>
                </a:ext>
              </a:extLst>
            </p:cNvPr>
            <p:cNvSpPr/>
            <p:nvPr/>
          </p:nvSpPr>
          <p:spPr>
            <a:xfrm>
              <a:off x="1705275" y="4465238"/>
              <a:ext cx="39325" cy="8450"/>
            </a:xfrm>
            <a:custGeom>
              <a:avLst/>
              <a:gdLst/>
              <a:ahLst/>
              <a:cxnLst/>
              <a:rect l="l" t="t" r="r" b="b"/>
              <a:pathLst>
                <a:path w="1573" h="338" extrusionOk="0">
                  <a:moveTo>
                    <a:pt x="1571" y="0"/>
                  </a:moveTo>
                  <a:lnTo>
                    <a:pt x="24" y="126"/>
                  </a:lnTo>
                  <a:lnTo>
                    <a:pt x="1" y="337"/>
                  </a:lnTo>
                  <a:lnTo>
                    <a:pt x="1573" y="137"/>
                  </a:lnTo>
                  <a:lnTo>
                    <a:pt x="15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4429;p85">
              <a:extLst>
                <a:ext uri="{FF2B5EF4-FFF2-40B4-BE49-F238E27FC236}">
                  <a16:creationId xmlns:a16="http://schemas.microsoft.com/office/drawing/2014/main" id="{7C9E75A4-BE30-207D-4521-2F886694DCD1}"/>
                </a:ext>
              </a:extLst>
            </p:cNvPr>
            <p:cNvSpPr/>
            <p:nvPr/>
          </p:nvSpPr>
          <p:spPr>
            <a:xfrm>
              <a:off x="1709858" y="4072209"/>
              <a:ext cx="531334" cy="310047"/>
            </a:xfrm>
            <a:custGeom>
              <a:avLst/>
              <a:gdLst/>
              <a:ahLst/>
              <a:cxnLst/>
              <a:rect l="l" t="t" r="r" b="b"/>
              <a:pathLst>
                <a:path w="19461" h="11356" extrusionOk="0">
                  <a:moveTo>
                    <a:pt x="16520" y="1"/>
                  </a:moveTo>
                  <a:lnTo>
                    <a:pt x="1208" y="9948"/>
                  </a:lnTo>
                  <a:lnTo>
                    <a:pt x="1" y="11356"/>
                  </a:lnTo>
                  <a:lnTo>
                    <a:pt x="4963" y="11356"/>
                  </a:lnTo>
                  <a:lnTo>
                    <a:pt x="19461" y="1185"/>
                  </a:lnTo>
                  <a:lnTo>
                    <a:pt x="165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4430;p85">
              <a:extLst>
                <a:ext uri="{FF2B5EF4-FFF2-40B4-BE49-F238E27FC236}">
                  <a16:creationId xmlns:a16="http://schemas.microsoft.com/office/drawing/2014/main" id="{1431F3D2-62BF-FE09-D591-BCBF4AF54B2A}"/>
                </a:ext>
              </a:extLst>
            </p:cNvPr>
            <p:cNvSpPr/>
            <p:nvPr/>
          </p:nvSpPr>
          <p:spPr>
            <a:xfrm>
              <a:off x="1518575" y="4548288"/>
              <a:ext cx="224675" cy="6725"/>
            </a:xfrm>
            <a:custGeom>
              <a:avLst/>
              <a:gdLst/>
              <a:ahLst/>
              <a:cxnLst/>
              <a:rect l="l" t="t" r="r" b="b"/>
              <a:pathLst>
                <a:path w="8987" h="269" extrusionOk="0">
                  <a:moveTo>
                    <a:pt x="1" y="1"/>
                  </a:moveTo>
                  <a:lnTo>
                    <a:pt x="1" y="268"/>
                  </a:lnTo>
                  <a:lnTo>
                    <a:pt x="8987" y="268"/>
                  </a:lnTo>
                  <a:lnTo>
                    <a:pt x="8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4431;p85">
              <a:extLst>
                <a:ext uri="{FF2B5EF4-FFF2-40B4-BE49-F238E27FC236}">
                  <a16:creationId xmlns:a16="http://schemas.microsoft.com/office/drawing/2014/main" id="{345D4123-8AAD-0AA6-03A9-63EAE3D4FBBA}"/>
                </a:ext>
              </a:extLst>
            </p:cNvPr>
            <p:cNvSpPr/>
            <p:nvPr/>
          </p:nvSpPr>
          <p:spPr>
            <a:xfrm>
              <a:off x="1488400" y="4502188"/>
              <a:ext cx="224675" cy="6725"/>
            </a:xfrm>
            <a:custGeom>
              <a:avLst/>
              <a:gdLst/>
              <a:ahLst/>
              <a:cxnLst/>
              <a:rect l="l" t="t" r="r" b="b"/>
              <a:pathLst>
                <a:path w="8987" h="269" extrusionOk="0">
                  <a:moveTo>
                    <a:pt x="0" y="1"/>
                  </a:moveTo>
                  <a:lnTo>
                    <a:pt x="0" y="268"/>
                  </a:lnTo>
                  <a:lnTo>
                    <a:pt x="8986" y="268"/>
                  </a:lnTo>
                  <a:lnTo>
                    <a:pt x="89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4432;p85">
              <a:extLst>
                <a:ext uri="{FF2B5EF4-FFF2-40B4-BE49-F238E27FC236}">
                  <a16:creationId xmlns:a16="http://schemas.microsoft.com/office/drawing/2014/main" id="{0CD73A2E-AE36-B131-BF60-AD06ADDD1AFB}"/>
                </a:ext>
              </a:extLst>
            </p:cNvPr>
            <p:cNvSpPr/>
            <p:nvPr/>
          </p:nvSpPr>
          <p:spPr>
            <a:xfrm>
              <a:off x="1453750" y="4464463"/>
              <a:ext cx="106200" cy="112900"/>
            </a:xfrm>
            <a:custGeom>
              <a:avLst/>
              <a:gdLst/>
              <a:ahLst/>
              <a:cxnLst/>
              <a:rect l="l" t="t" r="r" b="b"/>
              <a:pathLst>
                <a:path w="4248" h="4516" extrusionOk="0">
                  <a:moveTo>
                    <a:pt x="223" y="1"/>
                  </a:moveTo>
                  <a:lnTo>
                    <a:pt x="0" y="580"/>
                  </a:lnTo>
                  <a:lnTo>
                    <a:pt x="2369" y="4515"/>
                  </a:lnTo>
                  <a:lnTo>
                    <a:pt x="4247" y="4515"/>
                  </a:lnTo>
                  <a:lnTo>
                    <a:pt x="1320" y="402"/>
                  </a:lnTo>
                  <a:lnTo>
                    <a:pt x="2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4433;p85">
              <a:extLst>
                <a:ext uri="{FF2B5EF4-FFF2-40B4-BE49-F238E27FC236}">
                  <a16:creationId xmlns:a16="http://schemas.microsoft.com/office/drawing/2014/main" id="{57B0572A-BA42-C2E1-1084-09AD4D6CDAFE}"/>
                </a:ext>
              </a:extLst>
            </p:cNvPr>
            <p:cNvSpPr/>
            <p:nvPr/>
          </p:nvSpPr>
          <p:spPr>
            <a:xfrm>
              <a:off x="1510475" y="4464463"/>
              <a:ext cx="106200" cy="112900"/>
            </a:xfrm>
            <a:custGeom>
              <a:avLst/>
              <a:gdLst/>
              <a:ahLst/>
              <a:cxnLst/>
              <a:rect l="l" t="t" r="r" b="b"/>
              <a:pathLst>
                <a:path w="4248" h="4516" extrusionOk="0">
                  <a:moveTo>
                    <a:pt x="223" y="1"/>
                  </a:moveTo>
                  <a:lnTo>
                    <a:pt x="0" y="580"/>
                  </a:lnTo>
                  <a:lnTo>
                    <a:pt x="2369" y="4515"/>
                  </a:lnTo>
                  <a:lnTo>
                    <a:pt x="4247" y="4515"/>
                  </a:lnTo>
                  <a:lnTo>
                    <a:pt x="1318" y="402"/>
                  </a:lnTo>
                  <a:lnTo>
                    <a:pt x="2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4434;p85">
              <a:extLst>
                <a:ext uri="{FF2B5EF4-FFF2-40B4-BE49-F238E27FC236}">
                  <a16:creationId xmlns:a16="http://schemas.microsoft.com/office/drawing/2014/main" id="{C244448E-E23B-D028-C4CB-B5DC9D97A2CB}"/>
                </a:ext>
              </a:extLst>
            </p:cNvPr>
            <p:cNvSpPr/>
            <p:nvPr/>
          </p:nvSpPr>
          <p:spPr>
            <a:xfrm>
              <a:off x="1567175" y="4464463"/>
              <a:ext cx="106200" cy="112900"/>
            </a:xfrm>
            <a:custGeom>
              <a:avLst/>
              <a:gdLst/>
              <a:ahLst/>
              <a:cxnLst/>
              <a:rect l="l" t="t" r="r" b="b"/>
              <a:pathLst>
                <a:path w="4248" h="4516" extrusionOk="0">
                  <a:moveTo>
                    <a:pt x="224" y="1"/>
                  </a:moveTo>
                  <a:lnTo>
                    <a:pt x="1" y="580"/>
                  </a:lnTo>
                  <a:lnTo>
                    <a:pt x="2370" y="4515"/>
                  </a:lnTo>
                  <a:lnTo>
                    <a:pt x="4248" y="4515"/>
                  </a:lnTo>
                  <a:lnTo>
                    <a:pt x="1319" y="402"/>
                  </a:lnTo>
                  <a:lnTo>
                    <a:pt x="2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4435;p85">
              <a:extLst>
                <a:ext uri="{FF2B5EF4-FFF2-40B4-BE49-F238E27FC236}">
                  <a16:creationId xmlns:a16="http://schemas.microsoft.com/office/drawing/2014/main" id="{09C13973-4BF6-74DE-0474-04F294CD52B9}"/>
                </a:ext>
              </a:extLst>
            </p:cNvPr>
            <p:cNvSpPr/>
            <p:nvPr/>
          </p:nvSpPr>
          <p:spPr>
            <a:xfrm>
              <a:off x="1623900" y="4464463"/>
              <a:ext cx="106200" cy="112900"/>
            </a:xfrm>
            <a:custGeom>
              <a:avLst/>
              <a:gdLst/>
              <a:ahLst/>
              <a:cxnLst/>
              <a:rect l="l" t="t" r="r" b="b"/>
              <a:pathLst>
                <a:path w="4248" h="4516" extrusionOk="0">
                  <a:moveTo>
                    <a:pt x="224" y="1"/>
                  </a:moveTo>
                  <a:lnTo>
                    <a:pt x="1" y="580"/>
                  </a:lnTo>
                  <a:lnTo>
                    <a:pt x="2370" y="4515"/>
                  </a:lnTo>
                  <a:lnTo>
                    <a:pt x="4248" y="4515"/>
                  </a:lnTo>
                  <a:lnTo>
                    <a:pt x="1319" y="402"/>
                  </a:lnTo>
                  <a:lnTo>
                    <a:pt x="2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4436;p85">
              <a:extLst>
                <a:ext uri="{FF2B5EF4-FFF2-40B4-BE49-F238E27FC236}">
                  <a16:creationId xmlns:a16="http://schemas.microsoft.com/office/drawing/2014/main" id="{7B522D69-4635-BD93-21BC-AA1CF7EC1107}"/>
                </a:ext>
              </a:extLst>
            </p:cNvPr>
            <p:cNvSpPr/>
            <p:nvPr/>
          </p:nvSpPr>
          <p:spPr>
            <a:xfrm>
              <a:off x="1680625" y="4464463"/>
              <a:ext cx="106200" cy="112900"/>
            </a:xfrm>
            <a:custGeom>
              <a:avLst/>
              <a:gdLst/>
              <a:ahLst/>
              <a:cxnLst/>
              <a:rect l="l" t="t" r="r" b="b"/>
              <a:pathLst>
                <a:path w="4248" h="4516" extrusionOk="0">
                  <a:moveTo>
                    <a:pt x="224" y="1"/>
                  </a:moveTo>
                  <a:lnTo>
                    <a:pt x="1" y="580"/>
                  </a:lnTo>
                  <a:lnTo>
                    <a:pt x="2369" y="4515"/>
                  </a:lnTo>
                  <a:lnTo>
                    <a:pt x="4248" y="4515"/>
                  </a:lnTo>
                  <a:lnTo>
                    <a:pt x="1319" y="402"/>
                  </a:lnTo>
                  <a:lnTo>
                    <a:pt x="2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4437;p85">
              <a:extLst>
                <a:ext uri="{FF2B5EF4-FFF2-40B4-BE49-F238E27FC236}">
                  <a16:creationId xmlns:a16="http://schemas.microsoft.com/office/drawing/2014/main" id="{E387ABAB-C9F0-7CEF-88B9-76A0202E5420}"/>
                </a:ext>
              </a:extLst>
            </p:cNvPr>
            <p:cNvSpPr/>
            <p:nvPr/>
          </p:nvSpPr>
          <p:spPr>
            <a:xfrm>
              <a:off x="1473325" y="4490413"/>
              <a:ext cx="6700" cy="6775"/>
            </a:xfrm>
            <a:custGeom>
              <a:avLst/>
              <a:gdLst/>
              <a:ahLst/>
              <a:cxnLst/>
              <a:rect l="l" t="t" r="r" b="b"/>
              <a:pathLst>
                <a:path w="268" h="271" extrusionOk="0">
                  <a:moveTo>
                    <a:pt x="134" y="1"/>
                  </a:moveTo>
                  <a:cubicBezTo>
                    <a:pt x="60" y="1"/>
                    <a:pt x="0" y="62"/>
                    <a:pt x="0" y="136"/>
                  </a:cubicBezTo>
                  <a:cubicBezTo>
                    <a:pt x="0" y="210"/>
                    <a:pt x="60" y="270"/>
                    <a:pt x="134" y="270"/>
                  </a:cubicBezTo>
                  <a:cubicBezTo>
                    <a:pt x="208" y="270"/>
                    <a:pt x="268" y="210"/>
                    <a:pt x="268" y="136"/>
                  </a:cubicBezTo>
                  <a:cubicBezTo>
                    <a:pt x="268" y="62"/>
                    <a:pt x="208"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4438;p85">
              <a:extLst>
                <a:ext uri="{FF2B5EF4-FFF2-40B4-BE49-F238E27FC236}">
                  <a16:creationId xmlns:a16="http://schemas.microsoft.com/office/drawing/2014/main" id="{4D6108FF-349C-D2F0-5CB0-6152D701A7DC}"/>
                </a:ext>
              </a:extLst>
            </p:cNvPr>
            <p:cNvSpPr/>
            <p:nvPr/>
          </p:nvSpPr>
          <p:spPr>
            <a:xfrm>
              <a:off x="1536200" y="4490413"/>
              <a:ext cx="6700" cy="6775"/>
            </a:xfrm>
            <a:custGeom>
              <a:avLst/>
              <a:gdLst/>
              <a:ahLst/>
              <a:cxnLst/>
              <a:rect l="l" t="t" r="r" b="b"/>
              <a:pathLst>
                <a:path w="268" h="271" extrusionOk="0">
                  <a:moveTo>
                    <a:pt x="134" y="1"/>
                  </a:moveTo>
                  <a:cubicBezTo>
                    <a:pt x="60" y="1"/>
                    <a:pt x="0" y="62"/>
                    <a:pt x="0" y="136"/>
                  </a:cubicBezTo>
                  <a:cubicBezTo>
                    <a:pt x="0" y="210"/>
                    <a:pt x="60" y="270"/>
                    <a:pt x="134" y="270"/>
                  </a:cubicBezTo>
                  <a:cubicBezTo>
                    <a:pt x="208" y="270"/>
                    <a:pt x="268" y="210"/>
                    <a:pt x="268" y="136"/>
                  </a:cubicBezTo>
                  <a:cubicBezTo>
                    <a:pt x="268" y="62"/>
                    <a:pt x="208"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4439;p85">
              <a:extLst>
                <a:ext uri="{FF2B5EF4-FFF2-40B4-BE49-F238E27FC236}">
                  <a16:creationId xmlns:a16="http://schemas.microsoft.com/office/drawing/2014/main" id="{4150BEE0-666D-700E-53B2-6FDF203BA5CD}"/>
                </a:ext>
              </a:extLst>
            </p:cNvPr>
            <p:cNvSpPr/>
            <p:nvPr/>
          </p:nvSpPr>
          <p:spPr>
            <a:xfrm>
              <a:off x="1590325" y="4490438"/>
              <a:ext cx="7925" cy="6750"/>
            </a:xfrm>
            <a:custGeom>
              <a:avLst/>
              <a:gdLst/>
              <a:ahLst/>
              <a:cxnLst/>
              <a:rect l="l" t="t" r="r" b="b"/>
              <a:pathLst>
                <a:path w="317" h="270" extrusionOk="0">
                  <a:moveTo>
                    <a:pt x="180" y="0"/>
                  </a:moveTo>
                  <a:cubicBezTo>
                    <a:pt x="147" y="0"/>
                    <a:pt x="113" y="12"/>
                    <a:pt x="86" y="40"/>
                  </a:cubicBezTo>
                  <a:cubicBezTo>
                    <a:pt x="1" y="124"/>
                    <a:pt x="61" y="269"/>
                    <a:pt x="181" y="269"/>
                  </a:cubicBezTo>
                  <a:cubicBezTo>
                    <a:pt x="255" y="269"/>
                    <a:pt x="316" y="209"/>
                    <a:pt x="316" y="135"/>
                  </a:cubicBezTo>
                  <a:cubicBezTo>
                    <a:pt x="316" y="54"/>
                    <a:pt x="249" y="0"/>
                    <a:pt x="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4440;p85">
              <a:extLst>
                <a:ext uri="{FF2B5EF4-FFF2-40B4-BE49-F238E27FC236}">
                  <a16:creationId xmlns:a16="http://schemas.microsoft.com/office/drawing/2014/main" id="{CFEB2533-02E3-93A4-F07A-E10C485785E1}"/>
                </a:ext>
              </a:extLst>
            </p:cNvPr>
            <p:cNvSpPr/>
            <p:nvPr/>
          </p:nvSpPr>
          <p:spPr>
            <a:xfrm>
              <a:off x="1644825" y="4490438"/>
              <a:ext cx="7875" cy="6750"/>
            </a:xfrm>
            <a:custGeom>
              <a:avLst/>
              <a:gdLst/>
              <a:ahLst/>
              <a:cxnLst/>
              <a:rect l="l" t="t" r="r" b="b"/>
              <a:pathLst>
                <a:path w="315" h="270" extrusionOk="0">
                  <a:moveTo>
                    <a:pt x="179" y="0"/>
                  </a:moveTo>
                  <a:cubicBezTo>
                    <a:pt x="146" y="0"/>
                    <a:pt x="113" y="12"/>
                    <a:pt x="85" y="40"/>
                  </a:cubicBezTo>
                  <a:cubicBezTo>
                    <a:pt x="1" y="124"/>
                    <a:pt x="61" y="269"/>
                    <a:pt x="181" y="269"/>
                  </a:cubicBezTo>
                  <a:cubicBezTo>
                    <a:pt x="254" y="269"/>
                    <a:pt x="314" y="209"/>
                    <a:pt x="314" y="135"/>
                  </a:cubicBezTo>
                  <a:cubicBezTo>
                    <a:pt x="314" y="54"/>
                    <a:pt x="248" y="0"/>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4441;p85">
              <a:extLst>
                <a:ext uri="{FF2B5EF4-FFF2-40B4-BE49-F238E27FC236}">
                  <a16:creationId xmlns:a16="http://schemas.microsoft.com/office/drawing/2014/main" id="{1B0F7CFA-6ECC-D8B3-E2DE-436DC8BC63FB}"/>
                </a:ext>
              </a:extLst>
            </p:cNvPr>
            <p:cNvSpPr/>
            <p:nvPr/>
          </p:nvSpPr>
          <p:spPr>
            <a:xfrm>
              <a:off x="1707700" y="4490438"/>
              <a:ext cx="7875" cy="6750"/>
            </a:xfrm>
            <a:custGeom>
              <a:avLst/>
              <a:gdLst/>
              <a:ahLst/>
              <a:cxnLst/>
              <a:rect l="l" t="t" r="r" b="b"/>
              <a:pathLst>
                <a:path w="315" h="270" extrusionOk="0">
                  <a:moveTo>
                    <a:pt x="179" y="0"/>
                  </a:moveTo>
                  <a:cubicBezTo>
                    <a:pt x="146" y="0"/>
                    <a:pt x="112" y="12"/>
                    <a:pt x="85" y="40"/>
                  </a:cubicBezTo>
                  <a:cubicBezTo>
                    <a:pt x="1" y="124"/>
                    <a:pt x="61" y="269"/>
                    <a:pt x="181" y="269"/>
                  </a:cubicBezTo>
                  <a:cubicBezTo>
                    <a:pt x="254" y="269"/>
                    <a:pt x="314" y="209"/>
                    <a:pt x="314" y="135"/>
                  </a:cubicBezTo>
                  <a:cubicBezTo>
                    <a:pt x="314" y="54"/>
                    <a:pt x="248" y="0"/>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4442;p85">
              <a:extLst>
                <a:ext uri="{FF2B5EF4-FFF2-40B4-BE49-F238E27FC236}">
                  <a16:creationId xmlns:a16="http://schemas.microsoft.com/office/drawing/2014/main" id="{9CD3F891-5E1F-87EC-FF97-2B8B397020FC}"/>
                </a:ext>
              </a:extLst>
            </p:cNvPr>
            <p:cNvSpPr/>
            <p:nvPr/>
          </p:nvSpPr>
          <p:spPr>
            <a:xfrm>
              <a:off x="1082150" y="4571713"/>
              <a:ext cx="1808850" cy="37800"/>
            </a:xfrm>
            <a:custGeom>
              <a:avLst/>
              <a:gdLst/>
              <a:ahLst/>
              <a:cxnLst/>
              <a:rect l="l" t="t" r="r" b="b"/>
              <a:pathLst>
                <a:path w="72354" h="1512" extrusionOk="0">
                  <a:moveTo>
                    <a:pt x="1" y="1"/>
                  </a:moveTo>
                  <a:lnTo>
                    <a:pt x="1" y="1511"/>
                  </a:lnTo>
                  <a:lnTo>
                    <a:pt x="72353" y="1511"/>
                  </a:lnTo>
                  <a:lnTo>
                    <a:pt x="723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4443;p85">
              <a:extLst>
                <a:ext uri="{FF2B5EF4-FFF2-40B4-BE49-F238E27FC236}">
                  <a16:creationId xmlns:a16="http://schemas.microsoft.com/office/drawing/2014/main" id="{F75DBF0F-F7DB-AB64-2D57-FA3CA6135789}"/>
                </a:ext>
              </a:extLst>
            </p:cNvPr>
            <p:cNvSpPr/>
            <p:nvPr/>
          </p:nvSpPr>
          <p:spPr>
            <a:xfrm>
              <a:off x="1698282" y="4034368"/>
              <a:ext cx="545531" cy="327139"/>
            </a:xfrm>
            <a:custGeom>
              <a:avLst/>
              <a:gdLst/>
              <a:ahLst/>
              <a:cxnLst/>
              <a:rect l="l" t="t" r="r" b="b"/>
              <a:pathLst>
                <a:path w="19981" h="11982" extrusionOk="0">
                  <a:moveTo>
                    <a:pt x="17077" y="1"/>
                  </a:moveTo>
                  <a:lnTo>
                    <a:pt x="0" y="11982"/>
                  </a:lnTo>
                  <a:lnTo>
                    <a:pt x="4962" y="11982"/>
                  </a:lnTo>
                  <a:lnTo>
                    <a:pt x="19980" y="1447"/>
                  </a:lnTo>
                  <a:lnTo>
                    <a:pt x="170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4444;p85">
              <a:extLst>
                <a:ext uri="{FF2B5EF4-FFF2-40B4-BE49-F238E27FC236}">
                  <a16:creationId xmlns:a16="http://schemas.microsoft.com/office/drawing/2014/main" id="{514E3B5A-6C12-C4BE-4E87-7CFA2686EEC8}"/>
                </a:ext>
              </a:extLst>
            </p:cNvPr>
            <p:cNvSpPr/>
            <p:nvPr/>
          </p:nvSpPr>
          <p:spPr>
            <a:xfrm>
              <a:off x="2024704" y="4034368"/>
              <a:ext cx="219103" cy="193165"/>
            </a:xfrm>
            <a:custGeom>
              <a:avLst/>
              <a:gdLst/>
              <a:ahLst/>
              <a:cxnLst/>
              <a:rect l="l" t="t" r="r" b="b"/>
              <a:pathLst>
                <a:path w="8025" h="7075" extrusionOk="0">
                  <a:moveTo>
                    <a:pt x="5121" y="1"/>
                  </a:moveTo>
                  <a:lnTo>
                    <a:pt x="2083" y="2133"/>
                  </a:lnTo>
                  <a:lnTo>
                    <a:pt x="1" y="7075"/>
                  </a:lnTo>
                  <a:lnTo>
                    <a:pt x="1" y="7075"/>
                  </a:lnTo>
                  <a:lnTo>
                    <a:pt x="8024" y="1447"/>
                  </a:lnTo>
                  <a:lnTo>
                    <a:pt x="51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4445;p85">
              <a:extLst>
                <a:ext uri="{FF2B5EF4-FFF2-40B4-BE49-F238E27FC236}">
                  <a16:creationId xmlns:a16="http://schemas.microsoft.com/office/drawing/2014/main" id="{FBEB6389-B9C1-AD00-3B70-D9D678E6D2C8}"/>
                </a:ext>
              </a:extLst>
            </p:cNvPr>
            <p:cNvSpPr/>
            <p:nvPr/>
          </p:nvSpPr>
          <p:spPr>
            <a:xfrm>
              <a:off x="2181281" y="4370346"/>
              <a:ext cx="161740" cy="198680"/>
            </a:xfrm>
            <a:custGeom>
              <a:avLst/>
              <a:gdLst/>
              <a:ahLst/>
              <a:cxnLst/>
              <a:rect l="l" t="t" r="r" b="b"/>
              <a:pathLst>
                <a:path w="5924" h="7277" extrusionOk="0">
                  <a:moveTo>
                    <a:pt x="0" y="0"/>
                  </a:moveTo>
                  <a:lnTo>
                    <a:pt x="1637" y="7276"/>
                  </a:lnTo>
                  <a:lnTo>
                    <a:pt x="5924" y="7276"/>
                  </a:lnTo>
                  <a:lnTo>
                    <a:pt x="4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4446;p85">
              <a:extLst>
                <a:ext uri="{FF2B5EF4-FFF2-40B4-BE49-F238E27FC236}">
                  <a16:creationId xmlns:a16="http://schemas.microsoft.com/office/drawing/2014/main" id="{E0988FB6-BEA6-8DCC-CDCD-731E19672D08}"/>
                </a:ext>
              </a:extLst>
            </p:cNvPr>
            <p:cNvSpPr/>
            <p:nvPr/>
          </p:nvSpPr>
          <p:spPr>
            <a:xfrm>
              <a:off x="1772025" y="4526288"/>
              <a:ext cx="74400" cy="60325"/>
            </a:xfrm>
            <a:custGeom>
              <a:avLst/>
              <a:gdLst/>
              <a:ahLst/>
              <a:cxnLst/>
              <a:rect l="l" t="t" r="r" b="b"/>
              <a:pathLst>
                <a:path w="2976" h="2413" extrusionOk="0">
                  <a:moveTo>
                    <a:pt x="1" y="1"/>
                  </a:moveTo>
                  <a:cubicBezTo>
                    <a:pt x="1" y="1"/>
                    <a:pt x="360" y="852"/>
                    <a:pt x="2322" y="2413"/>
                  </a:cubicBezTo>
                  <a:lnTo>
                    <a:pt x="2976" y="2187"/>
                  </a:lnTo>
                  <a:cubicBezTo>
                    <a:pt x="1564" y="1455"/>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4447;p85">
              <a:extLst>
                <a:ext uri="{FF2B5EF4-FFF2-40B4-BE49-F238E27FC236}">
                  <a16:creationId xmlns:a16="http://schemas.microsoft.com/office/drawing/2014/main" id="{8D0B6BD8-EEFC-83F3-B33B-9075D838A1AD}"/>
                </a:ext>
              </a:extLst>
            </p:cNvPr>
            <p:cNvSpPr/>
            <p:nvPr/>
          </p:nvSpPr>
          <p:spPr>
            <a:xfrm>
              <a:off x="1783000" y="4526988"/>
              <a:ext cx="70575" cy="57200"/>
            </a:xfrm>
            <a:custGeom>
              <a:avLst/>
              <a:gdLst/>
              <a:ahLst/>
              <a:cxnLst/>
              <a:rect l="l" t="t" r="r" b="b"/>
              <a:pathLst>
                <a:path w="2823" h="2288" extrusionOk="0">
                  <a:moveTo>
                    <a:pt x="0" y="1"/>
                  </a:moveTo>
                  <a:cubicBezTo>
                    <a:pt x="0" y="1"/>
                    <a:pt x="311" y="819"/>
                    <a:pt x="2129" y="2288"/>
                  </a:cubicBezTo>
                  <a:lnTo>
                    <a:pt x="2823" y="2131"/>
                  </a:lnTo>
                  <a:cubicBezTo>
                    <a:pt x="1477" y="1417"/>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4448;p85">
              <a:extLst>
                <a:ext uri="{FF2B5EF4-FFF2-40B4-BE49-F238E27FC236}">
                  <a16:creationId xmlns:a16="http://schemas.microsoft.com/office/drawing/2014/main" id="{B6CD2C00-F649-EB1E-0805-0F0EC3D0BBF2}"/>
                </a:ext>
              </a:extLst>
            </p:cNvPr>
            <p:cNvSpPr/>
            <p:nvPr/>
          </p:nvSpPr>
          <p:spPr>
            <a:xfrm>
              <a:off x="1799525" y="4528688"/>
              <a:ext cx="70125" cy="52475"/>
            </a:xfrm>
            <a:custGeom>
              <a:avLst/>
              <a:gdLst/>
              <a:ahLst/>
              <a:cxnLst/>
              <a:rect l="l" t="t" r="r" b="b"/>
              <a:pathLst>
                <a:path w="2805" h="2099" extrusionOk="0">
                  <a:moveTo>
                    <a:pt x="1" y="0"/>
                  </a:moveTo>
                  <a:cubicBezTo>
                    <a:pt x="1" y="1"/>
                    <a:pt x="312" y="793"/>
                    <a:pt x="2094" y="2098"/>
                  </a:cubicBezTo>
                  <a:lnTo>
                    <a:pt x="2805" y="1958"/>
                  </a:lnTo>
                  <a:cubicBezTo>
                    <a:pt x="1501" y="1337"/>
                    <a:pt x="1" y="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4449;p85">
              <a:extLst>
                <a:ext uri="{FF2B5EF4-FFF2-40B4-BE49-F238E27FC236}">
                  <a16:creationId xmlns:a16="http://schemas.microsoft.com/office/drawing/2014/main" id="{85302448-5447-155A-B6F5-6034F618547A}"/>
                </a:ext>
              </a:extLst>
            </p:cNvPr>
            <p:cNvSpPr/>
            <p:nvPr/>
          </p:nvSpPr>
          <p:spPr>
            <a:xfrm>
              <a:off x="1814000" y="4528413"/>
              <a:ext cx="70550" cy="49825"/>
            </a:xfrm>
            <a:custGeom>
              <a:avLst/>
              <a:gdLst/>
              <a:ahLst/>
              <a:cxnLst/>
              <a:rect l="l" t="t" r="r" b="b"/>
              <a:pathLst>
                <a:path w="2822" h="1993" extrusionOk="0">
                  <a:moveTo>
                    <a:pt x="0" y="1"/>
                  </a:moveTo>
                  <a:cubicBezTo>
                    <a:pt x="0" y="1"/>
                    <a:pt x="320" y="771"/>
                    <a:pt x="2103" y="1993"/>
                  </a:cubicBezTo>
                  <a:lnTo>
                    <a:pt x="2821" y="1860"/>
                  </a:lnTo>
                  <a:cubicBezTo>
                    <a:pt x="1526" y="1287"/>
                    <a:pt x="0"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4450;p85">
              <a:extLst>
                <a:ext uri="{FF2B5EF4-FFF2-40B4-BE49-F238E27FC236}">
                  <a16:creationId xmlns:a16="http://schemas.microsoft.com/office/drawing/2014/main" id="{EAD09FD9-E6D6-BE71-BA56-0433370D38E9}"/>
                </a:ext>
              </a:extLst>
            </p:cNvPr>
            <p:cNvSpPr/>
            <p:nvPr/>
          </p:nvSpPr>
          <p:spPr>
            <a:xfrm>
              <a:off x="1764200" y="4534188"/>
              <a:ext cx="68475" cy="54975"/>
            </a:xfrm>
            <a:custGeom>
              <a:avLst/>
              <a:gdLst/>
              <a:ahLst/>
              <a:cxnLst/>
              <a:rect l="l" t="t" r="r" b="b"/>
              <a:pathLst>
                <a:path w="2739" h="2199" extrusionOk="0">
                  <a:moveTo>
                    <a:pt x="0" y="0"/>
                  </a:moveTo>
                  <a:cubicBezTo>
                    <a:pt x="0" y="1"/>
                    <a:pt x="288" y="820"/>
                    <a:pt x="2029" y="2198"/>
                  </a:cubicBezTo>
                  <a:lnTo>
                    <a:pt x="2738" y="2057"/>
                  </a:lnTo>
                  <a:cubicBezTo>
                    <a:pt x="1451" y="1396"/>
                    <a:pt x="0" y="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4451;p85">
              <a:extLst>
                <a:ext uri="{FF2B5EF4-FFF2-40B4-BE49-F238E27FC236}">
                  <a16:creationId xmlns:a16="http://schemas.microsoft.com/office/drawing/2014/main" id="{EF22250C-E119-F36B-B20B-049261242E7E}"/>
                </a:ext>
              </a:extLst>
            </p:cNvPr>
            <p:cNvSpPr/>
            <p:nvPr/>
          </p:nvSpPr>
          <p:spPr>
            <a:xfrm>
              <a:off x="2353064" y="4378619"/>
              <a:ext cx="263578" cy="150956"/>
            </a:xfrm>
            <a:custGeom>
              <a:avLst/>
              <a:gdLst/>
              <a:ahLst/>
              <a:cxnLst/>
              <a:rect l="l" t="t" r="r" b="b"/>
              <a:pathLst>
                <a:path w="9654" h="5529" extrusionOk="0">
                  <a:moveTo>
                    <a:pt x="1" y="0"/>
                  </a:moveTo>
                  <a:lnTo>
                    <a:pt x="1285" y="5529"/>
                  </a:lnTo>
                  <a:lnTo>
                    <a:pt x="9653" y="5529"/>
                  </a:lnTo>
                  <a:lnTo>
                    <a:pt x="83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4452;p85">
              <a:extLst>
                <a:ext uri="{FF2B5EF4-FFF2-40B4-BE49-F238E27FC236}">
                  <a16:creationId xmlns:a16="http://schemas.microsoft.com/office/drawing/2014/main" id="{13ED0F91-A898-5499-9BDE-9F1A3CA9B16E}"/>
                </a:ext>
              </a:extLst>
            </p:cNvPr>
            <p:cNvSpPr/>
            <p:nvPr/>
          </p:nvSpPr>
          <p:spPr>
            <a:xfrm>
              <a:off x="2362402" y="4387683"/>
              <a:ext cx="244903" cy="132827"/>
            </a:xfrm>
            <a:custGeom>
              <a:avLst/>
              <a:gdLst/>
              <a:ahLst/>
              <a:cxnLst/>
              <a:rect l="l" t="t" r="r" b="b"/>
              <a:pathLst>
                <a:path w="8970" h="4865" extrusionOk="0">
                  <a:moveTo>
                    <a:pt x="0" y="1"/>
                  </a:moveTo>
                  <a:lnTo>
                    <a:pt x="1131" y="4865"/>
                  </a:lnTo>
                  <a:lnTo>
                    <a:pt x="8970" y="4865"/>
                  </a:lnTo>
                  <a:lnTo>
                    <a:pt x="78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4453;p85">
              <a:extLst>
                <a:ext uri="{FF2B5EF4-FFF2-40B4-BE49-F238E27FC236}">
                  <a16:creationId xmlns:a16="http://schemas.microsoft.com/office/drawing/2014/main" id="{B6A730FB-2E62-7FFC-522D-477B54CF773D}"/>
                </a:ext>
              </a:extLst>
            </p:cNvPr>
            <p:cNvSpPr/>
            <p:nvPr/>
          </p:nvSpPr>
          <p:spPr>
            <a:xfrm>
              <a:off x="2368818" y="4398495"/>
              <a:ext cx="230515" cy="118793"/>
            </a:xfrm>
            <a:custGeom>
              <a:avLst/>
              <a:gdLst/>
              <a:ahLst/>
              <a:cxnLst/>
              <a:rect l="l" t="t" r="r" b="b"/>
              <a:pathLst>
                <a:path w="8443" h="4351" extrusionOk="0">
                  <a:moveTo>
                    <a:pt x="1" y="0"/>
                  </a:moveTo>
                  <a:lnTo>
                    <a:pt x="1011" y="4350"/>
                  </a:lnTo>
                  <a:lnTo>
                    <a:pt x="8443" y="4350"/>
                  </a:lnTo>
                  <a:lnTo>
                    <a:pt x="74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4454;p85">
              <a:extLst>
                <a:ext uri="{FF2B5EF4-FFF2-40B4-BE49-F238E27FC236}">
                  <a16:creationId xmlns:a16="http://schemas.microsoft.com/office/drawing/2014/main" id="{0FE21780-A5A8-37B8-7CCD-47C15F72EB8D}"/>
                </a:ext>
              </a:extLst>
            </p:cNvPr>
            <p:cNvSpPr/>
            <p:nvPr/>
          </p:nvSpPr>
          <p:spPr>
            <a:xfrm>
              <a:off x="2380721" y="4421701"/>
              <a:ext cx="203950" cy="92747"/>
            </a:xfrm>
            <a:custGeom>
              <a:avLst/>
              <a:gdLst/>
              <a:ahLst/>
              <a:cxnLst/>
              <a:rect l="l" t="t" r="r" b="b"/>
              <a:pathLst>
                <a:path w="7470" h="3397" extrusionOk="0">
                  <a:moveTo>
                    <a:pt x="6730" y="1"/>
                  </a:moveTo>
                  <a:lnTo>
                    <a:pt x="0" y="16"/>
                  </a:lnTo>
                  <a:lnTo>
                    <a:pt x="740" y="3397"/>
                  </a:lnTo>
                  <a:lnTo>
                    <a:pt x="7470" y="3380"/>
                  </a:lnTo>
                  <a:lnTo>
                    <a:pt x="67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4455;p85">
              <a:extLst>
                <a:ext uri="{FF2B5EF4-FFF2-40B4-BE49-F238E27FC236}">
                  <a16:creationId xmlns:a16="http://schemas.microsoft.com/office/drawing/2014/main" id="{95DCCF3A-DE63-0D1B-61A9-B4249EDFA566}"/>
                </a:ext>
              </a:extLst>
            </p:cNvPr>
            <p:cNvSpPr/>
            <p:nvPr/>
          </p:nvSpPr>
          <p:spPr>
            <a:xfrm>
              <a:off x="2418261" y="4383151"/>
              <a:ext cx="36176" cy="141946"/>
            </a:xfrm>
            <a:custGeom>
              <a:avLst/>
              <a:gdLst/>
              <a:ahLst/>
              <a:cxnLst/>
              <a:rect l="l" t="t" r="r" b="b"/>
              <a:pathLst>
                <a:path w="1325" h="5199" extrusionOk="0">
                  <a:moveTo>
                    <a:pt x="0" y="1"/>
                  </a:moveTo>
                  <a:lnTo>
                    <a:pt x="1106" y="5198"/>
                  </a:lnTo>
                  <a:lnTo>
                    <a:pt x="1325" y="5198"/>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4456;p85">
              <a:extLst>
                <a:ext uri="{FF2B5EF4-FFF2-40B4-BE49-F238E27FC236}">
                  <a16:creationId xmlns:a16="http://schemas.microsoft.com/office/drawing/2014/main" id="{EEF671E6-28EC-9B0A-D406-DCB0DED05862}"/>
                </a:ext>
              </a:extLst>
            </p:cNvPr>
            <p:cNvSpPr/>
            <p:nvPr/>
          </p:nvSpPr>
          <p:spPr>
            <a:xfrm>
              <a:off x="2521217" y="4383151"/>
              <a:ext cx="36203" cy="141946"/>
            </a:xfrm>
            <a:custGeom>
              <a:avLst/>
              <a:gdLst/>
              <a:ahLst/>
              <a:cxnLst/>
              <a:rect l="l" t="t" r="r" b="b"/>
              <a:pathLst>
                <a:path w="1326" h="5199" extrusionOk="0">
                  <a:moveTo>
                    <a:pt x="1" y="1"/>
                  </a:moveTo>
                  <a:lnTo>
                    <a:pt x="1107" y="5198"/>
                  </a:lnTo>
                  <a:lnTo>
                    <a:pt x="1325" y="5198"/>
                  </a:lnTo>
                  <a:lnTo>
                    <a:pt x="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4457;p85">
              <a:extLst>
                <a:ext uri="{FF2B5EF4-FFF2-40B4-BE49-F238E27FC236}">
                  <a16:creationId xmlns:a16="http://schemas.microsoft.com/office/drawing/2014/main" id="{582E8368-24E0-D9C7-FFC3-4131B7626711}"/>
                </a:ext>
              </a:extLst>
            </p:cNvPr>
            <p:cNvSpPr/>
            <p:nvPr/>
          </p:nvSpPr>
          <p:spPr>
            <a:xfrm>
              <a:off x="2240950" y="4493763"/>
              <a:ext cx="205125" cy="6150"/>
            </a:xfrm>
            <a:custGeom>
              <a:avLst/>
              <a:gdLst/>
              <a:ahLst/>
              <a:cxnLst/>
              <a:rect l="l" t="t" r="r" b="b"/>
              <a:pathLst>
                <a:path w="8205" h="246" extrusionOk="0">
                  <a:moveTo>
                    <a:pt x="8204" y="1"/>
                  </a:moveTo>
                  <a:lnTo>
                    <a:pt x="1" y="27"/>
                  </a:lnTo>
                  <a:lnTo>
                    <a:pt x="1" y="245"/>
                  </a:lnTo>
                  <a:lnTo>
                    <a:pt x="8204" y="218"/>
                  </a:lnTo>
                  <a:lnTo>
                    <a:pt x="8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4458;p85">
              <a:extLst>
                <a:ext uri="{FF2B5EF4-FFF2-40B4-BE49-F238E27FC236}">
                  <a16:creationId xmlns:a16="http://schemas.microsoft.com/office/drawing/2014/main" id="{CBD6C1FA-F984-423B-5B95-BD509F2001B6}"/>
                </a:ext>
              </a:extLst>
            </p:cNvPr>
            <p:cNvSpPr/>
            <p:nvPr/>
          </p:nvSpPr>
          <p:spPr>
            <a:xfrm>
              <a:off x="2232150" y="4445113"/>
              <a:ext cx="205100" cy="6175"/>
            </a:xfrm>
            <a:custGeom>
              <a:avLst/>
              <a:gdLst/>
              <a:ahLst/>
              <a:cxnLst/>
              <a:rect l="l" t="t" r="r" b="b"/>
              <a:pathLst>
                <a:path w="8204" h="247" extrusionOk="0">
                  <a:moveTo>
                    <a:pt x="8204" y="1"/>
                  </a:moveTo>
                  <a:lnTo>
                    <a:pt x="1" y="29"/>
                  </a:lnTo>
                  <a:lnTo>
                    <a:pt x="1" y="247"/>
                  </a:lnTo>
                  <a:lnTo>
                    <a:pt x="8204" y="219"/>
                  </a:lnTo>
                  <a:lnTo>
                    <a:pt x="8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4459;p85">
              <a:extLst>
                <a:ext uri="{FF2B5EF4-FFF2-40B4-BE49-F238E27FC236}">
                  <a16:creationId xmlns:a16="http://schemas.microsoft.com/office/drawing/2014/main" id="{27CB4CF5-F458-2E1E-BB71-321AB27C3B68}"/>
                </a:ext>
              </a:extLst>
            </p:cNvPr>
            <p:cNvSpPr/>
            <p:nvPr/>
          </p:nvSpPr>
          <p:spPr>
            <a:xfrm>
              <a:off x="1981403" y="4378619"/>
              <a:ext cx="155078" cy="150956"/>
            </a:xfrm>
            <a:custGeom>
              <a:avLst/>
              <a:gdLst/>
              <a:ahLst/>
              <a:cxnLst/>
              <a:rect l="l" t="t" r="r" b="b"/>
              <a:pathLst>
                <a:path w="5680" h="5529" extrusionOk="0">
                  <a:moveTo>
                    <a:pt x="1" y="0"/>
                  </a:moveTo>
                  <a:lnTo>
                    <a:pt x="1287" y="5529"/>
                  </a:lnTo>
                  <a:lnTo>
                    <a:pt x="5680" y="5529"/>
                  </a:lnTo>
                  <a:lnTo>
                    <a:pt x="43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4460;p85">
              <a:extLst>
                <a:ext uri="{FF2B5EF4-FFF2-40B4-BE49-F238E27FC236}">
                  <a16:creationId xmlns:a16="http://schemas.microsoft.com/office/drawing/2014/main" id="{E64DD5BA-6ACA-8798-9438-E35517BEB838}"/>
                </a:ext>
              </a:extLst>
            </p:cNvPr>
            <p:cNvSpPr/>
            <p:nvPr/>
          </p:nvSpPr>
          <p:spPr>
            <a:xfrm>
              <a:off x="1990768" y="4387683"/>
              <a:ext cx="136403" cy="132827"/>
            </a:xfrm>
            <a:custGeom>
              <a:avLst/>
              <a:gdLst/>
              <a:ahLst/>
              <a:cxnLst/>
              <a:rect l="l" t="t" r="r" b="b"/>
              <a:pathLst>
                <a:path w="4996" h="4865" extrusionOk="0">
                  <a:moveTo>
                    <a:pt x="1" y="1"/>
                  </a:moveTo>
                  <a:lnTo>
                    <a:pt x="1131" y="4865"/>
                  </a:lnTo>
                  <a:lnTo>
                    <a:pt x="4995" y="4865"/>
                  </a:lnTo>
                  <a:lnTo>
                    <a:pt x="3865" y="1"/>
                  </a:lnTo>
                  <a:close/>
                </a:path>
              </a:pathLst>
            </a:custGeom>
            <a:solidFill>
              <a:srgbClr val="61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4461;p85">
              <a:extLst>
                <a:ext uri="{FF2B5EF4-FFF2-40B4-BE49-F238E27FC236}">
                  <a16:creationId xmlns:a16="http://schemas.microsoft.com/office/drawing/2014/main" id="{F8DA5AC2-1DEE-1D92-BA5C-2C3D28D39AB7}"/>
                </a:ext>
              </a:extLst>
            </p:cNvPr>
            <p:cNvSpPr/>
            <p:nvPr/>
          </p:nvSpPr>
          <p:spPr>
            <a:xfrm>
              <a:off x="1997156" y="4398495"/>
              <a:ext cx="122042" cy="118793"/>
            </a:xfrm>
            <a:custGeom>
              <a:avLst/>
              <a:gdLst/>
              <a:ahLst/>
              <a:cxnLst/>
              <a:rect l="l" t="t" r="r" b="b"/>
              <a:pathLst>
                <a:path w="4470" h="4351" extrusionOk="0">
                  <a:moveTo>
                    <a:pt x="1" y="0"/>
                  </a:moveTo>
                  <a:lnTo>
                    <a:pt x="1013" y="4350"/>
                  </a:lnTo>
                  <a:lnTo>
                    <a:pt x="4469" y="4350"/>
                  </a:lnTo>
                  <a:lnTo>
                    <a:pt x="34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4462;p85">
              <a:extLst>
                <a:ext uri="{FF2B5EF4-FFF2-40B4-BE49-F238E27FC236}">
                  <a16:creationId xmlns:a16="http://schemas.microsoft.com/office/drawing/2014/main" id="{84AC6F53-DDB1-0FBF-082D-10310D103C8A}"/>
                </a:ext>
              </a:extLst>
            </p:cNvPr>
            <p:cNvSpPr/>
            <p:nvPr/>
          </p:nvSpPr>
          <p:spPr>
            <a:xfrm>
              <a:off x="2009033" y="4421701"/>
              <a:ext cx="95450" cy="92747"/>
            </a:xfrm>
            <a:custGeom>
              <a:avLst/>
              <a:gdLst/>
              <a:ahLst/>
              <a:cxnLst/>
              <a:rect l="l" t="t" r="r" b="b"/>
              <a:pathLst>
                <a:path w="3496" h="3397" extrusionOk="0">
                  <a:moveTo>
                    <a:pt x="2757" y="1"/>
                  </a:moveTo>
                  <a:lnTo>
                    <a:pt x="1" y="16"/>
                  </a:lnTo>
                  <a:lnTo>
                    <a:pt x="741" y="3397"/>
                  </a:lnTo>
                  <a:lnTo>
                    <a:pt x="3496" y="3380"/>
                  </a:lnTo>
                  <a:lnTo>
                    <a:pt x="27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4463;p85">
              <a:extLst>
                <a:ext uri="{FF2B5EF4-FFF2-40B4-BE49-F238E27FC236}">
                  <a16:creationId xmlns:a16="http://schemas.microsoft.com/office/drawing/2014/main" id="{659670E7-819F-9117-2563-A0556B790613}"/>
                </a:ext>
              </a:extLst>
            </p:cNvPr>
            <p:cNvSpPr/>
            <p:nvPr/>
          </p:nvSpPr>
          <p:spPr>
            <a:xfrm>
              <a:off x="2038355" y="4383151"/>
              <a:ext cx="36203" cy="141946"/>
            </a:xfrm>
            <a:custGeom>
              <a:avLst/>
              <a:gdLst/>
              <a:ahLst/>
              <a:cxnLst/>
              <a:rect l="l" t="t" r="r" b="b"/>
              <a:pathLst>
                <a:path w="1326" h="5199" extrusionOk="0">
                  <a:moveTo>
                    <a:pt x="1" y="1"/>
                  </a:moveTo>
                  <a:lnTo>
                    <a:pt x="1107" y="5198"/>
                  </a:lnTo>
                  <a:lnTo>
                    <a:pt x="1325" y="5198"/>
                  </a:lnTo>
                  <a:lnTo>
                    <a:pt x="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4464;p85">
              <a:extLst>
                <a:ext uri="{FF2B5EF4-FFF2-40B4-BE49-F238E27FC236}">
                  <a16:creationId xmlns:a16="http://schemas.microsoft.com/office/drawing/2014/main" id="{D37EEE0E-947C-B684-0999-08726B9B1F42}"/>
                </a:ext>
              </a:extLst>
            </p:cNvPr>
            <p:cNvSpPr/>
            <p:nvPr/>
          </p:nvSpPr>
          <p:spPr>
            <a:xfrm>
              <a:off x="1891875" y="4457688"/>
              <a:ext cx="105725" cy="6175"/>
            </a:xfrm>
            <a:custGeom>
              <a:avLst/>
              <a:gdLst/>
              <a:ahLst/>
              <a:cxnLst/>
              <a:rect l="l" t="t" r="r" b="b"/>
              <a:pathLst>
                <a:path w="4229" h="247" extrusionOk="0">
                  <a:moveTo>
                    <a:pt x="4229" y="1"/>
                  </a:moveTo>
                  <a:lnTo>
                    <a:pt x="0" y="29"/>
                  </a:lnTo>
                  <a:lnTo>
                    <a:pt x="0" y="247"/>
                  </a:lnTo>
                  <a:lnTo>
                    <a:pt x="4229" y="219"/>
                  </a:lnTo>
                  <a:lnTo>
                    <a:pt x="42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4465;p85">
              <a:extLst>
                <a:ext uri="{FF2B5EF4-FFF2-40B4-BE49-F238E27FC236}">
                  <a16:creationId xmlns:a16="http://schemas.microsoft.com/office/drawing/2014/main" id="{6A2C9D6A-AAA0-DC44-0723-F3330437A9F7}"/>
                </a:ext>
              </a:extLst>
            </p:cNvPr>
            <p:cNvSpPr/>
            <p:nvPr/>
          </p:nvSpPr>
          <p:spPr>
            <a:xfrm>
              <a:off x="1829300" y="4494038"/>
              <a:ext cx="93150" cy="88125"/>
            </a:xfrm>
            <a:custGeom>
              <a:avLst/>
              <a:gdLst/>
              <a:ahLst/>
              <a:cxnLst/>
              <a:rect l="l" t="t" r="r" b="b"/>
              <a:pathLst>
                <a:path w="3726" h="3525" extrusionOk="0">
                  <a:moveTo>
                    <a:pt x="0" y="0"/>
                  </a:moveTo>
                  <a:cubicBezTo>
                    <a:pt x="1" y="1"/>
                    <a:pt x="1267" y="1951"/>
                    <a:pt x="3244" y="3524"/>
                  </a:cubicBezTo>
                  <a:lnTo>
                    <a:pt x="3726" y="3352"/>
                  </a:lnTo>
                  <a:cubicBezTo>
                    <a:pt x="2672" y="2738"/>
                    <a:pt x="1" y="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4466;p85">
              <a:extLst>
                <a:ext uri="{FF2B5EF4-FFF2-40B4-BE49-F238E27FC236}">
                  <a16:creationId xmlns:a16="http://schemas.microsoft.com/office/drawing/2014/main" id="{4C281286-3048-129C-39D1-8D029A730C35}"/>
                </a:ext>
              </a:extLst>
            </p:cNvPr>
            <p:cNvSpPr/>
            <p:nvPr/>
          </p:nvSpPr>
          <p:spPr>
            <a:xfrm>
              <a:off x="1849025" y="4497888"/>
              <a:ext cx="78500" cy="82475"/>
            </a:xfrm>
            <a:custGeom>
              <a:avLst/>
              <a:gdLst/>
              <a:ahLst/>
              <a:cxnLst/>
              <a:rect l="l" t="t" r="r" b="b"/>
              <a:pathLst>
                <a:path w="3140" h="3299" extrusionOk="0">
                  <a:moveTo>
                    <a:pt x="0" y="0"/>
                  </a:moveTo>
                  <a:lnTo>
                    <a:pt x="0" y="0"/>
                  </a:lnTo>
                  <a:cubicBezTo>
                    <a:pt x="1" y="1"/>
                    <a:pt x="936" y="1800"/>
                    <a:pt x="2634" y="3298"/>
                  </a:cubicBezTo>
                  <a:lnTo>
                    <a:pt x="3140" y="3172"/>
                  </a:lnTo>
                  <a:cubicBezTo>
                    <a:pt x="2197" y="2572"/>
                    <a:pt x="1" y="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4467;p85">
              <a:extLst>
                <a:ext uri="{FF2B5EF4-FFF2-40B4-BE49-F238E27FC236}">
                  <a16:creationId xmlns:a16="http://schemas.microsoft.com/office/drawing/2014/main" id="{63B94F45-6E36-1DCE-6681-179A49A0C6ED}"/>
                </a:ext>
              </a:extLst>
            </p:cNvPr>
            <p:cNvSpPr/>
            <p:nvPr/>
          </p:nvSpPr>
          <p:spPr>
            <a:xfrm>
              <a:off x="1876325" y="4504838"/>
              <a:ext cx="62900" cy="73025"/>
            </a:xfrm>
            <a:custGeom>
              <a:avLst/>
              <a:gdLst/>
              <a:ahLst/>
              <a:cxnLst/>
              <a:rect l="l" t="t" r="r" b="b"/>
              <a:pathLst>
                <a:path w="2516" h="2921" extrusionOk="0">
                  <a:moveTo>
                    <a:pt x="1" y="1"/>
                  </a:moveTo>
                  <a:cubicBezTo>
                    <a:pt x="1" y="1"/>
                    <a:pt x="593" y="1599"/>
                    <a:pt x="1994" y="2920"/>
                  </a:cubicBezTo>
                  <a:lnTo>
                    <a:pt x="2516" y="2803"/>
                  </a:lnTo>
                  <a:cubicBezTo>
                    <a:pt x="1696" y="2277"/>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4468;p85">
              <a:extLst>
                <a:ext uri="{FF2B5EF4-FFF2-40B4-BE49-F238E27FC236}">
                  <a16:creationId xmlns:a16="http://schemas.microsoft.com/office/drawing/2014/main" id="{47A53385-50E4-CB95-E1F7-E0810CA02FBD}"/>
                </a:ext>
              </a:extLst>
            </p:cNvPr>
            <p:cNvSpPr/>
            <p:nvPr/>
          </p:nvSpPr>
          <p:spPr>
            <a:xfrm>
              <a:off x="1897275" y="4505813"/>
              <a:ext cx="53000" cy="69625"/>
            </a:xfrm>
            <a:custGeom>
              <a:avLst/>
              <a:gdLst/>
              <a:ahLst/>
              <a:cxnLst/>
              <a:rect l="l" t="t" r="r" b="b"/>
              <a:pathLst>
                <a:path w="2120" h="2785" extrusionOk="0">
                  <a:moveTo>
                    <a:pt x="1" y="0"/>
                  </a:moveTo>
                  <a:cubicBezTo>
                    <a:pt x="1" y="0"/>
                    <a:pt x="375" y="1528"/>
                    <a:pt x="1585" y="2784"/>
                  </a:cubicBezTo>
                  <a:lnTo>
                    <a:pt x="2119" y="2670"/>
                  </a:lnTo>
                  <a:cubicBezTo>
                    <a:pt x="1378" y="2172"/>
                    <a:pt x="1" y="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4469;p85">
              <a:extLst>
                <a:ext uri="{FF2B5EF4-FFF2-40B4-BE49-F238E27FC236}">
                  <a16:creationId xmlns:a16="http://schemas.microsoft.com/office/drawing/2014/main" id="{EE8B64F7-5C40-7FC2-68D5-61DE1982A33A}"/>
                </a:ext>
              </a:extLst>
            </p:cNvPr>
            <p:cNvSpPr/>
            <p:nvPr/>
          </p:nvSpPr>
          <p:spPr>
            <a:xfrm>
              <a:off x="1826500" y="4515313"/>
              <a:ext cx="85800" cy="68925"/>
            </a:xfrm>
            <a:custGeom>
              <a:avLst/>
              <a:gdLst/>
              <a:ahLst/>
              <a:cxnLst/>
              <a:rect l="l" t="t" r="r" b="b"/>
              <a:pathLst>
                <a:path w="3432" h="2757" extrusionOk="0">
                  <a:moveTo>
                    <a:pt x="0" y="0"/>
                  </a:moveTo>
                  <a:cubicBezTo>
                    <a:pt x="0" y="0"/>
                    <a:pt x="1097" y="1511"/>
                    <a:pt x="2935" y="2757"/>
                  </a:cubicBezTo>
                  <a:lnTo>
                    <a:pt x="3432" y="2644"/>
                  </a:lnTo>
                  <a:cubicBezTo>
                    <a:pt x="2434" y="2149"/>
                    <a:pt x="1"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4470;p85">
              <a:extLst>
                <a:ext uri="{FF2B5EF4-FFF2-40B4-BE49-F238E27FC236}">
                  <a16:creationId xmlns:a16="http://schemas.microsoft.com/office/drawing/2014/main" id="{39546260-B39B-82F0-179B-389156C37FFD}"/>
                </a:ext>
              </a:extLst>
            </p:cNvPr>
            <p:cNvSpPr/>
            <p:nvPr/>
          </p:nvSpPr>
          <p:spPr>
            <a:xfrm>
              <a:off x="1419400" y="4523313"/>
              <a:ext cx="69025" cy="60925"/>
            </a:xfrm>
            <a:custGeom>
              <a:avLst/>
              <a:gdLst/>
              <a:ahLst/>
              <a:cxnLst/>
              <a:rect l="l" t="t" r="r" b="b"/>
              <a:pathLst>
                <a:path w="2761" h="2437" extrusionOk="0">
                  <a:moveTo>
                    <a:pt x="1" y="0"/>
                  </a:moveTo>
                  <a:cubicBezTo>
                    <a:pt x="1" y="0"/>
                    <a:pt x="455" y="1180"/>
                    <a:pt x="2065" y="2437"/>
                  </a:cubicBezTo>
                  <a:lnTo>
                    <a:pt x="2760" y="2333"/>
                  </a:lnTo>
                  <a:cubicBezTo>
                    <a:pt x="1679" y="1781"/>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4471;p85">
              <a:extLst>
                <a:ext uri="{FF2B5EF4-FFF2-40B4-BE49-F238E27FC236}">
                  <a16:creationId xmlns:a16="http://schemas.microsoft.com/office/drawing/2014/main" id="{7E932AF6-D644-260E-926A-013BBE63CFA4}"/>
                </a:ext>
              </a:extLst>
            </p:cNvPr>
            <p:cNvSpPr/>
            <p:nvPr/>
          </p:nvSpPr>
          <p:spPr>
            <a:xfrm>
              <a:off x="1436175" y="4524838"/>
              <a:ext cx="59325" cy="58275"/>
            </a:xfrm>
            <a:custGeom>
              <a:avLst/>
              <a:gdLst/>
              <a:ahLst/>
              <a:cxnLst/>
              <a:rect l="l" t="t" r="r" b="b"/>
              <a:pathLst>
                <a:path w="2373" h="2331" extrusionOk="0">
                  <a:moveTo>
                    <a:pt x="0" y="1"/>
                  </a:moveTo>
                  <a:lnTo>
                    <a:pt x="0" y="1"/>
                  </a:lnTo>
                  <a:cubicBezTo>
                    <a:pt x="0" y="1"/>
                    <a:pt x="257" y="1128"/>
                    <a:pt x="1651" y="2331"/>
                  </a:cubicBezTo>
                  <a:lnTo>
                    <a:pt x="2372" y="2268"/>
                  </a:lnTo>
                  <a:cubicBezTo>
                    <a:pt x="1389" y="1725"/>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4472;p85">
              <a:extLst>
                <a:ext uri="{FF2B5EF4-FFF2-40B4-BE49-F238E27FC236}">
                  <a16:creationId xmlns:a16="http://schemas.microsoft.com/office/drawing/2014/main" id="{B1E0251A-95EC-EF3A-31E0-40ABDE040357}"/>
                </a:ext>
              </a:extLst>
            </p:cNvPr>
            <p:cNvSpPr/>
            <p:nvPr/>
          </p:nvSpPr>
          <p:spPr>
            <a:xfrm>
              <a:off x="1461000" y="4528138"/>
              <a:ext cx="51725" cy="53875"/>
            </a:xfrm>
            <a:custGeom>
              <a:avLst/>
              <a:gdLst/>
              <a:ahLst/>
              <a:cxnLst/>
              <a:rect l="l" t="t" r="r" b="b"/>
              <a:pathLst>
                <a:path w="2069" h="2155" extrusionOk="0">
                  <a:moveTo>
                    <a:pt x="1" y="1"/>
                  </a:moveTo>
                  <a:cubicBezTo>
                    <a:pt x="1" y="1"/>
                    <a:pt x="61" y="1062"/>
                    <a:pt x="1296" y="2154"/>
                  </a:cubicBezTo>
                  <a:lnTo>
                    <a:pt x="2068" y="2096"/>
                  </a:lnTo>
                  <a:cubicBezTo>
                    <a:pt x="1145" y="1608"/>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4473;p85">
              <a:extLst>
                <a:ext uri="{FF2B5EF4-FFF2-40B4-BE49-F238E27FC236}">
                  <a16:creationId xmlns:a16="http://schemas.microsoft.com/office/drawing/2014/main" id="{9F3563EB-B722-B706-3E80-703DD6FD6DE7}"/>
                </a:ext>
              </a:extLst>
            </p:cNvPr>
            <p:cNvSpPr/>
            <p:nvPr/>
          </p:nvSpPr>
          <p:spPr>
            <a:xfrm>
              <a:off x="1481100" y="4528113"/>
              <a:ext cx="48650" cy="52675"/>
            </a:xfrm>
            <a:custGeom>
              <a:avLst/>
              <a:gdLst/>
              <a:ahLst/>
              <a:cxnLst/>
              <a:rect l="l" t="t" r="r" b="b"/>
              <a:pathLst>
                <a:path w="1946" h="2107" extrusionOk="0">
                  <a:moveTo>
                    <a:pt x="101" y="0"/>
                  </a:moveTo>
                  <a:cubicBezTo>
                    <a:pt x="101" y="0"/>
                    <a:pt x="0" y="1051"/>
                    <a:pt x="1126" y="2106"/>
                  </a:cubicBezTo>
                  <a:lnTo>
                    <a:pt x="1946" y="2051"/>
                  </a:lnTo>
                  <a:cubicBezTo>
                    <a:pt x="1058" y="1582"/>
                    <a:pt x="102" y="1"/>
                    <a:pt x="1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4474;p85">
              <a:extLst>
                <a:ext uri="{FF2B5EF4-FFF2-40B4-BE49-F238E27FC236}">
                  <a16:creationId xmlns:a16="http://schemas.microsoft.com/office/drawing/2014/main" id="{8E692047-62E8-98C8-7F48-BDA8DE44AD89}"/>
                </a:ext>
              </a:extLst>
            </p:cNvPr>
            <p:cNvSpPr/>
            <p:nvPr/>
          </p:nvSpPr>
          <p:spPr>
            <a:xfrm>
              <a:off x="1408875" y="4535638"/>
              <a:ext cx="64800" cy="49450"/>
            </a:xfrm>
            <a:custGeom>
              <a:avLst/>
              <a:gdLst/>
              <a:ahLst/>
              <a:cxnLst/>
              <a:rect l="l" t="t" r="r" b="b"/>
              <a:pathLst>
                <a:path w="2592" h="1978" extrusionOk="0">
                  <a:moveTo>
                    <a:pt x="0" y="1"/>
                  </a:moveTo>
                  <a:cubicBezTo>
                    <a:pt x="0" y="1"/>
                    <a:pt x="423" y="958"/>
                    <a:pt x="1924" y="1977"/>
                  </a:cubicBezTo>
                  <a:lnTo>
                    <a:pt x="2592" y="1927"/>
                  </a:lnTo>
                  <a:cubicBezTo>
                    <a:pt x="1586" y="1467"/>
                    <a:pt x="0"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4475;p85">
              <a:extLst>
                <a:ext uri="{FF2B5EF4-FFF2-40B4-BE49-F238E27FC236}">
                  <a16:creationId xmlns:a16="http://schemas.microsoft.com/office/drawing/2014/main" id="{2D6918C6-E588-AB07-9B5D-3E1832958807}"/>
                </a:ext>
              </a:extLst>
            </p:cNvPr>
            <p:cNvSpPr/>
            <p:nvPr/>
          </p:nvSpPr>
          <p:spPr>
            <a:xfrm>
              <a:off x="1374575" y="4541213"/>
              <a:ext cx="50200" cy="44375"/>
            </a:xfrm>
            <a:custGeom>
              <a:avLst/>
              <a:gdLst/>
              <a:ahLst/>
              <a:cxnLst/>
              <a:rect l="l" t="t" r="r" b="b"/>
              <a:pathLst>
                <a:path w="2008" h="1775" extrusionOk="0">
                  <a:moveTo>
                    <a:pt x="0" y="1"/>
                  </a:moveTo>
                  <a:cubicBezTo>
                    <a:pt x="0" y="1"/>
                    <a:pt x="329" y="859"/>
                    <a:pt x="1501" y="1774"/>
                  </a:cubicBezTo>
                  <a:lnTo>
                    <a:pt x="2007" y="1701"/>
                  </a:lnTo>
                  <a:cubicBezTo>
                    <a:pt x="1221" y="1298"/>
                    <a:pt x="0"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4476;p85">
              <a:extLst>
                <a:ext uri="{FF2B5EF4-FFF2-40B4-BE49-F238E27FC236}">
                  <a16:creationId xmlns:a16="http://schemas.microsoft.com/office/drawing/2014/main" id="{58193282-6598-317F-834B-1DCC43C6593A}"/>
                </a:ext>
              </a:extLst>
            </p:cNvPr>
            <p:cNvSpPr/>
            <p:nvPr/>
          </p:nvSpPr>
          <p:spPr>
            <a:xfrm>
              <a:off x="1386750" y="4542338"/>
              <a:ext cx="43175" cy="42450"/>
            </a:xfrm>
            <a:custGeom>
              <a:avLst/>
              <a:gdLst/>
              <a:ahLst/>
              <a:cxnLst/>
              <a:rect l="l" t="t" r="r" b="b"/>
              <a:pathLst>
                <a:path w="1727" h="1698" extrusionOk="0">
                  <a:moveTo>
                    <a:pt x="1" y="0"/>
                  </a:moveTo>
                  <a:cubicBezTo>
                    <a:pt x="1" y="1"/>
                    <a:pt x="188" y="820"/>
                    <a:pt x="1202" y="1697"/>
                  </a:cubicBezTo>
                  <a:lnTo>
                    <a:pt x="1727" y="1651"/>
                  </a:lnTo>
                  <a:cubicBezTo>
                    <a:pt x="1011" y="1256"/>
                    <a:pt x="1" y="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4477;p85">
              <a:extLst>
                <a:ext uri="{FF2B5EF4-FFF2-40B4-BE49-F238E27FC236}">
                  <a16:creationId xmlns:a16="http://schemas.microsoft.com/office/drawing/2014/main" id="{7CEC1871-B360-EF00-CAF8-BFC823DB6DFC}"/>
                </a:ext>
              </a:extLst>
            </p:cNvPr>
            <p:cNvSpPr/>
            <p:nvPr/>
          </p:nvSpPr>
          <p:spPr>
            <a:xfrm>
              <a:off x="1404825" y="4544713"/>
              <a:ext cx="37625" cy="39225"/>
            </a:xfrm>
            <a:custGeom>
              <a:avLst/>
              <a:gdLst/>
              <a:ahLst/>
              <a:cxnLst/>
              <a:rect l="l" t="t" r="r" b="b"/>
              <a:pathLst>
                <a:path w="1505" h="1569" extrusionOk="0">
                  <a:moveTo>
                    <a:pt x="1" y="1"/>
                  </a:moveTo>
                  <a:cubicBezTo>
                    <a:pt x="1" y="1"/>
                    <a:pt x="44" y="775"/>
                    <a:pt x="944" y="1568"/>
                  </a:cubicBezTo>
                  <a:lnTo>
                    <a:pt x="1505" y="1527"/>
                  </a:lnTo>
                  <a:cubicBezTo>
                    <a:pt x="834" y="1171"/>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4478;p85">
              <a:extLst>
                <a:ext uri="{FF2B5EF4-FFF2-40B4-BE49-F238E27FC236}">
                  <a16:creationId xmlns:a16="http://schemas.microsoft.com/office/drawing/2014/main" id="{EEEBB886-826C-5DB9-7A24-0A130D1CD0AC}"/>
                </a:ext>
              </a:extLst>
            </p:cNvPr>
            <p:cNvSpPr/>
            <p:nvPr/>
          </p:nvSpPr>
          <p:spPr>
            <a:xfrm>
              <a:off x="1419450" y="4544688"/>
              <a:ext cx="35425" cy="38400"/>
            </a:xfrm>
            <a:custGeom>
              <a:avLst/>
              <a:gdLst/>
              <a:ahLst/>
              <a:cxnLst/>
              <a:rect l="l" t="t" r="r" b="b"/>
              <a:pathLst>
                <a:path w="1417" h="1536" extrusionOk="0">
                  <a:moveTo>
                    <a:pt x="74" y="0"/>
                  </a:moveTo>
                  <a:cubicBezTo>
                    <a:pt x="74" y="0"/>
                    <a:pt x="0" y="766"/>
                    <a:pt x="820" y="1535"/>
                  </a:cubicBezTo>
                  <a:lnTo>
                    <a:pt x="1417" y="1494"/>
                  </a:lnTo>
                  <a:cubicBezTo>
                    <a:pt x="771" y="1152"/>
                    <a:pt x="74" y="0"/>
                    <a:pt x="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4479;p85">
              <a:extLst>
                <a:ext uri="{FF2B5EF4-FFF2-40B4-BE49-F238E27FC236}">
                  <a16:creationId xmlns:a16="http://schemas.microsoft.com/office/drawing/2014/main" id="{EB8A0D11-B173-5287-AABF-40CBB4D2BC25}"/>
                </a:ext>
              </a:extLst>
            </p:cNvPr>
            <p:cNvSpPr/>
            <p:nvPr/>
          </p:nvSpPr>
          <p:spPr>
            <a:xfrm>
              <a:off x="1366875" y="4550188"/>
              <a:ext cx="47175" cy="36000"/>
            </a:xfrm>
            <a:custGeom>
              <a:avLst/>
              <a:gdLst/>
              <a:ahLst/>
              <a:cxnLst/>
              <a:rect l="l" t="t" r="r" b="b"/>
              <a:pathLst>
                <a:path w="1887" h="1440" extrusionOk="0">
                  <a:moveTo>
                    <a:pt x="0" y="0"/>
                  </a:moveTo>
                  <a:cubicBezTo>
                    <a:pt x="0" y="0"/>
                    <a:pt x="310" y="697"/>
                    <a:pt x="1402" y="1440"/>
                  </a:cubicBezTo>
                  <a:lnTo>
                    <a:pt x="1886" y="1403"/>
                  </a:lnTo>
                  <a:cubicBezTo>
                    <a:pt x="1154" y="1068"/>
                    <a:pt x="1"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4480;p85">
              <a:extLst>
                <a:ext uri="{FF2B5EF4-FFF2-40B4-BE49-F238E27FC236}">
                  <a16:creationId xmlns:a16="http://schemas.microsoft.com/office/drawing/2014/main" id="{DEB1D8A6-65CA-F748-CB38-9E0FFFD08DE1}"/>
                </a:ext>
              </a:extLst>
            </p:cNvPr>
            <p:cNvSpPr/>
            <p:nvPr/>
          </p:nvSpPr>
          <p:spPr>
            <a:xfrm>
              <a:off x="2593075" y="3839296"/>
              <a:ext cx="21078" cy="27739"/>
            </a:xfrm>
            <a:custGeom>
              <a:avLst/>
              <a:gdLst/>
              <a:ahLst/>
              <a:cxnLst/>
              <a:rect l="l" t="t" r="r" b="b"/>
              <a:pathLst>
                <a:path w="772" h="1016" extrusionOk="0">
                  <a:moveTo>
                    <a:pt x="311" y="0"/>
                  </a:moveTo>
                  <a:cubicBezTo>
                    <a:pt x="289" y="0"/>
                    <a:pt x="266" y="4"/>
                    <a:pt x="244" y="12"/>
                  </a:cubicBezTo>
                  <a:cubicBezTo>
                    <a:pt x="75" y="72"/>
                    <a:pt x="1" y="341"/>
                    <a:pt x="81" y="615"/>
                  </a:cubicBezTo>
                  <a:cubicBezTo>
                    <a:pt x="149" y="853"/>
                    <a:pt x="309" y="1015"/>
                    <a:pt x="461" y="1015"/>
                  </a:cubicBezTo>
                  <a:cubicBezTo>
                    <a:pt x="484" y="1015"/>
                    <a:pt x="506" y="1011"/>
                    <a:pt x="528" y="1004"/>
                  </a:cubicBezTo>
                  <a:cubicBezTo>
                    <a:pt x="698" y="945"/>
                    <a:pt x="772" y="675"/>
                    <a:pt x="692" y="401"/>
                  </a:cubicBezTo>
                  <a:cubicBezTo>
                    <a:pt x="623" y="163"/>
                    <a:pt x="463" y="0"/>
                    <a:pt x="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4481;p85">
              <a:extLst>
                <a:ext uri="{FF2B5EF4-FFF2-40B4-BE49-F238E27FC236}">
                  <a16:creationId xmlns:a16="http://schemas.microsoft.com/office/drawing/2014/main" id="{9C4E499A-23CF-3FF1-5F09-FD87C9749BBE}"/>
                </a:ext>
              </a:extLst>
            </p:cNvPr>
            <p:cNvSpPr/>
            <p:nvPr/>
          </p:nvSpPr>
          <p:spPr>
            <a:xfrm>
              <a:off x="2664224" y="3693886"/>
              <a:ext cx="385894" cy="902238"/>
            </a:xfrm>
            <a:custGeom>
              <a:avLst/>
              <a:gdLst/>
              <a:ahLst/>
              <a:cxnLst/>
              <a:rect l="l" t="t" r="r" b="b"/>
              <a:pathLst>
                <a:path w="14134" h="33046" extrusionOk="0">
                  <a:moveTo>
                    <a:pt x="697" y="0"/>
                  </a:moveTo>
                  <a:lnTo>
                    <a:pt x="1" y="277"/>
                  </a:lnTo>
                  <a:lnTo>
                    <a:pt x="13635" y="33045"/>
                  </a:lnTo>
                  <a:lnTo>
                    <a:pt x="14134" y="32848"/>
                  </a:lnTo>
                  <a:lnTo>
                    <a:pt x="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4482;p85">
              <a:extLst>
                <a:ext uri="{FF2B5EF4-FFF2-40B4-BE49-F238E27FC236}">
                  <a16:creationId xmlns:a16="http://schemas.microsoft.com/office/drawing/2014/main" id="{A03FA485-1BF1-DE80-CA28-78986DA83B99}"/>
                </a:ext>
              </a:extLst>
            </p:cNvPr>
            <p:cNvSpPr/>
            <p:nvPr/>
          </p:nvSpPr>
          <p:spPr>
            <a:xfrm>
              <a:off x="2728848" y="3856824"/>
              <a:ext cx="36503" cy="37705"/>
            </a:xfrm>
            <a:custGeom>
              <a:avLst/>
              <a:gdLst/>
              <a:ahLst/>
              <a:cxnLst/>
              <a:rect l="l" t="t" r="r" b="b"/>
              <a:pathLst>
                <a:path w="1337" h="1381" extrusionOk="0">
                  <a:moveTo>
                    <a:pt x="1" y="0"/>
                  </a:moveTo>
                  <a:lnTo>
                    <a:pt x="576" y="1380"/>
                  </a:lnTo>
                  <a:lnTo>
                    <a:pt x="1336" y="1380"/>
                  </a:lnTo>
                  <a:lnTo>
                    <a:pt x="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4483;p85">
              <a:extLst>
                <a:ext uri="{FF2B5EF4-FFF2-40B4-BE49-F238E27FC236}">
                  <a16:creationId xmlns:a16="http://schemas.microsoft.com/office/drawing/2014/main" id="{99190894-0FD5-277C-B06D-27B883BCCFAA}"/>
                </a:ext>
              </a:extLst>
            </p:cNvPr>
            <p:cNvSpPr/>
            <p:nvPr/>
          </p:nvSpPr>
          <p:spPr>
            <a:xfrm>
              <a:off x="2756669" y="3923632"/>
              <a:ext cx="43438" cy="55888"/>
            </a:xfrm>
            <a:custGeom>
              <a:avLst/>
              <a:gdLst/>
              <a:ahLst/>
              <a:cxnLst/>
              <a:rect l="l" t="t" r="r" b="b"/>
              <a:pathLst>
                <a:path w="1591" h="2047" extrusionOk="0">
                  <a:moveTo>
                    <a:pt x="0" y="1"/>
                  </a:moveTo>
                  <a:lnTo>
                    <a:pt x="852" y="2046"/>
                  </a:lnTo>
                  <a:lnTo>
                    <a:pt x="1591" y="2046"/>
                  </a:lnTo>
                  <a:lnTo>
                    <a:pt x="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4484;p85">
              <a:extLst>
                <a:ext uri="{FF2B5EF4-FFF2-40B4-BE49-F238E27FC236}">
                  <a16:creationId xmlns:a16="http://schemas.microsoft.com/office/drawing/2014/main" id="{560E5210-B0A5-1B1A-DA85-5276321357E8}"/>
                </a:ext>
              </a:extLst>
            </p:cNvPr>
            <p:cNvSpPr/>
            <p:nvPr/>
          </p:nvSpPr>
          <p:spPr>
            <a:xfrm>
              <a:off x="2664224" y="3693886"/>
              <a:ext cx="379095" cy="902238"/>
            </a:xfrm>
            <a:custGeom>
              <a:avLst/>
              <a:gdLst/>
              <a:ahLst/>
              <a:cxnLst/>
              <a:rect l="l" t="t" r="r" b="b"/>
              <a:pathLst>
                <a:path w="13885" h="33046" extrusionOk="0">
                  <a:moveTo>
                    <a:pt x="697" y="0"/>
                  </a:moveTo>
                  <a:lnTo>
                    <a:pt x="1" y="277"/>
                  </a:lnTo>
                  <a:lnTo>
                    <a:pt x="13635" y="33045"/>
                  </a:lnTo>
                  <a:lnTo>
                    <a:pt x="13884" y="32947"/>
                  </a:lnTo>
                  <a:lnTo>
                    <a:pt x="402" y="545"/>
                  </a:lnTo>
                  <a:lnTo>
                    <a:pt x="848" y="368"/>
                  </a:lnTo>
                  <a:lnTo>
                    <a:pt x="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4485;p85">
              <a:extLst>
                <a:ext uri="{FF2B5EF4-FFF2-40B4-BE49-F238E27FC236}">
                  <a16:creationId xmlns:a16="http://schemas.microsoft.com/office/drawing/2014/main" id="{25CFD200-2530-CD63-A128-A9DF30F4426E}"/>
                </a:ext>
              </a:extLst>
            </p:cNvPr>
            <p:cNvSpPr/>
            <p:nvPr/>
          </p:nvSpPr>
          <p:spPr>
            <a:xfrm>
              <a:off x="2665234" y="3835201"/>
              <a:ext cx="12259" cy="14006"/>
            </a:xfrm>
            <a:custGeom>
              <a:avLst/>
              <a:gdLst/>
              <a:ahLst/>
              <a:cxnLst/>
              <a:rect l="l" t="t" r="r" b="b"/>
              <a:pathLst>
                <a:path w="449" h="513" extrusionOk="0">
                  <a:moveTo>
                    <a:pt x="114" y="1"/>
                  </a:moveTo>
                  <a:cubicBezTo>
                    <a:pt x="48" y="1"/>
                    <a:pt x="1" y="24"/>
                    <a:pt x="1" y="149"/>
                  </a:cubicBezTo>
                  <a:cubicBezTo>
                    <a:pt x="1" y="351"/>
                    <a:pt x="100" y="512"/>
                    <a:pt x="224" y="512"/>
                  </a:cubicBezTo>
                  <a:cubicBezTo>
                    <a:pt x="348" y="512"/>
                    <a:pt x="448" y="351"/>
                    <a:pt x="448" y="149"/>
                  </a:cubicBezTo>
                  <a:cubicBezTo>
                    <a:pt x="448" y="24"/>
                    <a:pt x="418" y="1"/>
                    <a:pt x="365" y="1"/>
                  </a:cubicBezTo>
                  <a:cubicBezTo>
                    <a:pt x="333" y="1"/>
                    <a:pt x="293" y="9"/>
                    <a:pt x="247" y="9"/>
                  </a:cubicBezTo>
                  <a:cubicBezTo>
                    <a:pt x="200" y="9"/>
                    <a:pt x="154" y="1"/>
                    <a:pt x="1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4486;p85">
              <a:extLst>
                <a:ext uri="{FF2B5EF4-FFF2-40B4-BE49-F238E27FC236}">
                  <a16:creationId xmlns:a16="http://schemas.microsoft.com/office/drawing/2014/main" id="{10017B41-D42F-C0C0-40F8-99037DDB18DB}"/>
                </a:ext>
              </a:extLst>
            </p:cNvPr>
            <p:cNvSpPr/>
            <p:nvPr/>
          </p:nvSpPr>
          <p:spPr>
            <a:xfrm>
              <a:off x="2644785" y="3834327"/>
              <a:ext cx="12232" cy="13952"/>
            </a:xfrm>
            <a:custGeom>
              <a:avLst/>
              <a:gdLst/>
              <a:ahLst/>
              <a:cxnLst/>
              <a:rect l="l" t="t" r="r" b="b"/>
              <a:pathLst>
                <a:path w="448" h="511" extrusionOk="0">
                  <a:moveTo>
                    <a:pt x="112" y="0"/>
                  </a:moveTo>
                  <a:cubicBezTo>
                    <a:pt x="47" y="0"/>
                    <a:pt x="0" y="24"/>
                    <a:pt x="0" y="147"/>
                  </a:cubicBezTo>
                  <a:cubicBezTo>
                    <a:pt x="0" y="349"/>
                    <a:pt x="100" y="510"/>
                    <a:pt x="225" y="510"/>
                  </a:cubicBezTo>
                  <a:cubicBezTo>
                    <a:pt x="348" y="510"/>
                    <a:pt x="448" y="349"/>
                    <a:pt x="448" y="147"/>
                  </a:cubicBezTo>
                  <a:cubicBezTo>
                    <a:pt x="448" y="24"/>
                    <a:pt x="419" y="0"/>
                    <a:pt x="367" y="0"/>
                  </a:cubicBezTo>
                  <a:cubicBezTo>
                    <a:pt x="335" y="0"/>
                    <a:pt x="294" y="9"/>
                    <a:pt x="247" y="9"/>
                  </a:cubicBezTo>
                  <a:cubicBezTo>
                    <a:pt x="199" y="9"/>
                    <a:pt x="152" y="0"/>
                    <a:pt x="1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4487;p85">
              <a:extLst>
                <a:ext uri="{FF2B5EF4-FFF2-40B4-BE49-F238E27FC236}">
                  <a16:creationId xmlns:a16="http://schemas.microsoft.com/office/drawing/2014/main" id="{82EF1C88-09E8-919B-3995-61B0A8CA547E}"/>
                </a:ext>
              </a:extLst>
            </p:cNvPr>
            <p:cNvSpPr/>
            <p:nvPr/>
          </p:nvSpPr>
          <p:spPr>
            <a:xfrm>
              <a:off x="2817170" y="3850490"/>
              <a:ext cx="12259" cy="14006"/>
            </a:xfrm>
            <a:custGeom>
              <a:avLst/>
              <a:gdLst/>
              <a:ahLst/>
              <a:cxnLst/>
              <a:rect l="l" t="t" r="r" b="b"/>
              <a:pathLst>
                <a:path w="449" h="513" extrusionOk="0">
                  <a:moveTo>
                    <a:pt x="115" y="1"/>
                  </a:moveTo>
                  <a:cubicBezTo>
                    <a:pt x="49" y="1"/>
                    <a:pt x="1" y="24"/>
                    <a:pt x="1" y="149"/>
                  </a:cubicBezTo>
                  <a:cubicBezTo>
                    <a:pt x="1" y="349"/>
                    <a:pt x="102" y="512"/>
                    <a:pt x="225" y="512"/>
                  </a:cubicBezTo>
                  <a:cubicBezTo>
                    <a:pt x="348" y="512"/>
                    <a:pt x="448" y="349"/>
                    <a:pt x="448" y="149"/>
                  </a:cubicBezTo>
                  <a:cubicBezTo>
                    <a:pt x="448" y="24"/>
                    <a:pt x="418" y="1"/>
                    <a:pt x="365" y="1"/>
                  </a:cubicBezTo>
                  <a:cubicBezTo>
                    <a:pt x="334" y="1"/>
                    <a:pt x="294" y="9"/>
                    <a:pt x="247" y="9"/>
                  </a:cubicBezTo>
                  <a:cubicBezTo>
                    <a:pt x="201" y="9"/>
                    <a:pt x="155" y="1"/>
                    <a:pt x="1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4488;p85">
              <a:extLst>
                <a:ext uri="{FF2B5EF4-FFF2-40B4-BE49-F238E27FC236}">
                  <a16:creationId xmlns:a16="http://schemas.microsoft.com/office/drawing/2014/main" id="{6F06A443-8895-22C2-6898-094358397B14}"/>
                </a:ext>
              </a:extLst>
            </p:cNvPr>
            <p:cNvSpPr/>
            <p:nvPr/>
          </p:nvSpPr>
          <p:spPr>
            <a:xfrm>
              <a:off x="2796775" y="3849561"/>
              <a:ext cx="12204" cy="14006"/>
            </a:xfrm>
            <a:custGeom>
              <a:avLst/>
              <a:gdLst/>
              <a:ahLst/>
              <a:cxnLst/>
              <a:rect l="l" t="t" r="r" b="b"/>
              <a:pathLst>
                <a:path w="447" h="513" extrusionOk="0">
                  <a:moveTo>
                    <a:pt x="112" y="1"/>
                  </a:moveTo>
                  <a:cubicBezTo>
                    <a:pt x="47" y="1"/>
                    <a:pt x="0" y="24"/>
                    <a:pt x="0" y="149"/>
                  </a:cubicBezTo>
                  <a:cubicBezTo>
                    <a:pt x="0" y="349"/>
                    <a:pt x="100" y="512"/>
                    <a:pt x="223" y="512"/>
                  </a:cubicBezTo>
                  <a:cubicBezTo>
                    <a:pt x="346" y="512"/>
                    <a:pt x="446" y="349"/>
                    <a:pt x="446" y="149"/>
                  </a:cubicBezTo>
                  <a:cubicBezTo>
                    <a:pt x="446" y="24"/>
                    <a:pt x="417" y="1"/>
                    <a:pt x="365" y="1"/>
                  </a:cubicBezTo>
                  <a:cubicBezTo>
                    <a:pt x="333" y="1"/>
                    <a:pt x="293" y="9"/>
                    <a:pt x="246" y="9"/>
                  </a:cubicBezTo>
                  <a:cubicBezTo>
                    <a:pt x="199" y="9"/>
                    <a:pt x="152" y="1"/>
                    <a:pt x="1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4489;p85">
              <a:extLst>
                <a:ext uri="{FF2B5EF4-FFF2-40B4-BE49-F238E27FC236}">
                  <a16:creationId xmlns:a16="http://schemas.microsoft.com/office/drawing/2014/main" id="{502C3070-6646-B4F6-B6A0-AE2432A88880}"/>
                </a:ext>
              </a:extLst>
            </p:cNvPr>
            <p:cNvSpPr/>
            <p:nvPr/>
          </p:nvSpPr>
          <p:spPr>
            <a:xfrm>
              <a:off x="2601648" y="3839296"/>
              <a:ext cx="247825" cy="41227"/>
            </a:xfrm>
            <a:custGeom>
              <a:avLst/>
              <a:gdLst/>
              <a:ahLst/>
              <a:cxnLst/>
              <a:rect l="l" t="t" r="r" b="b"/>
              <a:pathLst>
                <a:path w="9077" h="1510" extrusionOk="0">
                  <a:moveTo>
                    <a:pt x="1" y="1"/>
                  </a:moveTo>
                  <a:lnTo>
                    <a:pt x="73" y="1007"/>
                  </a:lnTo>
                  <a:lnTo>
                    <a:pt x="8995" y="1510"/>
                  </a:lnTo>
                  <a:lnTo>
                    <a:pt x="9076" y="98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4490;p85">
              <a:extLst>
                <a:ext uri="{FF2B5EF4-FFF2-40B4-BE49-F238E27FC236}">
                  <a16:creationId xmlns:a16="http://schemas.microsoft.com/office/drawing/2014/main" id="{686BF7B3-B2E9-96BC-7F79-F2D8E66AF83D}"/>
                </a:ext>
              </a:extLst>
            </p:cNvPr>
            <p:cNvSpPr/>
            <p:nvPr/>
          </p:nvSpPr>
          <p:spPr>
            <a:xfrm>
              <a:off x="2644185" y="3906240"/>
              <a:ext cx="248999" cy="37869"/>
            </a:xfrm>
            <a:custGeom>
              <a:avLst/>
              <a:gdLst/>
              <a:ahLst/>
              <a:cxnLst/>
              <a:rect l="l" t="t" r="r" b="b"/>
              <a:pathLst>
                <a:path w="9120" h="1387" extrusionOk="0">
                  <a:moveTo>
                    <a:pt x="9119" y="1"/>
                  </a:moveTo>
                  <a:lnTo>
                    <a:pt x="1" y="402"/>
                  </a:lnTo>
                  <a:lnTo>
                    <a:pt x="224" y="1387"/>
                  </a:lnTo>
                  <a:lnTo>
                    <a:pt x="9119" y="536"/>
                  </a:lnTo>
                  <a:lnTo>
                    <a:pt x="91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4491;p85">
              <a:extLst>
                <a:ext uri="{FF2B5EF4-FFF2-40B4-BE49-F238E27FC236}">
                  <a16:creationId xmlns:a16="http://schemas.microsoft.com/office/drawing/2014/main" id="{07127204-B1A7-5096-704D-1E7F900D94DD}"/>
                </a:ext>
              </a:extLst>
            </p:cNvPr>
            <p:cNvSpPr/>
            <p:nvPr/>
          </p:nvSpPr>
          <p:spPr>
            <a:xfrm>
              <a:off x="2637468" y="3917052"/>
              <a:ext cx="21023" cy="27712"/>
            </a:xfrm>
            <a:custGeom>
              <a:avLst/>
              <a:gdLst/>
              <a:ahLst/>
              <a:cxnLst/>
              <a:rect l="l" t="t" r="r" b="b"/>
              <a:pathLst>
                <a:path w="770" h="1015" extrusionOk="0">
                  <a:moveTo>
                    <a:pt x="311" y="1"/>
                  </a:moveTo>
                  <a:cubicBezTo>
                    <a:pt x="288" y="1"/>
                    <a:pt x="265" y="4"/>
                    <a:pt x="242" y="12"/>
                  </a:cubicBezTo>
                  <a:cubicBezTo>
                    <a:pt x="75" y="71"/>
                    <a:pt x="1" y="340"/>
                    <a:pt x="79" y="614"/>
                  </a:cubicBezTo>
                  <a:cubicBezTo>
                    <a:pt x="149" y="852"/>
                    <a:pt x="308" y="1015"/>
                    <a:pt x="459" y="1015"/>
                  </a:cubicBezTo>
                  <a:cubicBezTo>
                    <a:pt x="483" y="1015"/>
                    <a:pt x="506" y="1011"/>
                    <a:pt x="528" y="1003"/>
                  </a:cubicBezTo>
                  <a:cubicBezTo>
                    <a:pt x="698" y="945"/>
                    <a:pt x="770" y="674"/>
                    <a:pt x="691" y="402"/>
                  </a:cubicBezTo>
                  <a:cubicBezTo>
                    <a:pt x="623" y="164"/>
                    <a:pt x="463"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4492;p85">
              <a:extLst>
                <a:ext uri="{FF2B5EF4-FFF2-40B4-BE49-F238E27FC236}">
                  <a16:creationId xmlns:a16="http://schemas.microsoft.com/office/drawing/2014/main" id="{31A0ED43-795F-B25F-B76D-572DEC444450}"/>
                </a:ext>
              </a:extLst>
            </p:cNvPr>
            <p:cNvSpPr/>
            <p:nvPr/>
          </p:nvSpPr>
          <p:spPr>
            <a:xfrm>
              <a:off x="2843926" y="3865970"/>
              <a:ext cx="7972" cy="14470"/>
            </a:xfrm>
            <a:custGeom>
              <a:avLst/>
              <a:gdLst/>
              <a:ahLst/>
              <a:cxnLst/>
              <a:rect l="l" t="t" r="r" b="b"/>
              <a:pathLst>
                <a:path w="292" h="530" extrusionOk="0">
                  <a:moveTo>
                    <a:pt x="176" y="0"/>
                  </a:moveTo>
                  <a:cubicBezTo>
                    <a:pt x="167" y="0"/>
                    <a:pt x="158" y="2"/>
                    <a:pt x="148" y="5"/>
                  </a:cubicBezTo>
                  <a:cubicBezTo>
                    <a:pt x="68" y="34"/>
                    <a:pt x="4" y="173"/>
                    <a:pt x="2" y="316"/>
                  </a:cubicBezTo>
                  <a:cubicBezTo>
                    <a:pt x="1" y="442"/>
                    <a:pt x="51" y="530"/>
                    <a:pt x="118" y="530"/>
                  </a:cubicBezTo>
                  <a:cubicBezTo>
                    <a:pt x="127" y="530"/>
                    <a:pt x="136" y="528"/>
                    <a:pt x="145" y="525"/>
                  </a:cubicBezTo>
                  <a:cubicBezTo>
                    <a:pt x="225" y="497"/>
                    <a:pt x="290" y="359"/>
                    <a:pt x="291" y="216"/>
                  </a:cubicBezTo>
                  <a:cubicBezTo>
                    <a:pt x="291" y="88"/>
                    <a:pt x="242" y="0"/>
                    <a:pt x="1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4493;p85">
              <a:extLst>
                <a:ext uri="{FF2B5EF4-FFF2-40B4-BE49-F238E27FC236}">
                  <a16:creationId xmlns:a16="http://schemas.microsoft.com/office/drawing/2014/main" id="{FEDDBB9B-73AB-9771-5911-285DFB2BAC73}"/>
                </a:ext>
              </a:extLst>
            </p:cNvPr>
            <p:cNvSpPr/>
            <p:nvPr/>
          </p:nvSpPr>
          <p:spPr>
            <a:xfrm>
              <a:off x="2288413" y="3897668"/>
              <a:ext cx="45158" cy="25391"/>
            </a:xfrm>
            <a:custGeom>
              <a:avLst/>
              <a:gdLst/>
              <a:ahLst/>
              <a:cxnLst/>
              <a:rect l="l" t="t" r="r" b="b"/>
              <a:pathLst>
                <a:path w="1654" h="930" extrusionOk="0">
                  <a:moveTo>
                    <a:pt x="0" y="1"/>
                  </a:moveTo>
                  <a:cubicBezTo>
                    <a:pt x="0" y="1"/>
                    <a:pt x="507" y="929"/>
                    <a:pt x="955" y="929"/>
                  </a:cubicBezTo>
                  <a:cubicBezTo>
                    <a:pt x="1051" y="929"/>
                    <a:pt x="1144" y="887"/>
                    <a:pt x="1229" y="784"/>
                  </a:cubicBezTo>
                  <a:cubicBezTo>
                    <a:pt x="1654" y="270"/>
                    <a:pt x="0" y="1"/>
                    <a:pt x="0" y="1"/>
                  </a:cubicBezTo>
                  <a:close/>
                </a:path>
              </a:pathLst>
            </a:custGeom>
            <a:solidFill>
              <a:srgbClr val="FFD238">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4494;p85">
              <a:extLst>
                <a:ext uri="{FF2B5EF4-FFF2-40B4-BE49-F238E27FC236}">
                  <a16:creationId xmlns:a16="http://schemas.microsoft.com/office/drawing/2014/main" id="{F3C66FE2-9B90-B5E2-654B-1DE79B247FED}"/>
                </a:ext>
              </a:extLst>
            </p:cNvPr>
            <p:cNvSpPr/>
            <p:nvPr/>
          </p:nvSpPr>
          <p:spPr>
            <a:xfrm>
              <a:off x="1445002" y="3749363"/>
              <a:ext cx="40189" cy="20149"/>
            </a:xfrm>
            <a:custGeom>
              <a:avLst/>
              <a:gdLst/>
              <a:ahLst/>
              <a:cxnLst/>
              <a:rect l="l" t="t" r="r" b="b"/>
              <a:pathLst>
                <a:path w="1472" h="738" extrusionOk="0">
                  <a:moveTo>
                    <a:pt x="1138" y="1"/>
                  </a:moveTo>
                  <a:cubicBezTo>
                    <a:pt x="741" y="1"/>
                    <a:pt x="0" y="700"/>
                    <a:pt x="0" y="700"/>
                  </a:cubicBezTo>
                  <a:cubicBezTo>
                    <a:pt x="0" y="700"/>
                    <a:pt x="238" y="737"/>
                    <a:pt x="517" y="737"/>
                  </a:cubicBezTo>
                  <a:cubicBezTo>
                    <a:pt x="946" y="737"/>
                    <a:pt x="1472" y="649"/>
                    <a:pt x="1369" y="200"/>
                  </a:cubicBezTo>
                  <a:cubicBezTo>
                    <a:pt x="1336" y="57"/>
                    <a:pt x="1251" y="1"/>
                    <a:pt x="1138" y="1"/>
                  </a:cubicBezTo>
                  <a:close/>
                </a:path>
              </a:pathLst>
            </a:custGeom>
            <a:solidFill>
              <a:srgbClr val="FFD238">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4495;p85">
              <a:extLst>
                <a:ext uri="{FF2B5EF4-FFF2-40B4-BE49-F238E27FC236}">
                  <a16:creationId xmlns:a16="http://schemas.microsoft.com/office/drawing/2014/main" id="{484B0098-0089-9D1A-2A66-56CAC7E3EEDA}"/>
                </a:ext>
              </a:extLst>
            </p:cNvPr>
            <p:cNvSpPr/>
            <p:nvPr/>
          </p:nvSpPr>
          <p:spPr>
            <a:xfrm>
              <a:off x="1304015" y="3989211"/>
              <a:ext cx="40217" cy="20122"/>
            </a:xfrm>
            <a:custGeom>
              <a:avLst/>
              <a:gdLst/>
              <a:ahLst/>
              <a:cxnLst/>
              <a:rect l="l" t="t" r="r" b="b"/>
              <a:pathLst>
                <a:path w="1473" h="737" extrusionOk="0">
                  <a:moveTo>
                    <a:pt x="1139" y="0"/>
                  </a:moveTo>
                  <a:cubicBezTo>
                    <a:pt x="742" y="0"/>
                    <a:pt x="1" y="700"/>
                    <a:pt x="1" y="700"/>
                  </a:cubicBezTo>
                  <a:cubicBezTo>
                    <a:pt x="1" y="700"/>
                    <a:pt x="237" y="736"/>
                    <a:pt x="515" y="736"/>
                  </a:cubicBezTo>
                  <a:cubicBezTo>
                    <a:pt x="945" y="736"/>
                    <a:pt x="1472" y="648"/>
                    <a:pt x="1370" y="200"/>
                  </a:cubicBezTo>
                  <a:cubicBezTo>
                    <a:pt x="1337" y="56"/>
                    <a:pt x="1252" y="0"/>
                    <a:pt x="1139" y="0"/>
                  </a:cubicBezTo>
                  <a:close/>
                </a:path>
              </a:pathLst>
            </a:custGeom>
            <a:solidFill>
              <a:srgbClr val="FFD238">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4496;p85">
              <a:extLst>
                <a:ext uri="{FF2B5EF4-FFF2-40B4-BE49-F238E27FC236}">
                  <a16:creationId xmlns:a16="http://schemas.microsoft.com/office/drawing/2014/main" id="{49014150-5A02-790B-CCAB-86EF2444FA48}"/>
                </a:ext>
              </a:extLst>
            </p:cNvPr>
            <p:cNvSpPr/>
            <p:nvPr/>
          </p:nvSpPr>
          <p:spPr>
            <a:xfrm>
              <a:off x="1230764" y="4269302"/>
              <a:ext cx="40244" cy="20095"/>
            </a:xfrm>
            <a:custGeom>
              <a:avLst/>
              <a:gdLst/>
              <a:ahLst/>
              <a:cxnLst/>
              <a:rect l="l" t="t" r="r" b="b"/>
              <a:pathLst>
                <a:path w="1474" h="736" extrusionOk="0">
                  <a:moveTo>
                    <a:pt x="1140" y="0"/>
                  </a:moveTo>
                  <a:cubicBezTo>
                    <a:pt x="743" y="0"/>
                    <a:pt x="1" y="699"/>
                    <a:pt x="1" y="699"/>
                  </a:cubicBezTo>
                  <a:cubicBezTo>
                    <a:pt x="1" y="699"/>
                    <a:pt x="239" y="736"/>
                    <a:pt x="518" y="736"/>
                  </a:cubicBezTo>
                  <a:cubicBezTo>
                    <a:pt x="948" y="736"/>
                    <a:pt x="1473" y="648"/>
                    <a:pt x="1370" y="199"/>
                  </a:cubicBezTo>
                  <a:cubicBezTo>
                    <a:pt x="1337" y="56"/>
                    <a:pt x="1252" y="0"/>
                    <a:pt x="1140" y="0"/>
                  </a:cubicBezTo>
                  <a:close/>
                </a:path>
              </a:pathLst>
            </a:custGeom>
            <a:solidFill>
              <a:srgbClr val="FFD238">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4497;p85">
              <a:extLst>
                <a:ext uri="{FF2B5EF4-FFF2-40B4-BE49-F238E27FC236}">
                  <a16:creationId xmlns:a16="http://schemas.microsoft.com/office/drawing/2014/main" id="{50EF478C-4BFD-746A-1D0B-34B2595DE884}"/>
                </a:ext>
              </a:extLst>
            </p:cNvPr>
            <p:cNvSpPr/>
            <p:nvPr/>
          </p:nvSpPr>
          <p:spPr>
            <a:xfrm>
              <a:off x="1128601" y="3911346"/>
              <a:ext cx="42701" cy="18511"/>
            </a:xfrm>
            <a:custGeom>
              <a:avLst/>
              <a:gdLst/>
              <a:ahLst/>
              <a:cxnLst/>
              <a:rect l="l" t="t" r="r" b="b"/>
              <a:pathLst>
                <a:path w="1564" h="678" extrusionOk="0">
                  <a:moveTo>
                    <a:pt x="523" y="1"/>
                  </a:moveTo>
                  <a:cubicBezTo>
                    <a:pt x="240" y="1"/>
                    <a:pt x="0" y="28"/>
                    <a:pt x="0" y="28"/>
                  </a:cubicBezTo>
                  <a:cubicBezTo>
                    <a:pt x="0" y="28"/>
                    <a:pt x="634" y="678"/>
                    <a:pt x="1070" y="678"/>
                  </a:cubicBezTo>
                  <a:cubicBezTo>
                    <a:pt x="1206" y="678"/>
                    <a:pt x="1323" y="615"/>
                    <a:pt x="1396" y="451"/>
                  </a:cubicBezTo>
                  <a:cubicBezTo>
                    <a:pt x="1564" y="72"/>
                    <a:pt x="986" y="1"/>
                    <a:pt x="523" y="1"/>
                  </a:cubicBezTo>
                  <a:close/>
                </a:path>
              </a:pathLst>
            </a:custGeom>
            <a:solidFill>
              <a:srgbClr val="FFD238">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4498;p85">
              <a:extLst>
                <a:ext uri="{FF2B5EF4-FFF2-40B4-BE49-F238E27FC236}">
                  <a16:creationId xmlns:a16="http://schemas.microsoft.com/office/drawing/2014/main" id="{CE345E75-BC89-03E6-DF1F-A95C3AA46AB9}"/>
                </a:ext>
              </a:extLst>
            </p:cNvPr>
            <p:cNvSpPr/>
            <p:nvPr/>
          </p:nvSpPr>
          <p:spPr>
            <a:xfrm>
              <a:off x="1099415" y="4008104"/>
              <a:ext cx="42701" cy="18511"/>
            </a:xfrm>
            <a:custGeom>
              <a:avLst/>
              <a:gdLst/>
              <a:ahLst/>
              <a:cxnLst/>
              <a:rect l="l" t="t" r="r" b="b"/>
              <a:pathLst>
                <a:path w="1564" h="678" extrusionOk="0">
                  <a:moveTo>
                    <a:pt x="523" y="1"/>
                  </a:moveTo>
                  <a:cubicBezTo>
                    <a:pt x="240" y="1"/>
                    <a:pt x="0" y="28"/>
                    <a:pt x="0" y="28"/>
                  </a:cubicBezTo>
                  <a:cubicBezTo>
                    <a:pt x="0" y="28"/>
                    <a:pt x="634" y="678"/>
                    <a:pt x="1070" y="678"/>
                  </a:cubicBezTo>
                  <a:cubicBezTo>
                    <a:pt x="1206" y="678"/>
                    <a:pt x="1323" y="615"/>
                    <a:pt x="1396" y="451"/>
                  </a:cubicBezTo>
                  <a:cubicBezTo>
                    <a:pt x="1564" y="72"/>
                    <a:pt x="986" y="1"/>
                    <a:pt x="523" y="1"/>
                  </a:cubicBezTo>
                  <a:close/>
                </a:path>
              </a:pathLst>
            </a:custGeom>
            <a:solidFill>
              <a:srgbClr val="FFD238">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4499;p85">
              <a:extLst>
                <a:ext uri="{FF2B5EF4-FFF2-40B4-BE49-F238E27FC236}">
                  <a16:creationId xmlns:a16="http://schemas.microsoft.com/office/drawing/2014/main" id="{DA8E8886-D348-D2D7-3584-77D3B0FEF240}"/>
                </a:ext>
              </a:extLst>
            </p:cNvPr>
            <p:cNvSpPr/>
            <p:nvPr/>
          </p:nvSpPr>
          <p:spPr>
            <a:xfrm>
              <a:off x="2304276" y="3737787"/>
              <a:ext cx="45186" cy="25391"/>
            </a:xfrm>
            <a:custGeom>
              <a:avLst/>
              <a:gdLst/>
              <a:ahLst/>
              <a:cxnLst/>
              <a:rect l="l" t="t" r="r" b="b"/>
              <a:pathLst>
                <a:path w="1655" h="930" extrusionOk="0">
                  <a:moveTo>
                    <a:pt x="1" y="1"/>
                  </a:moveTo>
                  <a:lnTo>
                    <a:pt x="1" y="1"/>
                  </a:lnTo>
                  <a:cubicBezTo>
                    <a:pt x="1" y="1"/>
                    <a:pt x="507" y="929"/>
                    <a:pt x="956" y="929"/>
                  </a:cubicBezTo>
                  <a:cubicBezTo>
                    <a:pt x="1051" y="929"/>
                    <a:pt x="1145" y="887"/>
                    <a:pt x="1230" y="784"/>
                  </a:cubicBezTo>
                  <a:cubicBezTo>
                    <a:pt x="1654" y="270"/>
                    <a:pt x="1" y="1"/>
                    <a:pt x="1" y="1"/>
                  </a:cubicBezTo>
                  <a:close/>
                </a:path>
              </a:pathLst>
            </a:custGeom>
            <a:solidFill>
              <a:srgbClr val="FFD238">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4500;p85">
              <a:extLst>
                <a:ext uri="{FF2B5EF4-FFF2-40B4-BE49-F238E27FC236}">
                  <a16:creationId xmlns:a16="http://schemas.microsoft.com/office/drawing/2014/main" id="{124DA647-616A-497D-4090-733A336D647A}"/>
                </a:ext>
              </a:extLst>
            </p:cNvPr>
            <p:cNvSpPr/>
            <p:nvPr/>
          </p:nvSpPr>
          <p:spPr>
            <a:xfrm>
              <a:off x="1944491" y="3902172"/>
              <a:ext cx="38797" cy="34155"/>
            </a:xfrm>
            <a:custGeom>
              <a:avLst/>
              <a:gdLst/>
              <a:ahLst/>
              <a:cxnLst/>
              <a:rect l="l" t="t" r="r" b="b"/>
              <a:pathLst>
                <a:path w="1421" h="1251" extrusionOk="0">
                  <a:moveTo>
                    <a:pt x="1421" y="1"/>
                  </a:moveTo>
                  <a:lnTo>
                    <a:pt x="1421" y="1"/>
                  </a:lnTo>
                  <a:cubicBezTo>
                    <a:pt x="1420" y="1"/>
                    <a:pt x="1" y="642"/>
                    <a:pt x="548" y="1168"/>
                  </a:cubicBezTo>
                  <a:cubicBezTo>
                    <a:pt x="608" y="1225"/>
                    <a:pt x="666" y="1250"/>
                    <a:pt x="722" y="1250"/>
                  </a:cubicBezTo>
                  <a:cubicBezTo>
                    <a:pt x="1120" y="1250"/>
                    <a:pt x="1420" y="1"/>
                    <a:pt x="1421" y="1"/>
                  </a:cubicBezTo>
                  <a:close/>
                </a:path>
              </a:pathLst>
            </a:custGeom>
            <a:solidFill>
              <a:srgbClr val="FFD238">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4501;p85">
              <a:extLst>
                <a:ext uri="{FF2B5EF4-FFF2-40B4-BE49-F238E27FC236}">
                  <a16:creationId xmlns:a16="http://schemas.microsoft.com/office/drawing/2014/main" id="{D966BBA6-025D-682F-BB4A-B3D98DC001E4}"/>
                </a:ext>
              </a:extLst>
            </p:cNvPr>
            <p:cNvSpPr/>
            <p:nvPr/>
          </p:nvSpPr>
          <p:spPr>
            <a:xfrm>
              <a:off x="1558469" y="4055637"/>
              <a:ext cx="35193" cy="39152"/>
            </a:xfrm>
            <a:custGeom>
              <a:avLst/>
              <a:gdLst/>
              <a:ahLst/>
              <a:cxnLst/>
              <a:rect l="l" t="t" r="r" b="b"/>
              <a:pathLst>
                <a:path w="1289" h="1434" extrusionOk="0">
                  <a:moveTo>
                    <a:pt x="1077" y="0"/>
                  </a:moveTo>
                  <a:lnTo>
                    <a:pt x="1077" y="0"/>
                  </a:lnTo>
                  <a:cubicBezTo>
                    <a:pt x="1077" y="0"/>
                    <a:pt x="1" y="1125"/>
                    <a:pt x="703" y="1408"/>
                  </a:cubicBezTo>
                  <a:cubicBezTo>
                    <a:pt x="747" y="1425"/>
                    <a:pt x="786" y="1433"/>
                    <a:pt x="821" y="1433"/>
                  </a:cubicBezTo>
                  <a:cubicBezTo>
                    <a:pt x="1289" y="1433"/>
                    <a:pt x="1077" y="0"/>
                    <a:pt x="1077" y="0"/>
                  </a:cubicBezTo>
                  <a:close/>
                </a:path>
              </a:pathLst>
            </a:custGeom>
            <a:solidFill>
              <a:srgbClr val="FFD238">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4502;p85">
              <a:extLst>
                <a:ext uri="{FF2B5EF4-FFF2-40B4-BE49-F238E27FC236}">
                  <a16:creationId xmlns:a16="http://schemas.microsoft.com/office/drawing/2014/main" id="{341F113D-D8C4-02B6-25E8-8E6BD9D02A48}"/>
                </a:ext>
              </a:extLst>
            </p:cNvPr>
            <p:cNvSpPr/>
            <p:nvPr/>
          </p:nvSpPr>
          <p:spPr>
            <a:xfrm>
              <a:off x="1411476" y="4241618"/>
              <a:ext cx="41145" cy="17146"/>
            </a:xfrm>
            <a:custGeom>
              <a:avLst/>
              <a:gdLst/>
              <a:ahLst/>
              <a:cxnLst/>
              <a:rect l="l" t="t" r="r" b="b"/>
              <a:pathLst>
                <a:path w="1507" h="628" extrusionOk="0">
                  <a:moveTo>
                    <a:pt x="435" y="1"/>
                  </a:moveTo>
                  <a:cubicBezTo>
                    <a:pt x="252" y="1"/>
                    <a:pt x="105" y="78"/>
                    <a:pt x="56" y="298"/>
                  </a:cubicBezTo>
                  <a:cubicBezTo>
                    <a:pt x="0" y="550"/>
                    <a:pt x="206" y="628"/>
                    <a:pt x="480" y="628"/>
                  </a:cubicBezTo>
                  <a:cubicBezTo>
                    <a:pt x="910" y="628"/>
                    <a:pt x="1507" y="436"/>
                    <a:pt x="1507" y="436"/>
                  </a:cubicBezTo>
                  <a:cubicBezTo>
                    <a:pt x="1507" y="436"/>
                    <a:pt x="870" y="1"/>
                    <a:pt x="435" y="1"/>
                  </a:cubicBezTo>
                  <a:close/>
                </a:path>
              </a:pathLst>
            </a:custGeom>
            <a:solidFill>
              <a:srgbClr val="FFD238">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4503;p85">
              <a:extLst>
                <a:ext uri="{FF2B5EF4-FFF2-40B4-BE49-F238E27FC236}">
                  <a16:creationId xmlns:a16="http://schemas.microsoft.com/office/drawing/2014/main" id="{792D6BA1-58E0-5FE3-936B-690209BA48AF}"/>
                </a:ext>
              </a:extLst>
            </p:cNvPr>
            <p:cNvSpPr/>
            <p:nvPr/>
          </p:nvSpPr>
          <p:spPr>
            <a:xfrm>
              <a:off x="1244306" y="3810984"/>
              <a:ext cx="45131" cy="25528"/>
            </a:xfrm>
            <a:custGeom>
              <a:avLst/>
              <a:gdLst/>
              <a:ahLst/>
              <a:cxnLst/>
              <a:rect l="l" t="t" r="r" b="b"/>
              <a:pathLst>
                <a:path w="1653" h="935" extrusionOk="0">
                  <a:moveTo>
                    <a:pt x="702" y="1"/>
                  </a:moveTo>
                  <a:cubicBezTo>
                    <a:pt x="607" y="1"/>
                    <a:pt x="514" y="42"/>
                    <a:pt x="429" y="144"/>
                  </a:cubicBezTo>
                  <a:cubicBezTo>
                    <a:pt x="0" y="655"/>
                    <a:pt x="1652" y="935"/>
                    <a:pt x="1652" y="935"/>
                  </a:cubicBezTo>
                  <a:cubicBezTo>
                    <a:pt x="1652" y="935"/>
                    <a:pt x="1151" y="1"/>
                    <a:pt x="702" y="1"/>
                  </a:cubicBezTo>
                  <a:close/>
                </a:path>
              </a:pathLst>
            </a:custGeom>
            <a:solidFill>
              <a:srgbClr val="FFD238">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4504;p85">
              <a:extLst>
                <a:ext uri="{FF2B5EF4-FFF2-40B4-BE49-F238E27FC236}">
                  <a16:creationId xmlns:a16="http://schemas.microsoft.com/office/drawing/2014/main" id="{2533E990-C16E-3253-60B8-958F3D439F12}"/>
                </a:ext>
              </a:extLst>
            </p:cNvPr>
            <p:cNvSpPr/>
            <p:nvPr/>
          </p:nvSpPr>
          <p:spPr>
            <a:xfrm>
              <a:off x="2144396" y="3745159"/>
              <a:ext cx="45186" cy="25337"/>
            </a:xfrm>
            <a:custGeom>
              <a:avLst/>
              <a:gdLst/>
              <a:ahLst/>
              <a:cxnLst/>
              <a:rect l="l" t="t" r="r" b="b"/>
              <a:pathLst>
                <a:path w="1655" h="928" extrusionOk="0">
                  <a:moveTo>
                    <a:pt x="1" y="0"/>
                  </a:moveTo>
                  <a:cubicBezTo>
                    <a:pt x="1" y="0"/>
                    <a:pt x="507" y="928"/>
                    <a:pt x="955" y="928"/>
                  </a:cubicBezTo>
                  <a:cubicBezTo>
                    <a:pt x="1051" y="928"/>
                    <a:pt x="1144" y="885"/>
                    <a:pt x="1230" y="782"/>
                  </a:cubicBezTo>
                  <a:cubicBezTo>
                    <a:pt x="1654" y="268"/>
                    <a:pt x="1" y="0"/>
                    <a:pt x="1" y="0"/>
                  </a:cubicBezTo>
                  <a:close/>
                </a:path>
              </a:pathLst>
            </a:custGeom>
            <a:solidFill>
              <a:srgbClr val="FFD238">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4505;p85">
              <a:extLst>
                <a:ext uri="{FF2B5EF4-FFF2-40B4-BE49-F238E27FC236}">
                  <a16:creationId xmlns:a16="http://schemas.microsoft.com/office/drawing/2014/main" id="{280A13F3-2E39-E584-4F24-BA096FD93ADD}"/>
                </a:ext>
              </a:extLst>
            </p:cNvPr>
            <p:cNvSpPr/>
            <p:nvPr/>
          </p:nvSpPr>
          <p:spPr>
            <a:xfrm>
              <a:off x="2471500" y="3764680"/>
              <a:ext cx="45186" cy="25337"/>
            </a:xfrm>
            <a:custGeom>
              <a:avLst/>
              <a:gdLst/>
              <a:ahLst/>
              <a:cxnLst/>
              <a:rect l="l" t="t" r="r" b="b"/>
              <a:pathLst>
                <a:path w="1655" h="928" extrusionOk="0">
                  <a:moveTo>
                    <a:pt x="1" y="0"/>
                  </a:moveTo>
                  <a:cubicBezTo>
                    <a:pt x="1" y="1"/>
                    <a:pt x="507" y="928"/>
                    <a:pt x="955" y="928"/>
                  </a:cubicBezTo>
                  <a:cubicBezTo>
                    <a:pt x="1051" y="928"/>
                    <a:pt x="1145" y="885"/>
                    <a:pt x="1230" y="782"/>
                  </a:cubicBezTo>
                  <a:cubicBezTo>
                    <a:pt x="1654" y="268"/>
                    <a:pt x="1" y="0"/>
                    <a:pt x="1" y="0"/>
                  </a:cubicBezTo>
                  <a:close/>
                </a:path>
              </a:pathLst>
            </a:custGeom>
            <a:solidFill>
              <a:srgbClr val="FFD238">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4506;p85">
              <a:extLst>
                <a:ext uri="{FF2B5EF4-FFF2-40B4-BE49-F238E27FC236}">
                  <a16:creationId xmlns:a16="http://schemas.microsoft.com/office/drawing/2014/main" id="{0942FDDF-C832-B779-E018-D9CBBBE5D11E}"/>
                </a:ext>
              </a:extLst>
            </p:cNvPr>
            <p:cNvSpPr/>
            <p:nvPr/>
          </p:nvSpPr>
          <p:spPr>
            <a:xfrm>
              <a:off x="2193375" y="3888931"/>
              <a:ext cx="41309" cy="22415"/>
            </a:xfrm>
            <a:custGeom>
              <a:avLst/>
              <a:gdLst/>
              <a:ahLst/>
              <a:cxnLst/>
              <a:rect l="l" t="t" r="r" b="b"/>
              <a:pathLst>
                <a:path w="1513" h="821" extrusionOk="0">
                  <a:moveTo>
                    <a:pt x="1389" y="0"/>
                  </a:moveTo>
                  <a:cubicBezTo>
                    <a:pt x="1027" y="0"/>
                    <a:pt x="0" y="52"/>
                    <a:pt x="205" y="645"/>
                  </a:cubicBezTo>
                  <a:cubicBezTo>
                    <a:pt x="248" y="771"/>
                    <a:pt x="325" y="821"/>
                    <a:pt x="422" y="821"/>
                  </a:cubicBezTo>
                  <a:cubicBezTo>
                    <a:pt x="812" y="821"/>
                    <a:pt x="1512" y="3"/>
                    <a:pt x="1512" y="3"/>
                  </a:cubicBezTo>
                  <a:cubicBezTo>
                    <a:pt x="1512" y="3"/>
                    <a:pt x="1465" y="0"/>
                    <a:pt x="1389" y="0"/>
                  </a:cubicBezTo>
                  <a:close/>
                </a:path>
              </a:pathLst>
            </a:custGeom>
            <a:solidFill>
              <a:srgbClr val="FFD238">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4507;p85">
              <a:extLst>
                <a:ext uri="{FF2B5EF4-FFF2-40B4-BE49-F238E27FC236}">
                  <a16:creationId xmlns:a16="http://schemas.microsoft.com/office/drawing/2014/main" id="{560BE8CA-2671-7561-AC18-66BF71C83253}"/>
                </a:ext>
              </a:extLst>
            </p:cNvPr>
            <p:cNvSpPr/>
            <p:nvPr/>
          </p:nvSpPr>
          <p:spPr>
            <a:xfrm>
              <a:off x="2231953" y="4388038"/>
              <a:ext cx="48244" cy="35111"/>
            </a:xfrm>
            <a:custGeom>
              <a:avLst/>
              <a:gdLst/>
              <a:ahLst/>
              <a:cxnLst/>
              <a:rect l="l" t="t" r="r" b="b"/>
              <a:pathLst>
                <a:path w="1767" h="1286" extrusionOk="0">
                  <a:moveTo>
                    <a:pt x="1" y="0"/>
                  </a:moveTo>
                  <a:lnTo>
                    <a:pt x="236" y="1286"/>
                  </a:lnTo>
                  <a:lnTo>
                    <a:pt x="1767" y="1286"/>
                  </a:lnTo>
                  <a:lnTo>
                    <a:pt x="1531" y="0"/>
                  </a:lnTo>
                  <a:close/>
                </a:path>
              </a:pathLst>
            </a:custGeom>
            <a:solidFill>
              <a:srgbClr val="61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4508;p85">
              <a:extLst>
                <a:ext uri="{FF2B5EF4-FFF2-40B4-BE49-F238E27FC236}">
                  <a16:creationId xmlns:a16="http://schemas.microsoft.com/office/drawing/2014/main" id="{4FB12E93-9050-C36B-25B1-9270ABADF503}"/>
                </a:ext>
              </a:extLst>
            </p:cNvPr>
            <p:cNvSpPr/>
            <p:nvPr/>
          </p:nvSpPr>
          <p:spPr>
            <a:xfrm>
              <a:off x="2235038" y="4392816"/>
              <a:ext cx="39152" cy="28504"/>
            </a:xfrm>
            <a:custGeom>
              <a:avLst/>
              <a:gdLst/>
              <a:ahLst/>
              <a:cxnLst/>
              <a:rect l="l" t="t" r="r" b="b"/>
              <a:pathLst>
                <a:path w="1434" h="1044" extrusionOk="0">
                  <a:moveTo>
                    <a:pt x="0" y="0"/>
                  </a:moveTo>
                  <a:lnTo>
                    <a:pt x="191" y="1043"/>
                  </a:lnTo>
                  <a:lnTo>
                    <a:pt x="1434" y="1043"/>
                  </a:lnTo>
                  <a:lnTo>
                    <a:pt x="124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4509;p85">
              <a:extLst>
                <a:ext uri="{FF2B5EF4-FFF2-40B4-BE49-F238E27FC236}">
                  <a16:creationId xmlns:a16="http://schemas.microsoft.com/office/drawing/2014/main" id="{44CDB247-B007-81FC-E1D2-F457E747CE59}"/>
                </a:ext>
              </a:extLst>
            </p:cNvPr>
            <p:cNvSpPr/>
            <p:nvPr/>
          </p:nvSpPr>
          <p:spPr>
            <a:xfrm>
              <a:off x="2169175" y="4487688"/>
              <a:ext cx="14400" cy="13475"/>
            </a:xfrm>
            <a:custGeom>
              <a:avLst/>
              <a:gdLst/>
              <a:ahLst/>
              <a:cxnLst/>
              <a:rect l="l" t="t" r="r" b="b"/>
              <a:pathLst>
                <a:path w="576" h="539" extrusionOk="0">
                  <a:moveTo>
                    <a:pt x="237" y="1"/>
                  </a:moveTo>
                  <a:cubicBezTo>
                    <a:pt x="94" y="1"/>
                    <a:pt x="0" y="121"/>
                    <a:pt x="28" y="270"/>
                  </a:cubicBezTo>
                  <a:cubicBezTo>
                    <a:pt x="55" y="419"/>
                    <a:pt x="194" y="539"/>
                    <a:pt x="338" y="539"/>
                  </a:cubicBezTo>
                  <a:cubicBezTo>
                    <a:pt x="482" y="539"/>
                    <a:pt x="575" y="417"/>
                    <a:pt x="548" y="270"/>
                  </a:cubicBezTo>
                  <a:cubicBezTo>
                    <a:pt x="520" y="122"/>
                    <a:pt x="382" y="1"/>
                    <a:pt x="2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4510;p85">
              <a:extLst>
                <a:ext uri="{FF2B5EF4-FFF2-40B4-BE49-F238E27FC236}">
                  <a16:creationId xmlns:a16="http://schemas.microsoft.com/office/drawing/2014/main" id="{2418A62E-86F8-61B4-28BD-DD9ABF0334F0}"/>
                </a:ext>
              </a:extLst>
            </p:cNvPr>
            <p:cNvSpPr/>
            <p:nvPr/>
          </p:nvSpPr>
          <p:spPr>
            <a:xfrm>
              <a:off x="2172550" y="4488838"/>
              <a:ext cx="9750" cy="9100"/>
            </a:xfrm>
            <a:custGeom>
              <a:avLst/>
              <a:gdLst/>
              <a:ahLst/>
              <a:cxnLst/>
              <a:rect l="l" t="t" r="r" b="b"/>
              <a:pathLst>
                <a:path w="390" h="364" extrusionOk="0">
                  <a:moveTo>
                    <a:pt x="160" y="1"/>
                  </a:moveTo>
                  <a:cubicBezTo>
                    <a:pt x="63" y="1"/>
                    <a:pt x="0" y="82"/>
                    <a:pt x="19" y="182"/>
                  </a:cubicBezTo>
                  <a:cubicBezTo>
                    <a:pt x="37" y="282"/>
                    <a:pt x="131" y="364"/>
                    <a:pt x="228" y="364"/>
                  </a:cubicBezTo>
                  <a:cubicBezTo>
                    <a:pt x="327" y="364"/>
                    <a:pt x="390" y="282"/>
                    <a:pt x="371" y="182"/>
                  </a:cubicBezTo>
                  <a:cubicBezTo>
                    <a:pt x="351" y="82"/>
                    <a:pt x="257" y="1"/>
                    <a:pt x="1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2849;p80">
            <a:extLst>
              <a:ext uri="{FF2B5EF4-FFF2-40B4-BE49-F238E27FC236}">
                <a16:creationId xmlns:a16="http://schemas.microsoft.com/office/drawing/2014/main" id="{94D2D823-B8B9-CA65-C86F-A62728DED07B}"/>
              </a:ext>
            </a:extLst>
          </p:cNvPr>
          <p:cNvGrpSpPr/>
          <p:nvPr/>
        </p:nvGrpSpPr>
        <p:grpSpPr>
          <a:xfrm>
            <a:off x="-5040" y="3791304"/>
            <a:ext cx="2315706" cy="1344186"/>
            <a:chOff x="2333625" y="2362200"/>
            <a:chExt cx="3869830" cy="2246300"/>
          </a:xfrm>
        </p:grpSpPr>
        <p:sp>
          <p:nvSpPr>
            <p:cNvPr id="1801" name="Google Shape;2850;p80">
              <a:extLst>
                <a:ext uri="{FF2B5EF4-FFF2-40B4-BE49-F238E27FC236}">
                  <a16:creationId xmlns:a16="http://schemas.microsoft.com/office/drawing/2014/main" id="{CA028A06-CB60-0A9C-3DF0-37B4D235371F}"/>
                </a:ext>
              </a:extLst>
            </p:cNvPr>
            <p:cNvSpPr/>
            <p:nvPr/>
          </p:nvSpPr>
          <p:spPr>
            <a:xfrm>
              <a:off x="3014954" y="2851319"/>
              <a:ext cx="62726" cy="49823"/>
            </a:xfrm>
            <a:custGeom>
              <a:avLst/>
              <a:gdLst/>
              <a:ahLst/>
              <a:cxnLst/>
              <a:rect l="l" t="t" r="r" b="b"/>
              <a:pathLst>
                <a:path w="1541" h="1224" extrusionOk="0">
                  <a:moveTo>
                    <a:pt x="850" y="0"/>
                  </a:moveTo>
                  <a:cubicBezTo>
                    <a:pt x="745" y="0"/>
                    <a:pt x="637" y="22"/>
                    <a:pt x="531" y="69"/>
                  </a:cubicBezTo>
                  <a:cubicBezTo>
                    <a:pt x="179" y="223"/>
                    <a:pt x="1" y="592"/>
                    <a:pt x="133" y="892"/>
                  </a:cubicBezTo>
                  <a:cubicBezTo>
                    <a:pt x="225" y="1102"/>
                    <a:pt x="446" y="1224"/>
                    <a:pt x="692" y="1224"/>
                  </a:cubicBezTo>
                  <a:cubicBezTo>
                    <a:pt x="795" y="1224"/>
                    <a:pt x="904" y="1202"/>
                    <a:pt x="1008" y="1156"/>
                  </a:cubicBezTo>
                  <a:cubicBezTo>
                    <a:pt x="1361" y="1002"/>
                    <a:pt x="1541" y="633"/>
                    <a:pt x="1408" y="333"/>
                  </a:cubicBezTo>
                  <a:cubicBezTo>
                    <a:pt x="1315" y="122"/>
                    <a:pt x="1095" y="0"/>
                    <a:pt x="8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2851;p80">
              <a:extLst>
                <a:ext uri="{FF2B5EF4-FFF2-40B4-BE49-F238E27FC236}">
                  <a16:creationId xmlns:a16="http://schemas.microsoft.com/office/drawing/2014/main" id="{0E5A6FD9-03DB-6733-08C2-8A5B0B0EFBBF}"/>
                </a:ext>
              </a:extLst>
            </p:cNvPr>
            <p:cNvSpPr/>
            <p:nvPr/>
          </p:nvSpPr>
          <p:spPr>
            <a:xfrm>
              <a:off x="3045524" y="2777561"/>
              <a:ext cx="56580" cy="55644"/>
            </a:xfrm>
            <a:custGeom>
              <a:avLst/>
              <a:gdLst/>
              <a:ahLst/>
              <a:cxnLst/>
              <a:rect l="l" t="t" r="r" b="b"/>
              <a:pathLst>
                <a:path w="1390" h="1367" extrusionOk="0">
                  <a:moveTo>
                    <a:pt x="762" y="0"/>
                  </a:moveTo>
                  <a:cubicBezTo>
                    <a:pt x="510" y="0"/>
                    <a:pt x="258" y="178"/>
                    <a:pt x="143" y="461"/>
                  </a:cubicBezTo>
                  <a:cubicBezTo>
                    <a:pt x="0" y="816"/>
                    <a:pt x="131" y="1205"/>
                    <a:pt x="434" y="1329"/>
                  </a:cubicBezTo>
                  <a:cubicBezTo>
                    <a:pt x="497" y="1354"/>
                    <a:pt x="563" y="1366"/>
                    <a:pt x="628" y="1366"/>
                  </a:cubicBezTo>
                  <a:cubicBezTo>
                    <a:pt x="880" y="1366"/>
                    <a:pt x="1132" y="1189"/>
                    <a:pt x="1246" y="906"/>
                  </a:cubicBezTo>
                  <a:cubicBezTo>
                    <a:pt x="1389" y="549"/>
                    <a:pt x="1260" y="159"/>
                    <a:pt x="956" y="38"/>
                  </a:cubicBezTo>
                  <a:cubicBezTo>
                    <a:pt x="893" y="13"/>
                    <a:pt x="827" y="0"/>
                    <a:pt x="7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2852;p80">
              <a:extLst>
                <a:ext uri="{FF2B5EF4-FFF2-40B4-BE49-F238E27FC236}">
                  <a16:creationId xmlns:a16="http://schemas.microsoft.com/office/drawing/2014/main" id="{37E46CB9-1FB4-C032-657D-909E7D340B9C}"/>
                </a:ext>
              </a:extLst>
            </p:cNvPr>
            <p:cNvSpPr/>
            <p:nvPr/>
          </p:nvSpPr>
          <p:spPr>
            <a:xfrm>
              <a:off x="2384710" y="2664073"/>
              <a:ext cx="572109" cy="133227"/>
            </a:xfrm>
            <a:custGeom>
              <a:avLst/>
              <a:gdLst/>
              <a:ahLst/>
              <a:cxnLst/>
              <a:rect l="l" t="t" r="r" b="b"/>
              <a:pathLst>
                <a:path w="14055" h="3273" extrusionOk="0">
                  <a:moveTo>
                    <a:pt x="5690" y="0"/>
                  </a:moveTo>
                  <a:cubicBezTo>
                    <a:pt x="3744" y="0"/>
                    <a:pt x="1755" y="378"/>
                    <a:pt x="0" y="1240"/>
                  </a:cubicBezTo>
                  <a:cubicBezTo>
                    <a:pt x="0" y="1240"/>
                    <a:pt x="4907" y="2871"/>
                    <a:pt x="5773" y="3254"/>
                  </a:cubicBezTo>
                  <a:cubicBezTo>
                    <a:pt x="6991" y="2971"/>
                    <a:pt x="8349" y="2778"/>
                    <a:pt x="9788" y="2778"/>
                  </a:cubicBezTo>
                  <a:cubicBezTo>
                    <a:pt x="11027" y="2778"/>
                    <a:pt x="12326" y="2921"/>
                    <a:pt x="13646" y="3272"/>
                  </a:cubicBezTo>
                  <a:lnTo>
                    <a:pt x="14055" y="2949"/>
                  </a:lnTo>
                  <a:cubicBezTo>
                    <a:pt x="12437" y="1182"/>
                    <a:pt x="9133" y="0"/>
                    <a:pt x="56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2853;p80">
              <a:extLst>
                <a:ext uri="{FF2B5EF4-FFF2-40B4-BE49-F238E27FC236}">
                  <a16:creationId xmlns:a16="http://schemas.microsoft.com/office/drawing/2014/main" id="{252985EB-01B6-8573-CABE-D91EEF76D8E4}"/>
                </a:ext>
              </a:extLst>
            </p:cNvPr>
            <p:cNvSpPr/>
            <p:nvPr/>
          </p:nvSpPr>
          <p:spPr>
            <a:xfrm>
              <a:off x="2561413" y="2437505"/>
              <a:ext cx="488012" cy="381447"/>
            </a:xfrm>
            <a:custGeom>
              <a:avLst/>
              <a:gdLst/>
              <a:ahLst/>
              <a:cxnLst/>
              <a:rect l="l" t="t" r="r" b="b"/>
              <a:pathLst>
                <a:path w="11989" h="9371" extrusionOk="0">
                  <a:moveTo>
                    <a:pt x="6450" y="0"/>
                  </a:moveTo>
                  <a:cubicBezTo>
                    <a:pt x="4023" y="0"/>
                    <a:pt x="657" y="684"/>
                    <a:pt x="0" y="1050"/>
                  </a:cubicBezTo>
                  <a:cubicBezTo>
                    <a:pt x="0" y="1050"/>
                    <a:pt x="4892" y="2158"/>
                    <a:pt x="7059" y="3482"/>
                  </a:cubicBezTo>
                  <a:cubicBezTo>
                    <a:pt x="11350" y="6103"/>
                    <a:pt x="11281" y="9367"/>
                    <a:pt x="11281" y="9367"/>
                  </a:cubicBezTo>
                  <a:lnTo>
                    <a:pt x="11729" y="9370"/>
                  </a:lnTo>
                  <a:cubicBezTo>
                    <a:pt x="11989" y="6300"/>
                    <a:pt x="11181" y="2039"/>
                    <a:pt x="8319" y="224"/>
                  </a:cubicBezTo>
                  <a:cubicBezTo>
                    <a:pt x="7856" y="65"/>
                    <a:pt x="7198" y="0"/>
                    <a:pt x="64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2854;p80">
              <a:extLst>
                <a:ext uri="{FF2B5EF4-FFF2-40B4-BE49-F238E27FC236}">
                  <a16:creationId xmlns:a16="http://schemas.microsoft.com/office/drawing/2014/main" id="{F3777247-E6B5-0EEB-E2FF-C9F741E27219}"/>
                </a:ext>
              </a:extLst>
            </p:cNvPr>
            <p:cNvSpPr/>
            <p:nvPr/>
          </p:nvSpPr>
          <p:spPr>
            <a:xfrm>
              <a:off x="4414126" y="4106072"/>
              <a:ext cx="1220254" cy="366141"/>
            </a:xfrm>
            <a:custGeom>
              <a:avLst/>
              <a:gdLst/>
              <a:ahLst/>
              <a:cxnLst/>
              <a:rect l="l" t="t" r="r" b="b"/>
              <a:pathLst>
                <a:path w="29978" h="8995" extrusionOk="0">
                  <a:moveTo>
                    <a:pt x="27027" y="0"/>
                  </a:moveTo>
                  <a:cubicBezTo>
                    <a:pt x="27027" y="0"/>
                    <a:pt x="26152" y="4963"/>
                    <a:pt x="22607" y="4963"/>
                  </a:cubicBezTo>
                  <a:cubicBezTo>
                    <a:pt x="22583" y="4963"/>
                    <a:pt x="22557" y="4963"/>
                    <a:pt x="22532" y="4962"/>
                  </a:cubicBezTo>
                  <a:cubicBezTo>
                    <a:pt x="18181" y="4877"/>
                    <a:pt x="14584" y="3065"/>
                    <a:pt x="13065" y="3065"/>
                  </a:cubicBezTo>
                  <a:cubicBezTo>
                    <a:pt x="12753" y="3065"/>
                    <a:pt x="12529" y="3141"/>
                    <a:pt x="12403" y="3324"/>
                  </a:cubicBezTo>
                  <a:cubicBezTo>
                    <a:pt x="12225" y="3584"/>
                    <a:pt x="13478" y="3661"/>
                    <a:pt x="13397" y="4798"/>
                  </a:cubicBezTo>
                  <a:cubicBezTo>
                    <a:pt x="13313" y="5970"/>
                    <a:pt x="10508" y="6814"/>
                    <a:pt x="114" y="6814"/>
                  </a:cubicBezTo>
                  <a:cubicBezTo>
                    <a:pt x="76" y="6814"/>
                    <a:pt x="39" y="6814"/>
                    <a:pt x="1" y="6814"/>
                  </a:cubicBezTo>
                  <a:lnTo>
                    <a:pt x="1" y="6814"/>
                  </a:lnTo>
                  <a:lnTo>
                    <a:pt x="29977" y="8994"/>
                  </a:lnTo>
                  <a:lnTo>
                    <a:pt x="270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2855;p80">
              <a:extLst>
                <a:ext uri="{FF2B5EF4-FFF2-40B4-BE49-F238E27FC236}">
                  <a16:creationId xmlns:a16="http://schemas.microsoft.com/office/drawing/2014/main" id="{5B17C87E-E6FE-24A1-9246-AE8A88FB4B15}"/>
                </a:ext>
              </a:extLst>
            </p:cNvPr>
            <p:cNvSpPr/>
            <p:nvPr/>
          </p:nvSpPr>
          <p:spPr>
            <a:xfrm>
              <a:off x="4035117" y="3793696"/>
              <a:ext cx="96145" cy="185493"/>
            </a:xfrm>
            <a:custGeom>
              <a:avLst/>
              <a:gdLst/>
              <a:ahLst/>
              <a:cxnLst/>
              <a:rect l="l" t="t" r="r" b="b"/>
              <a:pathLst>
                <a:path w="2362" h="4557" extrusionOk="0">
                  <a:moveTo>
                    <a:pt x="813" y="0"/>
                  </a:moveTo>
                  <a:cubicBezTo>
                    <a:pt x="822" y="15"/>
                    <a:pt x="1890" y="2126"/>
                    <a:pt x="1" y="4422"/>
                  </a:cubicBezTo>
                  <a:lnTo>
                    <a:pt x="179" y="4556"/>
                  </a:lnTo>
                  <a:cubicBezTo>
                    <a:pt x="2362" y="2427"/>
                    <a:pt x="1684" y="621"/>
                    <a:pt x="1382" y="39"/>
                  </a:cubicBezTo>
                  <a:lnTo>
                    <a:pt x="813" y="0"/>
                  </a:lnTo>
                  <a:close/>
                </a:path>
              </a:pathLst>
            </a:custGeom>
            <a:solidFill>
              <a:srgbClr val="EB5D37">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2856;p80">
              <a:extLst>
                <a:ext uri="{FF2B5EF4-FFF2-40B4-BE49-F238E27FC236}">
                  <a16:creationId xmlns:a16="http://schemas.microsoft.com/office/drawing/2014/main" id="{AA1AADEE-7639-0C9D-1066-33E1FA83385E}"/>
                </a:ext>
              </a:extLst>
            </p:cNvPr>
            <p:cNvSpPr/>
            <p:nvPr/>
          </p:nvSpPr>
          <p:spPr>
            <a:xfrm>
              <a:off x="3397668" y="4113724"/>
              <a:ext cx="563154" cy="272805"/>
            </a:xfrm>
            <a:custGeom>
              <a:avLst/>
              <a:gdLst/>
              <a:ahLst/>
              <a:cxnLst/>
              <a:rect l="l" t="t" r="r" b="b"/>
              <a:pathLst>
                <a:path w="13835" h="6702" extrusionOk="0">
                  <a:moveTo>
                    <a:pt x="6422" y="0"/>
                  </a:moveTo>
                  <a:cubicBezTo>
                    <a:pt x="4904" y="0"/>
                    <a:pt x="4004" y="1123"/>
                    <a:pt x="4004" y="1123"/>
                  </a:cubicBezTo>
                  <a:cubicBezTo>
                    <a:pt x="4004" y="1123"/>
                    <a:pt x="3562" y="207"/>
                    <a:pt x="2371" y="207"/>
                  </a:cubicBezTo>
                  <a:cubicBezTo>
                    <a:pt x="2169" y="207"/>
                    <a:pt x="1945" y="233"/>
                    <a:pt x="1699" y="295"/>
                  </a:cubicBezTo>
                  <a:cubicBezTo>
                    <a:pt x="0" y="721"/>
                    <a:pt x="323" y="4790"/>
                    <a:pt x="1092" y="6702"/>
                  </a:cubicBezTo>
                  <a:lnTo>
                    <a:pt x="13835" y="5594"/>
                  </a:lnTo>
                  <a:cubicBezTo>
                    <a:pt x="13835" y="5594"/>
                    <a:pt x="13510" y="3950"/>
                    <a:pt x="12783" y="2772"/>
                  </a:cubicBezTo>
                  <a:cubicBezTo>
                    <a:pt x="12501" y="2314"/>
                    <a:pt x="11968" y="2175"/>
                    <a:pt x="11423" y="2175"/>
                  </a:cubicBezTo>
                  <a:cubicBezTo>
                    <a:pt x="10562" y="2175"/>
                    <a:pt x="9668" y="2522"/>
                    <a:pt x="9668" y="2522"/>
                  </a:cubicBezTo>
                  <a:cubicBezTo>
                    <a:pt x="9668" y="2522"/>
                    <a:pt x="9506" y="798"/>
                    <a:pt x="7402" y="152"/>
                  </a:cubicBezTo>
                  <a:cubicBezTo>
                    <a:pt x="7052" y="45"/>
                    <a:pt x="6725" y="0"/>
                    <a:pt x="6422" y="0"/>
                  </a:cubicBezTo>
                  <a:close/>
                </a:path>
              </a:pathLst>
            </a:custGeom>
            <a:solidFill>
              <a:srgbClr val="A0A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2857;p80">
              <a:extLst>
                <a:ext uri="{FF2B5EF4-FFF2-40B4-BE49-F238E27FC236}">
                  <a16:creationId xmlns:a16="http://schemas.microsoft.com/office/drawing/2014/main" id="{C4FBDBAF-B8DC-40B0-B289-857D3485AF34}"/>
                </a:ext>
              </a:extLst>
            </p:cNvPr>
            <p:cNvSpPr/>
            <p:nvPr/>
          </p:nvSpPr>
          <p:spPr>
            <a:xfrm>
              <a:off x="3874289" y="4204376"/>
              <a:ext cx="521797" cy="209590"/>
            </a:xfrm>
            <a:custGeom>
              <a:avLst/>
              <a:gdLst/>
              <a:ahLst/>
              <a:cxnLst/>
              <a:rect l="l" t="t" r="r" b="b"/>
              <a:pathLst>
                <a:path w="12819" h="5149" extrusionOk="0">
                  <a:moveTo>
                    <a:pt x="1900" y="1"/>
                  </a:moveTo>
                  <a:cubicBezTo>
                    <a:pt x="1797" y="1"/>
                    <a:pt x="1688" y="6"/>
                    <a:pt x="1574" y="17"/>
                  </a:cubicBezTo>
                  <a:cubicBezTo>
                    <a:pt x="0" y="171"/>
                    <a:pt x="300" y="3246"/>
                    <a:pt x="1012" y="4750"/>
                  </a:cubicBezTo>
                  <a:lnTo>
                    <a:pt x="12818" y="5149"/>
                  </a:lnTo>
                  <a:cubicBezTo>
                    <a:pt x="12818" y="5149"/>
                    <a:pt x="12518" y="3887"/>
                    <a:pt x="11843" y="2937"/>
                  </a:cubicBezTo>
                  <a:cubicBezTo>
                    <a:pt x="11502" y="2456"/>
                    <a:pt x="10768" y="2337"/>
                    <a:pt x="10125" y="2337"/>
                  </a:cubicBezTo>
                  <a:cubicBezTo>
                    <a:pt x="9498" y="2337"/>
                    <a:pt x="8957" y="2450"/>
                    <a:pt x="8957" y="2450"/>
                  </a:cubicBezTo>
                  <a:cubicBezTo>
                    <a:pt x="8957" y="2450"/>
                    <a:pt x="8808" y="1145"/>
                    <a:pt x="6859" y="459"/>
                  </a:cubicBezTo>
                  <a:cubicBezTo>
                    <a:pt x="6391" y="294"/>
                    <a:pt x="5966" y="231"/>
                    <a:pt x="5590" y="231"/>
                  </a:cubicBezTo>
                  <a:cubicBezTo>
                    <a:pt x="4403" y="231"/>
                    <a:pt x="3710" y="857"/>
                    <a:pt x="3710" y="857"/>
                  </a:cubicBezTo>
                  <a:cubicBezTo>
                    <a:pt x="3710" y="857"/>
                    <a:pt x="3227" y="1"/>
                    <a:pt x="19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2858;p80">
              <a:extLst>
                <a:ext uri="{FF2B5EF4-FFF2-40B4-BE49-F238E27FC236}">
                  <a16:creationId xmlns:a16="http://schemas.microsoft.com/office/drawing/2014/main" id="{E040CC21-3C3B-51C1-90BC-0947B543BECD}"/>
                </a:ext>
              </a:extLst>
            </p:cNvPr>
            <p:cNvSpPr/>
            <p:nvPr/>
          </p:nvSpPr>
          <p:spPr>
            <a:xfrm>
              <a:off x="2961427" y="4248582"/>
              <a:ext cx="2141164" cy="222412"/>
            </a:xfrm>
            <a:custGeom>
              <a:avLst/>
              <a:gdLst/>
              <a:ahLst/>
              <a:cxnLst/>
              <a:rect l="l" t="t" r="r" b="b"/>
              <a:pathLst>
                <a:path w="52602" h="5464" extrusionOk="0">
                  <a:moveTo>
                    <a:pt x="1" y="0"/>
                  </a:moveTo>
                  <a:lnTo>
                    <a:pt x="1" y="4832"/>
                  </a:lnTo>
                  <a:lnTo>
                    <a:pt x="52601" y="5464"/>
                  </a:lnTo>
                  <a:lnTo>
                    <a:pt x="52601" y="3616"/>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2859;p80">
              <a:extLst>
                <a:ext uri="{FF2B5EF4-FFF2-40B4-BE49-F238E27FC236}">
                  <a16:creationId xmlns:a16="http://schemas.microsoft.com/office/drawing/2014/main" id="{63E50566-2736-F8DA-F3B8-F67A18D3A5AE}"/>
                </a:ext>
              </a:extLst>
            </p:cNvPr>
            <p:cNvSpPr/>
            <p:nvPr/>
          </p:nvSpPr>
          <p:spPr>
            <a:xfrm>
              <a:off x="2753625" y="3829273"/>
              <a:ext cx="889323" cy="582163"/>
            </a:xfrm>
            <a:custGeom>
              <a:avLst/>
              <a:gdLst/>
              <a:ahLst/>
              <a:cxnLst/>
              <a:rect l="l" t="t" r="r" b="b"/>
              <a:pathLst>
                <a:path w="21848" h="14302" extrusionOk="0">
                  <a:moveTo>
                    <a:pt x="3944" y="1"/>
                  </a:moveTo>
                  <a:cubicBezTo>
                    <a:pt x="3775" y="1"/>
                    <a:pt x="3598" y="15"/>
                    <a:pt x="3412" y="46"/>
                  </a:cubicBezTo>
                  <a:cubicBezTo>
                    <a:pt x="831" y="477"/>
                    <a:pt x="0" y="9018"/>
                    <a:pt x="1168" y="13196"/>
                  </a:cubicBezTo>
                  <a:lnTo>
                    <a:pt x="21847" y="14302"/>
                  </a:lnTo>
                  <a:cubicBezTo>
                    <a:pt x="21847" y="14302"/>
                    <a:pt x="21355" y="10799"/>
                    <a:pt x="20249" y="8157"/>
                  </a:cubicBezTo>
                  <a:cubicBezTo>
                    <a:pt x="19690" y="6820"/>
                    <a:pt x="18485" y="6490"/>
                    <a:pt x="17431" y="6490"/>
                  </a:cubicBezTo>
                  <a:cubicBezTo>
                    <a:pt x="16402" y="6490"/>
                    <a:pt x="15518" y="6805"/>
                    <a:pt x="15518" y="6805"/>
                  </a:cubicBezTo>
                  <a:cubicBezTo>
                    <a:pt x="15518" y="6805"/>
                    <a:pt x="15272" y="3179"/>
                    <a:pt x="12077" y="1275"/>
                  </a:cubicBezTo>
                  <a:cubicBezTo>
                    <a:pt x="11309" y="817"/>
                    <a:pt x="10612" y="644"/>
                    <a:pt x="9996" y="644"/>
                  </a:cubicBezTo>
                  <a:cubicBezTo>
                    <a:pt x="8049" y="644"/>
                    <a:pt x="6915" y="2381"/>
                    <a:pt x="6915" y="2381"/>
                  </a:cubicBezTo>
                  <a:cubicBezTo>
                    <a:pt x="6915" y="2381"/>
                    <a:pt x="6121" y="1"/>
                    <a:pt x="39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2860;p80">
              <a:extLst>
                <a:ext uri="{FF2B5EF4-FFF2-40B4-BE49-F238E27FC236}">
                  <a16:creationId xmlns:a16="http://schemas.microsoft.com/office/drawing/2014/main" id="{DE40C8DA-6D02-19B9-BA01-5F9271DC35BB}"/>
                </a:ext>
              </a:extLst>
            </p:cNvPr>
            <p:cNvSpPr/>
            <p:nvPr/>
          </p:nvSpPr>
          <p:spPr>
            <a:xfrm>
              <a:off x="2753543" y="3829884"/>
              <a:ext cx="889323" cy="581552"/>
            </a:xfrm>
            <a:custGeom>
              <a:avLst/>
              <a:gdLst/>
              <a:ahLst/>
              <a:cxnLst/>
              <a:rect l="l" t="t" r="r" b="b"/>
              <a:pathLst>
                <a:path w="21848" h="14287" extrusionOk="0">
                  <a:moveTo>
                    <a:pt x="3659" y="0"/>
                  </a:moveTo>
                  <a:cubicBezTo>
                    <a:pt x="3579" y="6"/>
                    <a:pt x="3497" y="17"/>
                    <a:pt x="3414" y="31"/>
                  </a:cubicBezTo>
                  <a:cubicBezTo>
                    <a:pt x="833" y="462"/>
                    <a:pt x="1" y="9003"/>
                    <a:pt x="1168" y="13181"/>
                  </a:cubicBezTo>
                  <a:lnTo>
                    <a:pt x="21848" y="14287"/>
                  </a:lnTo>
                  <a:cubicBezTo>
                    <a:pt x="21848" y="14287"/>
                    <a:pt x="21683" y="13110"/>
                    <a:pt x="21330" y="11606"/>
                  </a:cubicBezTo>
                  <a:cubicBezTo>
                    <a:pt x="20321" y="12450"/>
                    <a:pt x="18900" y="12868"/>
                    <a:pt x="17273" y="12868"/>
                  </a:cubicBezTo>
                  <a:cubicBezTo>
                    <a:pt x="14900" y="12868"/>
                    <a:pt x="12089" y="11978"/>
                    <a:pt x="9479" y="10223"/>
                  </a:cubicBezTo>
                  <a:cubicBezTo>
                    <a:pt x="5188" y="7337"/>
                    <a:pt x="2857" y="3066"/>
                    <a:pt x="3659" y="0"/>
                  </a:cubicBezTo>
                  <a:close/>
                </a:path>
              </a:pathLst>
            </a:custGeom>
            <a:solidFill>
              <a:srgbClr val="5C463F">
                <a:alpha val="325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2861;p80">
              <a:extLst>
                <a:ext uri="{FF2B5EF4-FFF2-40B4-BE49-F238E27FC236}">
                  <a16:creationId xmlns:a16="http://schemas.microsoft.com/office/drawing/2014/main" id="{F49A930C-C55F-D205-B4E8-8936BD345163}"/>
                </a:ext>
              </a:extLst>
            </p:cNvPr>
            <p:cNvSpPr/>
            <p:nvPr/>
          </p:nvSpPr>
          <p:spPr>
            <a:xfrm>
              <a:off x="4318224" y="3982327"/>
              <a:ext cx="153865" cy="494362"/>
            </a:xfrm>
            <a:custGeom>
              <a:avLst/>
              <a:gdLst/>
              <a:ahLst/>
              <a:cxnLst/>
              <a:rect l="l" t="t" r="r" b="b"/>
              <a:pathLst>
                <a:path w="3780" h="12145" extrusionOk="0">
                  <a:moveTo>
                    <a:pt x="115" y="1"/>
                  </a:moveTo>
                  <a:lnTo>
                    <a:pt x="0" y="158"/>
                  </a:lnTo>
                  <a:cubicBezTo>
                    <a:pt x="1277" y="2026"/>
                    <a:pt x="3392" y="7026"/>
                    <a:pt x="3472" y="12117"/>
                  </a:cubicBezTo>
                  <a:lnTo>
                    <a:pt x="3779" y="12145"/>
                  </a:lnTo>
                  <a:cubicBezTo>
                    <a:pt x="3470" y="4681"/>
                    <a:pt x="115" y="1"/>
                    <a:pt x="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2862;p80">
              <a:extLst>
                <a:ext uri="{FF2B5EF4-FFF2-40B4-BE49-F238E27FC236}">
                  <a16:creationId xmlns:a16="http://schemas.microsoft.com/office/drawing/2014/main" id="{2F9CE675-2256-63AE-BB0A-D686D87BBF7A}"/>
                </a:ext>
              </a:extLst>
            </p:cNvPr>
            <p:cNvSpPr/>
            <p:nvPr/>
          </p:nvSpPr>
          <p:spPr>
            <a:xfrm>
              <a:off x="4527776" y="4336222"/>
              <a:ext cx="13107" cy="78764"/>
            </a:xfrm>
            <a:custGeom>
              <a:avLst/>
              <a:gdLst/>
              <a:ahLst/>
              <a:cxnLst/>
              <a:rect l="l" t="t" r="r" b="b"/>
              <a:pathLst>
                <a:path w="322" h="1935" extrusionOk="0">
                  <a:moveTo>
                    <a:pt x="0" y="1"/>
                  </a:moveTo>
                  <a:lnTo>
                    <a:pt x="120" y="1920"/>
                  </a:lnTo>
                  <a:lnTo>
                    <a:pt x="322" y="1934"/>
                  </a:lnTo>
                  <a:lnTo>
                    <a:pt x="208" y="2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2863;p80">
              <a:extLst>
                <a:ext uri="{FF2B5EF4-FFF2-40B4-BE49-F238E27FC236}">
                  <a16:creationId xmlns:a16="http://schemas.microsoft.com/office/drawing/2014/main" id="{9CFD0C89-822A-27E1-5B29-E78EC3174121}"/>
                </a:ext>
              </a:extLst>
            </p:cNvPr>
            <p:cNvSpPr/>
            <p:nvPr/>
          </p:nvSpPr>
          <p:spPr>
            <a:xfrm>
              <a:off x="4744859" y="4357592"/>
              <a:ext cx="15671" cy="75345"/>
            </a:xfrm>
            <a:custGeom>
              <a:avLst/>
              <a:gdLst/>
              <a:ahLst/>
              <a:cxnLst/>
              <a:rect l="l" t="t" r="r" b="b"/>
              <a:pathLst>
                <a:path w="385" h="1851" extrusionOk="0">
                  <a:moveTo>
                    <a:pt x="228" y="0"/>
                  </a:moveTo>
                  <a:lnTo>
                    <a:pt x="0" y="1840"/>
                  </a:lnTo>
                  <a:lnTo>
                    <a:pt x="156" y="1851"/>
                  </a:lnTo>
                  <a:lnTo>
                    <a:pt x="385" y="17"/>
                  </a:lnTo>
                  <a:lnTo>
                    <a:pt x="228" y="0"/>
                  </a:lnTo>
                  <a:close/>
                </a:path>
              </a:pathLst>
            </a:custGeom>
            <a:solidFill>
              <a:srgbClr val="713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2864;p80">
              <a:extLst>
                <a:ext uri="{FF2B5EF4-FFF2-40B4-BE49-F238E27FC236}">
                  <a16:creationId xmlns:a16="http://schemas.microsoft.com/office/drawing/2014/main" id="{275D2698-687C-437A-070E-98F7B39F740A}"/>
                </a:ext>
              </a:extLst>
            </p:cNvPr>
            <p:cNvSpPr/>
            <p:nvPr/>
          </p:nvSpPr>
          <p:spPr>
            <a:xfrm>
              <a:off x="4527084" y="4236045"/>
              <a:ext cx="238287" cy="151952"/>
            </a:xfrm>
            <a:custGeom>
              <a:avLst/>
              <a:gdLst/>
              <a:ahLst/>
              <a:cxnLst/>
              <a:rect l="l" t="t" r="r" b="b"/>
              <a:pathLst>
                <a:path w="5854" h="3733" extrusionOk="0">
                  <a:moveTo>
                    <a:pt x="1" y="0"/>
                  </a:moveTo>
                  <a:lnTo>
                    <a:pt x="534" y="3209"/>
                  </a:lnTo>
                  <a:lnTo>
                    <a:pt x="5853" y="3732"/>
                  </a:lnTo>
                  <a:lnTo>
                    <a:pt x="5655" y="85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2865;p80">
              <a:extLst>
                <a:ext uri="{FF2B5EF4-FFF2-40B4-BE49-F238E27FC236}">
                  <a16:creationId xmlns:a16="http://schemas.microsoft.com/office/drawing/2014/main" id="{8AAC481B-7F2F-533B-E3B8-AE6092B9CAFC}"/>
                </a:ext>
              </a:extLst>
            </p:cNvPr>
            <p:cNvSpPr/>
            <p:nvPr/>
          </p:nvSpPr>
          <p:spPr>
            <a:xfrm>
              <a:off x="4527084" y="4236045"/>
              <a:ext cx="235519" cy="141491"/>
            </a:xfrm>
            <a:custGeom>
              <a:avLst/>
              <a:gdLst/>
              <a:ahLst/>
              <a:cxnLst/>
              <a:rect l="l" t="t" r="r" b="b"/>
              <a:pathLst>
                <a:path w="5786" h="3476" extrusionOk="0">
                  <a:moveTo>
                    <a:pt x="1" y="0"/>
                  </a:moveTo>
                  <a:lnTo>
                    <a:pt x="534" y="3209"/>
                  </a:lnTo>
                  <a:lnTo>
                    <a:pt x="3243" y="3475"/>
                  </a:lnTo>
                  <a:lnTo>
                    <a:pt x="3228" y="3417"/>
                  </a:lnTo>
                  <a:lnTo>
                    <a:pt x="5786" y="2749"/>
                  </a:lnTo>
                  <a:lnTo>
                    <a:pt x="5655" y="85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2866;p80">
              <a:extLst>
                <a:ext uri="{FF2B5EF4-FFF2-40B4-BE49-F238E27FC236}">
                  <a16:creationId xmlns:a16="http://schemas.microsoft.com/office/drawing/2014/main" id="{612590D7-9600-5971-76EC-8A3966D243F9}"/>
                </a:ext>
              </a:extLst>
            </p:cNvPr>
            <p:cNvSpPr/>
            <p:nvPr/>
          </p:nvSpPr>
          <p:spPr>
            <a:xfrm>
              <a:off x="4784791" y="4362192"/>
              <a:ext cx="16038" cy="73310"/>
            </a:xfrm>
            <a:custGeom>
              <a:avLst/>
              <a:gdLst/>
              <a:ahLst/>
              <a:cxnLst/>
              <a:rect l="l" t="t" r="r" b="b"/>
              <a:pathLst>
                <a:path w="394" h="1801" extrusionOk="0">
                  <a:moveTo>
                    <a:pt x="242" y="1"/>
                  </a:moveTo>
                  <a:lnTo>
                    <a:pt x="1" y="1790"/>
                  </a:lnTo>
                  <a:lnTo>
                    <a:pt x="147" y="1801"/>
                  </a:lnTo>
                  <a:lnTo>
                    <a:pt x="393" y="18"/>
                  </a:lnTo>
                  <a:lnTo>
                    <a:pt x="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2867;p80">
              <a:extLst>
                <a:ext uri="{FF2B5EF4-FFF2-40B4-BE49-F238E27FC236}">
                  <a16:creationId xmlns:a16="http://schemas.microsoft.com/office/drawing/2014/main" id="{82D497B5-4972-163A-32CC-24FB353D49D0}"/>
                </a:ext>
              </a:extLst>
            </p:cNvPr>
            <p:cNvSpPr/>
            <p:nvPr/>
          </p:nvSpPr>
          <p:spPr>
            <a:xfrm>
              <a:off x="4497857" y="4328162"/>
              <a:ext cx="14287" cy="73961"/>
            </a:xfrm>
            <a:custGeom>
              <a:avLst/>
              <a:gdLst/>
              <a:ahLst/>
              <a:cxnLst/>
              <a:rect l="l" t="t" r="r" b="b"/>
              <a:pathLst>
                <a:path w="351" h="1817" extrusionOk="0">
                  <a:moveTo>
                    <a:pt x="0" y="0"/>
                  </a:moveTo>
                  <a:lnTo>
                    <a:pt x="142" y="1801"/>
                  </a:lnTo>
                  <a:lnTo>
                    <a:pt x="351" y="1817"/>
                  </a:lnTo>
                  <a:lnTo>
                    <a:pt x="351" y="1817"/>
                  </a:lnTo>
                  <a:lnTo>
                    <a:pt x="216" y="2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2868;p80">
              <a:extLst>
                <a:ext uri="{FF2B5EF4-FFF2-40B4-BE49-F238E27FC236}">
                  <a16:creationId xmlns:a16="http://schemas.microsoft.com/office/drawing/2014/main" id="{4DDD7499-7AAC-9C88-4D3A-D2E338294581}"/>
                </a:ext>
              </a:extLst>
            </p:cNvPr>
            <p:cNvSpPr/>
            <p:nvPr/>
          </p:nvSpPr>
          <p:spPr>
            <a:xfrm>
              <a:off x="4485890" y="4354132"/>
              <a:ext cx="328937" cy="38914"/>
            </a:xfrm>
            <a:custGeom>
              <a:avLst/>
              <a:gdLst/>
              <a:ahLst/>
              <a:cxnLst/>
              <a:rect l="l" t="t" r="r" b="b"/>
              <a:pathLst>
                <a:path w="8081" h="956" extrusionOk="0">
                  <a:moveTo>
                    <a:pt x="0" y="1"/>
                  </a:moveTo>
                  <a:lnTo>
                    <a:pt x="3" y="210"/>
                  </a:lnTo>
                  <a:lnTo>
                    <a:pt x="8071" y="956"/>
                  </a:lnTo>
                  <a:lnTo>
                    <a:pt x="8081" y="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2869;p80">
              <a:extLst>
                <a:ext uri="{FF2B5EF4-FFF2-40B4-BE49-F238E27FC236}">
                  <a16:creationId xmlns:a16="http://schemas.microsoft.com/office/drawing/2014/main" id="{A8CD7C5B-4CE5-F0E4-29C0-A71BE81FD514}"/>
                </a:ext>
              </a:extLst>
            </p:cNvPr>
            <p:cNvSpPr/>
            <p:nvPr/>
          </p:nvSpPr>
          <p:spPr>
            <a:xfrm>
              <a:off x="4490693" y="4142707"/>
              <a:ext cx="297024" cy="182969"/>
            </a:xfrm>
            <a:custGeom>
              <a:avLst/>
              <a:gdLst/>
              <a:ahLst/>
              <a:cxnLst/>
              <a:rect l="l" t="t" r="r" b="b"/>
              <a:pathLst>
                <a:path w="7297" h="4495" extrusionOk="0">
                  <a:moveTo>
                    <a:pt x="3090" y="0"/>
                  </a:moveTo>
                  <a:cubicBezTo>
                    <a:pt x="2391" y="82"/>
                    <a:pt x="165" y="2018"/>
                    <a:pt x="1" y="4025"/>
                  </a:cubicBezTo>
                  <a:cubicBezTo>
                    <a:pt x="743" y="4287"/>
                    <a:pt x="2613" y="4494"/>
                    <a:pt x="4340" y="4494"/>
                  </a:cubicBezTo>
                  <a:cubicBezTo>
                    <a:pt x="5534" y="4494"/>
                    <a:pt x="6659" y="4395"/>
                    <a:pt x="7297" y="4145"/>
                  </a:cubicBezTo>
                  <a:cubicBezTo>
                    <a:pt x="6869" y="2404"/>
                    <a:pt x="3896" y="375"/>
                    <a:pt x="3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2870;p80">
              <a:extLst>
                <a:ext uri="{FF2B5EF4-FFF2-40B4-BE49-F238E27FC236}">
                  <a16:creationId xmlns:a16="http://schemas.microsoft.com/office/drawing/2014/main" id="{459BC2D3-75AB-22CF-366B-EC7C6E3217C1}"/>
                </a:ext>
              </a:extLst>
            </p:cNvPr>
            <p:cNvSpPr/>
            <p:nvPr/>
          </p:nvSpPr>
          <p:spPr>
            <a:xfrm>
              <a:off x="4490775" y="4174498"/>
              <a:ext cx="296943" cy="151138"/>
            </a:xfrm>
            <a:custGeom>
              <a:avLst/>
              <a:gdLst/>
              <a:ahLst/>
              <a:cxnLst/>
              <a:rect l="l" t="t" r="r" b="b"/>
              <a:pathLst>
                <a:path w="7295" h="3713" extrusionOk="0">
                  <a:moveTo>
                    <a:pt x="1846" y="0"/>
                  </a:moveTo>
                  <a:cubicBezTo>
                    <a:pt x="1009" y="763"/>
                    <a:pt x="102" y="1989"/>
                    <a:pt x="0" y="3243"/>
                  </a:cubicBezTo>
                  <a:cubicBezTo>
                    <a:pt x="743" y="3505"/>
                    <a:pt x="2613" y="3713"/>
                    <a:pt x="4340" y="3713"/>
                  </a:cubicBezTo>
                  <a:cubicBezTo>
                    <a:pt x="5533" y="3713"/>
                    <a:pt x="6658" y="3613"/>
                    <a:pt x="7295" y="3364"/>
                  </a:cubicBezTo>
                  <a:cubicBezTo>
                    <a:pt x="7287" y="3331"/>
                    <a:pt x="7276" y="3295"/>
                    <a:pt x="7265" y="3261"/>
                  </a:cubicBezTo>
                  <a:cubicBezTo>
                    <a:pt x="6974" y="3391"/>
                    <a:pt x="6632" y="3456"/>
                    <a:pt x="6259" y="3456"/>
                  </a:cubicBezTo>
                  <a:cubicBezTo>
                    <a:pt x="5495" y="3456"/>
                    <a:pt x="4606" y="3183"/>
                    <a:pt x="3778" y="2640"/>
                  </a:cubicBezTo>
                  <a:cubicBezTo>
                    <a:pt x="2678" y="1917"/>
                    <a:pt x="1974" y="902"/>
                    <a:pt x="18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2871;p80">
              <a:extLst>
                <a:ext uri="{FF2B5EF4-FFF2-40B4-BE49-F238E27FC236}">
                  <a16:creationId xmlns:a16="http://schemas.microsoft.com/office/drawing/2014/main" id="{74F800CA-E33F-46BE-0D1A-BBBEE8E7992B}"/>
                </a:ext>
              </a:extLst>
            </p:cNvPr>
            <p:cNvSpPr/>
            <p:nvPr/>
          </p:nvSpPr>
          <p:spPr>
            <a:xfrm>
              <a:off x="4592946" y="3926560"/>
              <a:ext cx="1234827" cy="587332"/>
            </a:xfrm>
            <a:custGeom>
              <a:avLst/>
              <a:gdLst/>
              <a:ahLst/>
              <a:cxnLst/>
              <a:rect l="l" t="t" r="r" b="b"/>
              <a:pathLst>
                <a:path w="30336" h="14429" extrusionOk="0">
                  <a:moveTo>
                    <a:pt x="19934" y="0"/>
                  </a:moveTo>
                  <a:cubicBezTo>
                    <a:pt x="19935" y="1"/>
                    <a:pt x="22042" y="7427"/>
                    <a:pt x="17401" y="7671"/>
                  </a:cubicBezTo>
                  <a:cubicBezTo>
                    <a:pt x="15695" y="7762"/>
                    <a:pt x="13504" y="11076"/>
                    <a:pt x="10932" y="11076"/>
                  </a:cubicBezTo>
                  <a:cubicBezTo>
                    <a:pt x="10729" y="11076"/>
                    <a:pt x="10523" y="11055"/>
                    <a:pt x="10314" y="11011"/>
                  </a:cubicBezTo>
                  <a:cubicBezTo>
                    <a:pt x="9763" y="10892"/>
                    <a:pt x="9216" y="10841"/>
                    <a:pt x="8659" y="10841"/>
                  </a:cubicBezTo>
                  <a:cubicBezTo>
                    <a:pt x="6351" y="10841"/>
                    <a:pt x="3856" y="11712"/>
                    <a:pt x="1" y="12220"/>
                  </a:cubicBezTo>
                  <a:lnTo>
                    <a:pt x="30336" y="14428"/>
                  </a:lnTo>
                  <a:lnTo>
                    <a:pt x="19934" y="0"/>
                  </a:lnTo>
                  <a:close/>
                </a:path>
              </a:pathLst>
            </a:custGeom>
            <a:solidFill>
              <a:srgbClr val="92D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2872;p80">
              <a:extLst>
                <a:ext uri="{FF2B5EF4-FFF2-40B4-BE49-F238E27FC236}">
                  <a16:creationId xmlns:a16="http://schemas.microsoft.com/office/drawing/2014/main" id="{7CE10C6E-5962-87E3-5D08-3FCA397F7764}"/>
                </a:ext>
              </a:extLst>
            </p:cNvPr>
            <p:cNvSpPr/>
            <p:nvPr/>
          </p:nvSpPr>
          <p:spPr>
            <a:xfrm>
              <a:off x="4639553" y="3892530"/>
              <a:ext cx="1195750" cy="618838"/>
            </a:xfrm>
            <a:custGeom>
              <a:avLst/>
              <a:gdLst/>
              <a:ahLst/>
              <a:cxnLst/>
              <a:rect l="l" t="t" r="r" b="b"/>
              <a:pathLst>
                <a:path w="29376" h="15203" extrusionOk="0">
                  <a:moveTo>
                    <a:pt x="26194" y="1"/>
                  </a:moveTo>
                  <a:cubicBezTo>
                    <a:pt x="26194" y="1"/>
                    <a:pt x="24062" y="9154"/>
                    <a:pt x="17643" y="9154"/>
                  </a:cubicBezTo>
                  <a:cubicBezTo>
                    <a:pt x="17611" y="9154"/>
                    <a:pt x="17579" y="9154"/>
                    <a:pt x="17547" y="9153"/>
                  </a:cubicBezTo>
                  <a:cubicBezTo>
                    <a:pt x="17540" y="9153"/>
                    <a:pt x="17534" y="9153"/>
                    <a:pt x="17528" y="9153"/>
                  </a:cubicBezTo>
                  <a:cubicBezTo>
                    <a:pt x="15863" y="9153"/>
                    <a:pt x="12833" y="12282"/>
                    <a:pt x="10154" y="12282"/>
                  </a:cubicBezTo>
                  <a:cubicBezTo>
                    <a:pt x="9953" y="12282"/>
                    <a:pt x="9755" y="12264"/>
                    <a:pt x="9559" y="12227"/>
                  </a:cubicBezTo>
                  <a:cubicBezTo>
                    <a:pt x="9129" y="12144"/>
                    <a:pt x="8723" y="12107"/>
                    <a:pt x="8327" y="12107"/>
                  </a:cubicBezTo>
                  <a:cubicBezTo>
                    <a:pt x="6078" y="12107"/>
                    <a:pt x="4147" y="13291"/>
                    <a:pt x="0" y="13975"/>
                  </a:cubicBezTo>
                  <a:lnTo>
                    <a:pt x="29375" y="15203"/>
                  </a:lnTo>
                  <a:lnTo>
                    <a:pt x="29375" y="15203"/>
                  </a:lnTo>
                  <a:lnTo>
                    <a:pt x="261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2873;p80">
              <a:extLst>
                <a:ext uri="{FF2B5EF4-FFF2-40B4-BE49-F238E27FC236}">
                  <a16:creationId xmlns:a16="http://schemas.microsoft.com/office/drawing/2014/main" id="{16C3139A-B457-21FF-C8B5-BF1B743A789C}"/>
                </a:ext>
              </a:extLst>
            </p:cNvPr>
            <p:cNvSpPr/>
            <p:nvPr/>
          </p:nvSpPr>
          <p:spPr>
            <a:xfrm>
              <a:off x="2781101" y="4266045"/>
              <a:ext cx="2763381" cy="282493"/>
            </a:xfrm>
            <a:custGeom>
              <a:avLst/>
              <a:gdLst/>
              <a:ahLst/>
              <a:cxnLst/>
              <a:rect l="l" t="t" r="r" b="b"/>
              <a:pathLst>
                <a:path w="67888" h="6940" extrusionOk="0">
                  <a:moveTo>
                    <a:pt x="1" y="0"/>
                  </a:moveTo>
                  <a:lnTo>
                    <a:pt x="1" y="6685"/>
                  </a:lnTo>
                  <a:lnTo>
                    <a:pt x="67888" y="6939"/>
                  </a:lnTo>
                  <a:lnTo>
                    <a:pt x="67888" y="459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2874;p80">
              <a:extLst>
                <a:ext uri="{FF2B5EF4-FFF2-40B4-BE49-F238E27FC236}">
                  <a16:creationId xmlns:a16="http://schemas.microsoft.com/office/drawing/2014/main" id="{7D49157C-5EC4-980F-96F1-35D9655FC7F3}"/>
                </a:ext>
              </a:extLst>
            </p:cNvPr>
            <p:cNvSpPr/>
            <p:nvPr/>
          </p:nvSpPr>
          <p:spPr>
            <a:xfrm>
              <a:off x="2781101" y="4244675"/>
              <a:ext cx="1059470" cy="88411"/>
            </a:xfrm>
            <a:custGeom>
              <a:avLst/>
              <a:gdLst/>
              <a:ahLst/>
              <a:cxnLst/>
              <a:rect l="l" t="t" r="r" b="b"/>
              <a:pathLst>
                <a:path w="26028" h="2172" extrusionOk="0">
                  <a:moveTo>
                    <a:pt x="1" y="1"/>
                  </a:moveTo>
                  <a:lnTo>
                    <a:pt x="1" y="1680"/>
                  </a:lnTo>
                  <a:lnTo>
                    <a:pt x="26027" y="2171"/>
                  </a:lnTo>
                  <a:lnTo>
                    <a:pt x="1" y="1"/>
                  </a:lnTo>
                  <a:close/>
                </a:path>
              </a:pathLst>
            </a:custGeom>
            <a:solidFill>
              <a:srgbClr val="FEC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2875;p80">
              <a:extLst>
                <a:ext uri="{FF2B5EF4-FFF2-40B4-BE49-F238E27FC236}">
                  <a16:creationId xmlns:a16="http://schemas.microsoft.com/office/drawing/2014/main" id="{86C567AF-BD84-ADCF-77CF-44F21EE6533C}"/>
                </a:ext>
              </a:extLst>
            </p:cNvPr>
            <p:cNvSpPr/>
            <p:nvPr/>
          </p:nvSpPr>
          <p:spPr>
            <a:xfrm>
              <a:off x="3020857" y="2798321"/>
              <a:ext cx="453739" cy="1623153"/>
            </a:xfrm>
            <a:custGeom>
              <a:avLst/>
              <a:gdLst/>
              <a:ahLst/>
              <a:cxnLst/>
              <a:rect l="l" t="t" r="r" b="b"/>
              <a:pathLst>
                <a:path w="11147" h="39876" extrusionOk="0">
                  <a:moveTo>
                    <a:pt x="402" y="0"/>
                  </a:moveTo>
                  <a:lnTo>
                    <a:pt x="0" y="559"/>
                  </a:lnTo>
                  <a:cubicBezTo>
                    <a:pt x="3990" y="6321"/>
                    <a:pt x="10525" y="22587"/>
                    <a:pt x="10054" y="39783"/>
                  </a:cubicBezTo>
                  <a:lnTo>
                    <a:pt x="11128" y="39875"/>
                  </a:lnTo>
                  <a:cubicBezTo>
                    <a:pt x="11146" y="14639"/>
                    <a:pt x="402"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2876;p80">
              <a:extLst>
                <a:ext uri="{FF2B5EF4-FFF2-40B4-BE49-F238E27FC236}">
                  <a16:creationId xmlns:a16="http://schemas.microsoft.com/office/drawing/2014/main" id="{E23CC106-8285-CB76-BEF6-02D0193C058C}"/>
                </a:ext>
              </a:extLst>
            </p:cNvPr>
            <p:cNvSpPr/>
            <p:nvPr/>
          </p:nvSpPr>
          <p:spPr>
            <a:xfrm>
              <a:off x="3402797" y="4272192"/>
              <a:ext cx="79253" cy="68832"/>
            </a:xfrm>
            <a:custGeom>
              <a:avLst/>
              <a:gdLst/>
              <a:ahLst/>
              <a:cxnLst/>
              <a:rect l="l" t="t" r="r" b="b"/>
              <a:pathLst>
                <a:path w="1947" h="1691" extrusionOk="0">
                  <a:moveTo>
                    <a:pt x="1946" y="0"/>
                  </a:moveTo>
                  <a:lnTo>
                    <a:pt x="0" y="226"/>
                  </a:lnTo>
                  <a:lnTo>
                    <a:pt x="223" y="1572"/>
                  </a:lnTo>
                  <a:lnTo>
                    <a:pt x="1822" y="1690"/>
                  </a:lnTo>
                  <a:lnTo>
                    <a:pt x="1946" y="0"/>
                  </a:lnTo>
                  <a:close/>
                </a:path>
              </a:pathLst>
            </a:custGeom>
            <a:solidFill>
              <a:srgbClr val="A08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2877;p80">
              <a:extLst>
                <a:ext uri="{FF2B5EF4-FFF2-40B4-BE49-F238E27FC236}">
                  <a16:creationId xmlns:a16="http://schemas.microsoft.com/office/drawing/2014/main" id="{7898AC64-14CD-2D6A-5E03-936E4EADCABE}"/>
                </a:ext>
              </a:extLst>
            </p:cNvPr>
            <p:cNvSpPr/>
            <p:nvPr/>
          </p:nvSpPr>
          <p:spPr>
            <a:xfrm>
              <a:off x="3154656" y="3832245"/>
              <a:ext cx="864859" cy="464566"/>
            </a:xfrm>
            <a:custGeom>
              <a:avLst/>
              <a:gdLst/>
              <a:ahLst/>
              <a:cxnLst/>
              <a:rect l="l" t="t" r="r" b="b"/>
              <a:pathLst>
                <a:path w="21247" h="11413" extrusionOk="0">
                  <a:moveTo>
                    <a:pt x="19639" y="1"/>
                  </a:moveTo>
                  <a:lnTo>
                    <a:pt x="1" y="1007"/>
                  </a:lnTo>
                  <a:lnTo>
                    <a:pt x="722" y="11413"/>
                  </a:lnTo>
                  <a:lnTo>
                    <a:pt x="21246" y="11413"/>
                  </a:lnTo>
                  <a:lnTo>
                    <a:pt x="196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2878;p80">
              <a:extLst>
                <a:ext uri="{FF2B5EF4-FFF2-40B4-BE49-F238E27FC236}">
                  <a16:creationId xmlns:a16="http://schemas.microsoft.com/office/drawing/2014/main" id="{99BA2231-57B4-7C73-147B-C801EC5D5DCF}"/>
                </a:ext>
              </a:extLst>
            </p:cNvPr>
            <p:cNvSpPr/>
            <p:nvPr/>
          </p:nvSpPr>
          <p:spPr>
            <a:xfrm>
              <a:off x="3154656" y="3832245"/>
              <a:ext cx="829894" cy="464566"/>
            </a:xfrm>
            <a:custGeom>
              <a:avLst/>
              <a:gdLst/>
              <a:ahLst/>
              <a:cxnLst/>
              <a:rect l="l" t="t" r="r" b="b"/>
              <a:pathLst>
                <a:path w="20388" h="11413" extrusionOk="0">
                  <a:moveTo>
                    <a:pt x="19639" y="1"/>
                  </a:moveTo>
                  <a:lnTo>
                    <a:pt x="1" y="1007"/>
                  </a:lnTo>
                  <a:lnTo>
                    <a:pt x="722" y="11413"/>
                  </a:lnTo>
                  <a:lnTo>
                    <a:pt x="8516" y="11413"/>
                  </a:lnTo>
                  <a:lnTo>
                    <a:pt x="8015" y="10113"/>
                  </a:lnTo>
                  <a:lnTo>
                    <a:pt x="20388" y="5326"/>
                  </a:lnTo>
                  <a:lnTo>
                    <a:pt x="19639" y="1"/>
                  </a:lnTo>
                  <a:close/>
                </a:path>
              </a:pathLst>
            </a:custGeom>
            <a:solidFill>
              <a:srgbClr val="5C463F">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2879;p80">
              <a:extLst>
                <a:ext uri="{FF2B5EF4-FFF2-40B4-BE49-F238E27FC236}">
                  <a16:creationId xmlns:a16="http://schemas.microsoft.com/office/drawing/2014/main" id="{1F7EFFD9-D328-7FE1-BA73-59BDD3118E5A}"/>
                </a:ext>
              </a:extLst>
            </p:cNvPr>
            <p:cNvSpPr/>
            <p:nvPr/>
          </p:nvSpPr>
          <p:spPr>
            <a:xfrm>
              <a:off x="3617804" y="4077130"/>
              <a:ext cx="208939" cy="92645"/>
            </a:xfrm>
            <a:custGeom>
              <a:avLst/>
              <a:gdLst/>
              <a:ahLst/>
              <a:cxnLst/>
              <a:rect l="l" t="t" r="r" b="b"/>
              <a:pathLst>
                <a:path w="5133" h="2276" extrusionOk="0">
                  <a:moveTo>
                    <a:pt x="113" y="0"/>
                  </a:moveTo>
                  <a:lnTo>
                    <a:pt x="1" y="2276"/>
                  </a:lnTo>
                  <a:lnTo>
                    <a:pt x="5132" y="2276"/>
                  </a:lnTo>
                  <a:lnTo>
                    <a:pt x="4678" y="145"/>
                  </a:lnTo>
                  <a:lnTo>
                    <a:pt x="1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2880;p80">
              <a:extLst>
                <a:ext uri="{FF2B5EF4-FFF2-40B4-BE49-F238E27FC236}">
                  <a16:creationId xmlns:a16="http://schemas.microsoft.com/office/drawing/2014/main" id="{2B759B17-7A9B-8711-D637-9AD071A3A041}"/>
                </a:ext>
              </a:extLst>
            </p:cNvPr>
            <p:cNvSpPr/>
            <p:nvPr/>
          </p:nvSpPr>
          <p:spPr>
            <a:xfrm>
              <a:off x="3304045" y="4085963"/>
              <a:ext cx="145113" cy="196402"/>
            </a:xfrm>
            <a:custGeom>
              <a:avLst/>
              <a:gdLst/>
              <a:ahLst/>
              <a:cxnLst/>
              <a:rect l="l" t="t" r="r" b="b"/>
              <a:pathLst>
                <a:path w="3565" h="4825" extrusionOk="0">
                  <a:moveTo>
                    <a:pt x="3093" y="0"/>
                  </a:moveTo>
                  <a:lnTo>
                    <a:pt x="5" y="328"/>
                  </a:lnTo>
                  <a:lnTo>
                    <a:pt x="1" y="4824"/>
                  </a:lnTo>
                  <a:lnTo>
                    <a:pt x="3565" y="4824"/>
                  </a:lnTo>
                  <a:lnTo>
                    <a:pt x="3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2881;p80">
              <a:extLst>
                <a:ext uri="{FF2B5EF4-FFF2-40B4-BE49-F238E27FC236}">
                  <a16:creationId xmlns:a16="http://schemas.microsoft.com/office/drawing/2014/main" id="{B5F84E13-EB37-A146-11CE-5786CB9E66FE}"/>
                </a:ext>
              </a:extLst>
            </p:cNvPr>
            <p:cNvSpPr/>
            <p:nvPr/>
          </p:nvSpPr>
          <p:spPr>
            <a:xfrm>
              <a:off x="3031807" y="3300344"/>
              <a:ext cx="1049578" cy="761794"/>
            </a:xfrm>
            <a:custGeom>
              <a:avLst/>
              <a:gdLst/>
              <a:ahLst/>
              <a:cxnLst/>
              <a:rect l="l" t="t" r="r" b="b"/>
              <a:pathLst>
                <a:path w="25785" h="18715" extrusionOk="0">
                  <a:moveTo>
                    <a:pt x="9897" y="1"/>
                  </a:moveTo>
                  <a:cubicBezTo>
                    <a:pt x="8581" y="770"/>
                    <a:pt x="1143" y="5852"/>
                    <a:pt x="1" y="18187"/>
                  </a:cubicBezTo>
                  <a:cubicBezTo>
                    <a:pt x="1760" y="18551"/>
                    <a:pt x="4461" y="18715"/>
                    <a:pt x="7486" y="18715"/>
                  </a:cubicBezTo>
                  <a:cubicBezTo>
                    <a:pt x="14314" y="18715"/>
                    <a:pt x="22789" y="17881"/>
                    <a:pt x="25784" y="16645"/>
                  </a:cubicBezTo>
                  <a:cubicBezTo>
                    <a:pt x="22768" y="7982"/>
                    <a:pt x="12460" y="697"/>
                    <a:pt x="9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2882;p80">
              <a:extLst>
                <a:ext uri="{FF2B5EF4-FFF2-40B4-BE49-F238E27FC236}">
                  <a16:creationId xmlns:a16="http://schemas.microsoft.com/office/drawing/2014/main" id="{C50BCF96-80A2-CEB2-9CF0-E8D638BD42DF}"/>
                </a:ext>
              </a:extLst>
            </p:cNvPr>
            <p:cNvSpPr/>
            <p:nvPr/>
          </p:nvSpPr>
          <p:spPr>
            <a:xfrm>
              <a:off x="3031766" y="3442651"/>
              <a:ext cx="991248" cy="619530"/>
            </a:xfrm>
            <a:custGeom>
              <a:avLst/>
              <a:gdLst/>
              <a:ahLst/>
              <a:cxnLst/>
              <a:rect l="l" t="t" r="r" b="b"/>
              <a:pathLst>
                <a:path w="24352" h="15220" extrusionOk="0">
                  <a:moveTo>
                    <a:pt x="5896" y="1"/>
                  </a:moveTo>
                  <a:cubicBezTo>
                    <a:pt x="3426" y="2853"/>
                    <a:pt x="661" y="7560"/>
                    <a:pt x="0" y="14691"/>
                  </a:cubicBezTo>
                  <a:cubicBezTo>
                    <a:pt x="1760" y="15056"/>
                    <a:pt x="4462" y="15219"/>
                    <a:pt x="7487" y="15219"/>
                  </a:cubicBezTo>
                  <a:cubicBezTo>
                    <a:pt x="13428" y="15219"/>
                    <a:pt x="20612" y="14588"/>
                    <a:pt x="24351" y="13611"/>
                  </a:cubicBezTo>
                  <a:lnTo>
                    <a:pt x="24351" y="13611"/>
                  </a:lnTo>
                  <a:cubicBezTo>
                    <a:pt x="23768" y="13702"/>
                    <a:pt x="23167" y="13747"/>
                    <a:pt x="22553" y="13747"/>
                  </a:cubicBezTo>
                  <a:cubicBezTo>
                    <a:pt x="18841" y="13747"/>
                    <a:pt x="14678" y="12088"/>
                    <a:pt x="11246" y="8898"/>
                  </a:cubicBezTo>
                  <a:cubicBezTo>
                    <a:pt x="8434" y="6283"/>
                    <a:pt x="6611" y="3103"/>
                    <a:pt x="58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2883;p80">
              <a:extLst>
                <a:ext uri="{FF2B5EF4-FFF2-40B4-BE49-F238E27FC236}">
                  <a16:creationId xmlns:a16="http://schemas.microsoft.com/office/drawing/2014/main" id="{33BA690F-D43D-B46C-CE7F-D9702BACEEF9}"/>
                </a:ext>
              </a:extLst>
            </p:cNvPr>
            <p:cNvSpPr/>
            <p:nvPr/>
          </p:nvSpPr>
          <p:spPr>
            <a:xfrm>
              <a:off x="2781101" y="4296086"/>
              <a:ext cx="2763381" cy="282493"/>
            </a:xfrm>
            <a:custGeom>
              <a:avLst/>
              <a:gdLst/>
              <a:ahLst/>
              <a:cxnLst/>
              <a:rect l="l" t="t" r="r" b="b"/>
              <a:pathLst>
                <a:path w="67888" h="6940" extrusionOk="0">
                  <a:moveTo>
                    <a:pt x="1" y="1"/>
                  </a:moveTo>
                  <a:lnTo>
                    <a:pt x="1" y="6686"/>
                  </a:lnTo>
                  <a:lnTo>
                    <a:pt x="67888" y="6939"/>
                  </a:lnTo>
                  <a:lnTo>
                    <a:pt x="67888" y="4589"/>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2884;p80">
              <a:extLst>
                <a:ext uri="{FF2B5EF4-FFF2-40B4-BE49-F238E27FC236}">
                  <a16:creationId xmlns:a16="http://schemas.microsoft.com/office/drawing/2014/main" id="{1F04AA4E-E13F-8A76-549B-008BDA8709DF}"/>
                </a:ext>
              </a:extLst>
            </p:cNvPr>
            <p:cNvSpPr/>
            <p:nvPr/>
          </p:nvSpPr>
          <p:spPr>
            <a:xfrm>
              <a:off x="2781101" y="4286072"/>
              <a:ext cx="1240322" cy="272154"/>
            </a:xfrm>
            <a:custGeom>
              <a:avLst/>
              <a:gdLst/>
              <a:ahLst/>
              <a:cxnLst/>
              <a:rect l="l" t="t" r="r" b="b"/>
              <a:pathLst>
                <a:path w="30471" h="6686" extrusionOk="0">
                  <a:moveTo>
                    <a:pt x="1" y="0"/>
                  </a:moveTo>
                  <a:lnTo>
                    <a:pt x="1" y="6686"/>
                  </a:lnTo>
                  <a:lnTo>
                    <a:pt x="26410" y="6027"/>
                  </a:lnTo>
                  <a:lnTo>
                    <a:pt x="30471" y="226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2885;p80">
              <a:extLst>
                <a:ext uri="{FF2B5EF4-FFF2-40B4-BE49-F238E27FC236}">
                  <a16:creationId xmlns:a16="http://schemas.microsoft.com/office/drawing/2014/main" id="{DDC392F8-43A7-67A6-E579-E4B87258413F}"/>
                </a:ext>
              </a:extLst>
            </p:cNvPr>
            <p:cNvSpPr/>
            <p:nvPr/>
          </p:nvSpPr>
          <p:spPr>
            <a:xfrm>
              <a:off x="3910843" y="4287456"/>
              <a:ext cx="25400" cy="96512"/>
            </a:xfrm>
            <a:custGeom>
              <a:avLst/>
              <a:gdLst/>
              <a:ahLst/>
              <a:cxnLst/>
              <a:rect l="l" t="t" r="r" b="b"/>
              <a:pathLst>
                <a:path w="624" h="2371" extrusionOk="0">
                  <a:moveTo>
                    <a:pt x="0" y="0"/>
                  </a:moveTo>
                  <a:lnTo>
                    <a:pt x="208" y="2371"/>
                  </a:lnTo>
                  <a:lnTo>
                    <a:pt x="531" y="2371"/>
                  </a:lnTo>
                  <a:lnTo>
                    <a:pt x="6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2886;p80">
              <a:extLst>
                <a:ext uri="{FF2B5EF4-FFF2-40B4-BE49-F238E27FC236}">
                  <a16:creationId xmlns:a16="http://schemas.microsoft.com/office/drawing/2014/main" id="{4B2737FF-AF3A-DE0C-52D7-8E12BDF535A5}"/>
                </a:ext>
              </a:extLst>
            </p:cNvPr>
            <p:cNvSpPr/>
            <p:nvPr/>
          </p:nvSpPr>
          <p:spPr>
            <a:xfrm>
              <a:off x="3106176" y="4187565"/>
              <a:ext cx="55277" cy="177189"/>
            </a:xfrm>
            <a:custGeom>
              <a:avLst/>
              <a:gdLst/>
              <a:ahLst/>
              <a:cxnLst/>
              <a:rect l="l" t="t" r="r" b="b"/>
              <a:pathLst>
                <a:path w="1358" h="4353" extrusionOk="0">
                  <a:moveTo>
                    <a:pt x="466" y="1"/>
                  </a:moveTo>
                  <a:lnTo>
                    <a:pt x="1" y="76"/>
                  </a:lnTo>
                  <a:lnTo>
                    <a:pt x="958" y="4352"/>
                  </a:lnTo>
                  <a:lnTo>
                    <a:pt x="1358" y="4352"/>
                  </a:lnTo>
                  <a:lnTo>
                    <a:pt x="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2887;p80">
              <a:extLst>
                <a:ext uri="{FF2B5EF4-FFF2-40B4-BE49-F238E27FC236}">
                  <a16:creationId xmlns:a16="http://schemas.microsoft.com/office/drawing/2014/main" id="{B15271F5-A955-80DF-9883-60C7136436CC}"/>
                </a:ext>
              </a:extLst>
            </p:cNvPr>
            <p:cNvSpPr/>
            <p:nvPr/>
          </p:nvSpPr>
          <p:spPr>
            <a:xfrm>
              <a:off x="4681114" y="4397606"/>
              <a:ext cx="955387" cy="173200"/>
            </a:xfrm>
            <a:custGeom>
              <a:avLst/>
              <a:gdLst/>
              <a:ahLst/>
              <a:cxnLst/>
              <a:rect l="l" t="t" r="r" b="b"/>
              <a:pathLst>
                <a:path w="23471" h="4255" extrusionOk="0">
                  <a:moveTo>
                    <a:pt x="1134" y="0"/>
                  </a:moveTo>
                  <a:lnTo>
                    <a:pt x="1134" y="0"/>
                  </a:lnTo>
                  <a:cubicBezTo>
                    <a:pt x="1" y="382"/>
                    <a:pt x="1226" y="3463"/>
                    <a:pt x="7172" y="4255"/>
                  </a:cubicBezTo>
                  <a:lnTo>
                    <a:pt x="23471" y="955"/>
                  </a:lnTo>
                  <a:lnTo>
                    <a:pt x="11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2888;p80">
              <a:extLst>
                <a:ext uri="{FF2B5EF4-FFF2-40B4-BE49-F238E27FC236}">
                  <a16:creationId xmlns:a16="http://schemas.microsoft.com/office/drawing/2014/main" id="{66EDE09F-3855-F247-BA6D-F91F7A674613}"/>
                </a:ext>
              </a:extLst>
            </p:cNvPr>
            <p:cNvSpPr/>
            <p:nvPr/>
          </p:nvSpPr>
          <p:spPr>
            <a:xfrm>
              <a:off x="4066826" y="4181499"/>
              <a:ext cx="29063" cy="307852"/>
            </a:xfrm>
            <a:custGeom>
              <a:avLst/>
              <a:gdLst/>
              <a:ahLst/>
              <a:cxnLst/>
              <a:rect l="l" t="t" r="r" b="b"/>
              <a:pathLst>
                <a:path w="714" h="7563" extrusionOk="0">
                  <a:moveTo>
                    <a:pt x="91" y="1"/>
                  </a:moveTo>
                  <a:lnTo>
                    <a:pt x="0" y="7563"/>
                  </a:lnTo>
                  <a:lnTo>
                    <a:pt x="622" y="7563"/>
                  </a:lnTo>
                  <a:lnTo>
                    <a:pt x="7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2889;p80">
              <a:extLst>
                <a:ext uri="{FF2B5EF4-FFF2-40B4-BE49-F238E27FC236}">
                  <a16:creationId xmlns:a16="http://schemas.microsoft.com/office/drawing/2014/main" id="{ACDA3E96-E511-27AA-CECD-CFF43B7FDB29}"/>
                </a:ext>
              </a:extLst>
            </p:cNvPr>
            <p:cNvSpPr/>
            <p:nvPr/>
          </p:nvSpPr>
          <p:spPr>
            <a:xfrm>
              <a:off x="3032580" y="4184878"/>
              <a:ext cx="62279" cy="249929"/>
            </a:xfrm>
            <a:custGeom>
              <a:avLst/>
              <a:gdLst/>
              <a:ahLst/>
              <a:cxnLst/>
              <a:rect l="l" t="t" r="r" b="b"/>
              <a:pathLst>
                <a:path w="1530" h="6140" extrusionOk="0">
                  <a:moveTo>
                    <a:pt x="0" y="1"/>
                  </a:moveTo>
                  <a:lnTo>
                    <a:pt x="906" y="6140"/>
                  </a:lnTo>
                  <a:lnTo>
                    <a:pt x="1529" y="6140"/>
                  </a:lnTo>
                  <a:lnTo>
                    <a:pt x="6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2890;p80">
              <a:extLst>
                <a:ext uri="{FF2B5EF4-FFF2-40B4-BE49-F238E27FC236}">
                  <a16:creationId xmlns:a16="http://schemas.microsoft.com/office/drawing/2014/main" id="{CFEF813F-E0B2-A3F2-3523-F44136A10CAE}"/>
                </a:ext>
              </a:extLst>
            </p:cNvPr>
            <p:cNvSpPr/>
            <p:nvPr/>
          </p:nvSpPr>
          <p:spPr>
            <a:xfrm>
              <a:off x="3005511" y="4276751"/>
              <a:ext cx="1154557" cy="28901"/>
            </a:xfrm>
            <a:custGeom>
              <a:avLst/>
              <a:gdLst/>
              <a:ahLst/>
              <a:cxnLst/>
              <a:rect l="l" t="t" r="r" b="b"/>
              <a:pathLst>
                <a:path w="28364" h="710" extrusionOk="0">
                  <a:moveTo>
                    <a:pt x="1" y="0"/>
                  </a:moveTo>
                  <a:lnTo>
                    <a:pt x="62" y="709"/>
                  </a:lnTo>
                  <a:lnTo>
                    <a:pt x="28364" y="640"/>
                  </a:lnTo>
                  <a:lnTo>
                    <a:pt x="28328" y="236"/>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2891;p80">
              <a:extLst>
                <a:ext uri="{FF2B5EF4-FFF2-40B4-BE49-F238E27FC236}">
                  <a16:creationId xmlns:a16="http://schemas.microsoft.com/office/drawing/2014/main" id="{869237EA-8F5B-6407-455A-E62294330C6D}"/>
                </a:ext>
              </a:extLst>
            </p:cNvPr>
            <p:cNvSpPr/>
            <p:nvPr/>
          </p:nvSpPr>
          <p:spPr>
            <a:xfrm>
              <a:off x="2769581" y="4390319"/>
              <a:ext cx="1653478" cy="213620"/>
            </a:xfrm>
            <a:custGeom>
              <a:avLst/>
              <a:gdLst/>
              <a:ahLst/>
              <a:cxnLst/>
              <a:rect l="l" t="t" r="r" b="b"/>
              <a:pathLst>
                <a:path w="40621" h="5248" extrusionOk="0">
                  <a:moveTo>
                    <a:pt x="5045" y="1"/>
                  </a:moveTo>
                  <a:cubicBezTo>
                    <a:pt x="4238" y="1"/>
                    <a:pt x="3399" y="81"/>
                    <a:pt x="2528" y="273"/>
                  </a:cubicBezTo>
                  <a:cubicBezTo>
                    <a:pt x="1" y="828"/>
                    <a:pt x="500" y="4575"/>
                    <a:pt x="15749" y="5169"/>
                  </a:cubicBezTo>
                  <a:lnTo>
                    <a:pt x="40620" y="5247"/>
                  </a:lnTo>
                  <a:lnTo>
                    <a:pt x="40611" y="2285"/>
                  </a:lnTo>
                  <a:cubicBezTo>
                    <a:pt x="39860" y="2931"/>
                    <a:pt x="39005" y="3134"/>
                    <a:pt x="38178" y="3134"/>
                  </a:cubicBezTo>
                  <a:cubicBezTo>
                    <a:pt x="36799" y="3134"/>
                    <a:pt x="35499" y="2570"/>
                    <a:pt x="34896" y="2562"/>
                  </a:cubicBezTo>
                  <a:cubicBezTo>
                    <a:pt x="34889" y="2562"/>
                    <a:pt x="34882" y="2562"/>
                    <a:pt x="34875" y="2562"/>
                  </a:cubicBezTo>
                  <a:cubicBezTo>
                    <a:pt x="33902" y="2562"/>
                    <a:pt x="34600" y="3563"/>
                    <a:pt x="33385" y="3563"/>
                  </a:cubicBezTo>
                  <a:cubicBezTo>
                    <a:pt x="33336" y="3563"/>
                    <a:pt x="33284" y="3562"/>
                    <a:pt x="33229" y="3558"/>
                  </a:cubicBezTo>
                  <a:cubicBezTo>
                    <a:pt x="31622" y="3458"/>
                    <a:pt x="31695" y="2894"/>
                    <a:pt x="29511" y="2328"/>
                  </a:cubicBezTo>
                  <a:cubicBezTo>
                    <a:pt x="29100" y="2221"/>
                    <a:pt x="28773" y="2178"/>
                    <a:pt x="28506" y="2178"/>
                  </a:cubicBezTo>
                  <a:cubicBezTo>
                    <a:pt x="27265" y="2178"/>
                    <a:pt x="27296" y="3119"/>
                    <a:pt x="26024" y="3119"/>
                  </a:cubicBezTo>
                  <a:cubicBezTo>
                    <a:pt x="25882" y="3119"/>
                    <a:pt x="25725" y="3108"/>
                    <a:pt x="25547" y="3082"/>
                  </a:cubicBezTo>
                  <a:cubicBezTo>
                    <a:pt x="23149" y="2731"/>
                    <a:pt x="21512" y="1574"/>
                    <a:pt x="19364" y="1225"/>
                  </a:cubicBezTo>
                  <a:cubicBezTo>
                    <a:pt x="19037" y="1172"/>
                    <a:pt x="18756" y="1149"/>
                    <a:pt x="18512" y="1149"/>
                  </a:cubicBezTo>
                  <a:cubicBezTo>
                    <a:pt x="16967" y="1149"/>
                    <a:pt x="16899" y="2077"/>
                    <a:pt x="16018" y="2251"/>
                  </a:cubicBezTo>
                  <a:cubicBezTo>
                    <a:pt x="15796" y="2295"/>
                    <a:pt x="15567" y="2315"/>
                    <a:pt x="15331" y="2315"/>
                  </a:cubicBezTo>
                  <a:cubicBezTo>
                    <a:pt x="12789" y="2315"/>
                    <a:pt x="9370" y="1"/>
                    <a:pt x="50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2892;p80">
              <a:extLst>
                <a:ext uri="{FF2B5EF4-FFF2-40B4-BE49-F238E27FC236}">
                  <a16:creationId xmlns:a16="http://schemas.microsoft.com/office/drawing/2014/main" id="{E9B0288F-252A-81E4-D470-E9BE98902C9C}"/>
                </a:ext>
              </a:extLst>
            </p:cNvPr>
            <p:cNvSpPr/>
            <p:nvPr/>
          </p:nvSpPr>
          <p:spPr>
            <a:xfrm>
              <a:off x="3647559" y="4390319"/>
              <a:ext cx="1653437" cy="213620"/>
            </a:xfrm>
            <a:custGeom>
              <a:avLst/>
              <a:gdLst/>
              <a:ahLst/>
              <a:cxnLst/>
              <a:rect l="l" t="t" r="r" b="b"/>
              <a:pathLst>
                <a:path w="40620" h="5248" extrusionOk="0">
                  <a:moveTo>
                    <a:pt x="5045" y="1"/>
                  </a:moveTo>
                  <a:cubicBezTo>
                    <a:pt x="4238" y="1"/>
                    <a:pt x="3399" y="81"/>
                    <a:pt x="2528" y="273"/>
                  </a:cubicBezTo>
                  <a:cubicBezTo>
                    <a:pt x="0" y="828"/>
                    <a:pt x="500" y="4575"/>
                    <a:pt x="15748" y="5169"/>
                  </a:cubicBezTo>
                  <a:lnTo>
                    <a:pt x="40620" y="5247"/>
                  </a:lnTo>
                  <a:lnTo>
                    <a:pt x="40611" y="2285"/>
                  </a:lnTo>
                  <a:cubicBezTo>
                    <a:pt x="39860" y="2931"/>
                    <a:pt x="39004" y="3134"/>
                    <a:pt x="38178" y="3134"/>
                  </a:cubicBezTo>
                  <a:cubicBezTo>
                    <a:pt x="36799" y="3134"/>
                    <a:pt x="35499" y="2570"/>
                    <a:pt x="34896" y="2562"/>
                  </a:cubicBezTo>
                  <a:cubicBezTo>
                    <a:pt x="34889" y="2562"/>
                    <a:pt x="34882" y="2562"/>
                    <a:pt x="34875" y="2562"/>
                  </a:cubicBezTo>
                  <a:cubicBezTo>
                    <a:pt x="33902" y="2562"/>
                    <a:pt x="34600" y="3563"/>
                    <a:pt x="33386" y="3563"/>
                  </a:cubicBezTo>
                  <a:cubicBezTo>
                    <a:pt x="33337" y="3563"/>
                    <a:pt x="33285" y="3562"/>
                    <a:pt x="33230" y="3558"/>
                  </a:cubicBezTo>
                  <a:cubicBezTo>
                    <a:pt x="31621" y="3458"/>
                    <a:pt x="31697" y="2894"/>
                    <a:pt x="29511" y="2328"/>
                  </a:cubicBezTo>
                  <a:cubicBezTo>
                    <a:pt x="29100" y="2221"/>
                    <a:pt x="28773" y="2178"/>
                    <a:pt x="28506" y="2178"/>
                  </a:cubicBezTo>
                  <a:cubicBezTo>
                    <a:pt x="27266" y="2178"/>
                    <a:pt x="27296" y="3119"/>
                    <a:pt x="26025" y="3119"/>
                  </a:cubicBezTo>
                  <a:cubicBezTo>
                    <a:pt x="25883" y="3119"/>
                    <a:pt x="25726" y="3108"/>
                    <a:pt x="25548" y="3082"/>
                  </a:cubicBezTo>
                  <a:cubicBezTo>
                    <a:pt x="23149" y="2731"/>
                    <a:pt x="21514" y="1574"/>
                    <a:pt x="19363" y="1225"/>
                  </a:cubicBezTo>
                  <a:cubicBezTo>
                    <a:pt x="19037" y="1172"/>
                    <a:pt x="18756" y="1149"/>
                    <a:pt x="18512" y="1149"/>
                  </a:cubicBezTo>
                  <a:cubicBezTo>
                    <a:pt x="16967" y="1149"/>
                    <a:pt x="16899" y="2077"/>
                    <a:pt x="16018" y="2251"/>
                  </a:cubicBezTo>
                  <a:cubicBezTo>
                    <a:pt x="15796" y="2295"/>
                    <a:pt x="15567" y="2315"/>
                    <a:pt x="15331" y="2315"/>
                  </a:cubicBezTo>
                  <a:cubicBezTo>
                    <a:pt x="12790" y="2315"/>
                    <a:pt x="9371" y="1"/>
                    <a:pt x="50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2893;p80">
              <a:extLst>
                <a:ext uri="{FF2B5EF4-FFF2-40B4-BE49-F238E27FC236}">
                  <a16:creationId xmlns:a16="http://schemas.microsoft.com/office/drawing/2014/main" id="{2662AF81-D998-0B57-07BC-67447D985AB1}"/>
                </a:ext>
              </a:extLst>
            </p:cNvPr>
            <p:cNvSpPr/>
            <p:nvPr/>
          </p:nvSpPr>
          <p:spPr>
            <a:xfrm>
              <a:off x="5295401" y="4483373"/>
              <a:ext cx="5251" cy="4233"/>
            </a:xfrm>
            <a:custGeom>
              <a:avLst/>
              <a:gdLst/>
              <a:ahLst/>
              <a:cxnLst/>
              <a:rect l="l" t="t" r="r" b="b"/>
              <a:pathLst>
                <a:path w="129" h="104" extrusionOk="0">
                  <a:moveTo>
                    <a:pt x="129" y="0"/>
                  </a:moveTo>
                  <a:cubicBezTo>
                    <a:pt x="87" y="36"/>
                    <a:pt x="44" y="70"/>
                    <a:pt x="1" y="103"/>
                  </a:cubicBezTo>
                  <a:cubicBezTo>
                    <a:pt x="42" y="79"/>
                    <a:pt x="86" y="56"/>
                    <a:pt x="129" y="30"/>
                  </a:cubicBezTo>
                  <a:lnTo>
                    <a:pt x="129" y="0"/>
                  </a:lnTo>
                  <a:close/>
                </a:path>
              </a:pathLst>
            </a:custGeom>
            <a:solidFill>
              <a:srgbClr val="C6E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2894;p80">
              <a:extLst>
                <a:ext uri="{FF2B5EF4-FFF2-40B4-BE49-F238E27FC236}">
                  <a16:creationId xmlns:a16="http://schemas.microsoft.com/office/drawing/2014/main" id="{D45D8553-78DC-D6DF-552D-0A9A07CADFCF}"/>
                </a:ext>
              </a:extLst>
            </p:cNvPr>
            <p:cNvSpPr/>
            <p:nvPr/>
          </p:nvSpPr>
          <p:spPr>
            <a:xfrm>
              <a:off x="5027111" y="4494567"/>
              <a:ext cx="45875" cy="37001"/>
            </a:xfrm>
            <a:custGeom>
              <a:avLst/>
              <a:gdLst/>
              <a:ahLst/>
              <a:cxnLst/>
              <a:rect l="l" t="t" r="r" b="b"/>
              <a:pathLst>
                <a:path w="1127" h="909" extrusionOk="0">
                  <a:moveTo>
                    <a:pt x="983" y="1"/>
                  </a:moveTo>
                  <a:cubicBezTo>
                    <a:pt x="194" y="1"/>
                    <a:pt x="505" y="661"/>
                    <a:pt x="1" y="908"/>
                  </a:cubicBezTo>
                  <a:cubicBezTo>
                    <a:pt x="13" y="908"/>
                    <a:pt x="25" y="908"/>
                    <a:pt x="36" y="908"/>
                  </a:cubicBezTo>
                  <a:cubicBezTo>
                    <a:pt x="1074" y="908"/>
                    <a:pt x="845" y="310"/>
                    <a:pt x="1127" y="8"/>
                  </a:cubicBezTo>
                  <a:cubicBezTo>
                    <a:pt x="1084" y="4"/>
                    <a:pt x="1044" y="1"/>
                    <a:pt x="1005" y="1"/>
                  </a:cubicBezTo>
                  <a:cubicBezTo>
                    <a:pt x="998" y="1"/>
                    <a:pt x="990" y="1"/>
                    <a:pt x="983" y="1"/>
                  </a:cubicBezTo>
                  <a:close/>
                </a:path>
              </a:pathLst>
            </a:custGeom>
            <a:solidFill>
              <a:srgbClr val="C6E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2895;p80">
              <a:extLst>
                <a:ext uri="{FF2B5EF4-FFF2-40B4-BE49-F238E27FC236}">
                  <a16:creationId xmlns:a16="http://schemas.microsoft.com/office/drawing/2014/main" id="{6F62FA5E-58D4-067B-77EA-A3A22D196EF9}"/>
                </a:ext>
              </a:extLst>
            </p:cNvPr>
            <p:cNvSpPr/>
            <p:nvPr/>
          </p:nvSpPr>
          <p:spPr>
            <a:xfrm>
              <a:off x="4944764" y="4588230"/>
              <a:ext cx="356250" cy="15712"/>
            </a:xfrm>
            <a:custGeom>
              <a:avLst/>
              <a:gdLst/>
              <a:ahLst/>
              <a:cxnLst/>
              <a:rect l="l" t="t" r="r" b="b"/>
              <a:pathLst>
                <a:path w="8752" h="386" extrusionOk="0">
                  <a:moveTo>
                    <a:pt x="8752" y="1"/>
                  </a:moveTo>
                  <a:lnTo>
                    <a:pt x="1" y="358"/>
                  </a:lnTo>
                  <a:lnTo>
                    <a:pt x="8752" y="385"/>
                  </a:lnTo>
                  <a:lnTo>
                    <a:pt x="8752" y="1"/>
                  </a:lnTo>
                  <a:close/>
                </a:path>
              </a:pathLst>
            </a:custGeom>
            <a:solidFill>
              <a:srgbClr val="C6E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2896;p80">
              <a:extLst>
                <a:ext uri="{FF2B5EF4-FFF2-40B4-BE49-F238E27FC236}">
                  <a16:creationId xmlns:a16="http://schemas.microsoft.com/office/drawing/2014/main" id="{AAB011BC-FD80-43D1-D929-38B55C49F85D}"/>
                </a:ext>
              </a:extLst>
            </p:cNvPr>
            <p:cNvSpPr/>
            <p:nvPr/>
          </p:nvSpPr>
          <p:spPr>
            <a:xfrm>
              <a:off x="3683380" y="4383807"/>
              <a:ext cx="1161436" cy="142956"/>
            </a:xfrm>
            <a:custGeom>
              <a:avLst/>
              <a:gdLst/>
              <a:ahLst/>
              <a:cxnLst/>
              <a:rect l="l" t="t" r="r" b="b"/>
              <a:pathLst>
                <a:path w="28533" h="3512" extrusionOk="0">
                  <a:moveTo>
                    <a:pt x="4080" y="1"/>
                  </a:moveTo>
                  <a:cubicBezTo>
                    <a:pt x="3280" y="1"/>
                    <a:pt x="2449" y="81"/>
                    <a:pt x="1588" y="270"/>
                  </a:cubicBezTo>
                  <a:cubicBezTo>
                    <a:pt x="463" y="517"/>
                    <a:pt x="0" y="1560"/>
                    <a:pt x="1108" y="2513"/>
                  </a:cubicBezTo>
                  <a:cubicBezTo>
                    <a:pt x="1228" y="2140"/>
                    <a:pt x="1625" y="1845"/>
                    <a:pt x="2177" y="1697"/>
                  </a:cubicBezTo>
                  <a:cubicBezTo>
                    <a:pt x="3233" y="1416"/>
                    <a:pt x="4249" y="1303"/>
                    <a:pt x="5223" y="1303"/>
                  </a:cubicBezTo>
                  <a:cubicBezTo>
                    <a:pt x="9190" y="1303"/>
                    <a:pt x="12451" y="3180"/>
                    <a:pt x="14866" y="3180"/>
                  </a:cubicBezTo>
                  <a:cubicBezTo>
                    <a:pt x="15171" y="3180"/>
                    <a:pt x="15464" y="3150"/>
                    <a:pt x="15742" y="3082"/>
                  </a:cubicBezTo>
                  <a:cubicBezTo>
                    <a:pt x="16647" y="2861"/>
                    <a:pt x="16642" y="1867"/>
                    <a:pt x="18366" y="1867"/>
                  </a:cubicBezTo>
                  <a:cubicBezTo>
                    <a:pt x="18566" y="1867"/>
                    <a:pt x="18789" y="1880"/>
                    <a:pt x="19039" y="1910"/>
                  </a:cubicBezTo>
                  <a:cubicBezTo>
                    <a:pt x="21201" y="2163"/>
                    <a:pt x="22886" y="3248"/>
                    <a:pt x="25298" y="3492"/>
                  </a:cubicBezTo>
                  <a:cubicBezTo>
                    <a:pt x="25427" y="3506"/>
                    <a:pt x="25546" y="3512"/>
                    <a:pt x="25655" y="3512"/>
                  </a:cubicBezTo>
                  <a:cubicBezTo>
                    <a:pt x="27092" y="3512"/>
                    <a:pt x="26930" y="2458"/>
                    <a:pt x="28329" y="2458"/>
                  </a:cubicBezTo>
                  <a:cubicBezTo>
                    <a:pt x="28393" y="2458"/>
                    <a:pt x="28461" y="2460"/>
                    <a:pt x="28532" y="2465"/>
                  </a:cubicBezTo>
                  <a:cubicBezTo>
                    <a:pt x="28168" y="2376"/>
                    <a:pt x="27873" y="2340"/>
                    <a:pt x="27627" y="2340"/>
                  </a:cubicBezTo>
                  <a:cubicBezTo>
                    <a:pt x="26387" y="2340"/>
                    <a:pt x="26416" y="3281"/>
                    <a:pt x="25144" y="3281"/>
                  </a:cubicBezTo>
                  <a:cubicBezTo>
                    <a:pt x="25003" y="3281"/>
                    <a:pt x="24845" y="3269"/>
                    <a:pt x="24668" y="3243"/>
                  </a:cubicBezTo>
                  <a:cubicBezTo>
                    <a:pt x="22269" y="2892"/>
                    <a:pt x="20594" y="1582"/>
                    <a:pt x="18445" y="1233"/>
                  </a:cubicBezTo>
                  <a:cubicBezTo>
                    <a:pt x="18126" y="1181"/>
                    <a:pt x="17851" y="1158"/>
                    <a:pt x="17611" y="1158"/>
                  </a:cubicBezTo>
                  <a:cubicBezTo>
                    <a:pt x="16049" y="1158"/>
                    <a:pt x="15989" y="2122"/>
                    <a:pt x="15105" y="2297"/>
                  </a:cubicBezTo>
                  <a:cubicBezTo>
                    <a:pt x="14887" y="2341"/>
                    <a:pt x="14660" y="2360"/>
                    <a:pt x="14426" y="2360"/>
                  </a:cubicBezTo>
                  <a:cubicBezTo>
                    <a:pt x="11875" y="2360"/>
                    <a:pt x="8428" y="1"/>
                    <a:pt x="4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2897;p80">
              <a:extLst>
                <a:ext uri="{FF2B5EF4-FFF2-40B4-BE49-F238E27FC236}">
                  <a16:creationId xmlns:a16="http://schemas.microsoft.com/office/drawing/2014/main" id="{F9F5A9B3-2079-F236-3015-46949AE21B31}"/>
                </a:ext>
              </a:extLst>
            </p:cNvPr>
            <p:cNvSpPr/>
            <p:nvPr/>
          </p:nvSpPr>
          <p:spPr>
            <a:xfrm>
              <a:off x="2781101" y="3427549"/>
              <a:ext cx="3422354" cy="1180933"/>
            </a:xfrm>
            <a:custGeom>
              <a:avLst/>
              <a:gdLst/>
              <a:ahLst/>
              <a:cxnLst/>
              <a:rect l="l" t="t" r="r" b="b"/>
              <a:pathLst>
                <a:path w="84077" h="29012" extrusionOk="0">
                  <a:moveTo>
                    <a:pt x="65216" y="1"/>
                  </a:moveTo>
                  <a:cubicBezTo>
                    <a:pt x="58375" y="1"/>
                    <a:pt x="52793" y="3279"/>
                    <a:pt x="56364" y="3537"/>
                  </a:cubicBezTo>
                  <a:cubicBezTo>
                    <a:pt x="69317" y="4477"/>
                    <a:pt x="78780" y="20329"/>
                    <a:pt x="60766" y="25442"/>
                  </a:cubicBezTo>
                  <a:cubicBezTo>
                    <a:pt x="54827" y="27127"/>
                    <a:pt x="47203" y="27725"/>
                    <a:pt x="39376" y="27725"/>
                  </a:cubicBezTo>
                  <a:cubicBezTo>
                    <a:pt x="20291" y="27725"/>
                    <a:pt x="1" y="24171"/>
                    <a:pt x="1" y="24171"/>
                  </a:cubicBezTo>
                  <a:lnTo>
                    <a:pt x="1" y="29012"/>
                  </a:lnTo>
                  <a:lnTo>
                    <a:pt x="82144" y="29012"/>
                  </a:lnTo>
                  <a:cubicBezTo>
                    <a:pt x="82144" y="29012"/>
                    <a:pt x="84076" y="14691"/>
                    <a:pt x="78288" y="6309"/>
                  </a:cubicBezTo>
                  <a:cubicBezTo>
                    <a:pt x="74948" y="1472"/>
                    <a:pt x="69800" y="1"/>
                    <a:pt x="65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2898;p80">
              <a:extLst>
                <a:ext uri="{FF2B5EF4-FFF2-40B4-BE49-F238E27FC236}">
                  <a16:creationId xmlns:a16="http://schemas.microsoft.com/office/drawing/2014/main" id="{4BB34513-8C05-55FE-FD87-36959EEDA501}"/>
                </a:ext>
              </a:extLst>
            </p:cNvPr>
            <p:cNvSpPr/>
            <p:nvPr/>
          </p:nvSpPr>
          <p:spPr>
            <a:xfrm>
              <a:off x="3325212" y="3506436"/>
              <a:ext cx="2716367" cy="1102047"/>
            </a:xfrm>
            <a:custGeom>
              <a:avLst/>
              <a:gdLst/>
              <a:ahLst/>
              <a:cxnLst/>
              <a:rect l="l" t="t" r="r" b="b"/>
              <a:pathLst>
                <a:path w="66733" h="27074" extrusionOk="0">
                  <a:moveTo>
                    <a:pt x="43523" y="1"/>
                  </a:moveTo>
                  <a:cubicBezTo>
                    <a:pt x="38303" y="1"/>
                    <a:pt x="34902" y="1390"/>
                    <a:pt x="37794" y="1599"/>
                  </a:cubicBezTo>
                  <a:cubicBezTo>
                    <a:pt x="50748" y="2539"/>
                    <a:pt x="60180" y="19590"/>
                    <a:pt x="42074" y="24363"/>
                  </a:cubicBezTo>
                  <a:cubicBezTo>
                    <a:pt x="36370" y="25866"/>
                    <a:pt x="28185" y="26367"/>
                    <a:pt x="19816" y="26367"/>
                  </a:cubicBezTo>
                  <a:cubicBezTo>
                    <a:pt x="12905" y="26367"/>
                    <a:pt x="5869" y="26026"/>
                    <a:pt x="1" y="25626"/>
                  </a:cubicBezTo>
                  <a:lnTo>
                    <a:pt x="1" y="27074"/>
                  </a:lnTo>
                  <a:lnTo>
                    <a:pt x="63573" y="27074"/>
                  </a:lnTo>
                  <a:cubicBezTo>
                    <a:pt x="63573" y="27074"/>
                    <a:pt x="66733" y="16157"/>
                    <a:pt x="60946" y="7775"/>
                  </a:cubicBezTo>
                  <a:cubicBezTo>
                    <a:pt x="56659" y="1567"/>
                    <a:pt x="49065" y="1"/>
                    <a:pt x="435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2899;p80">
              <a:extLst>
                <a:ext uri="{FF2B5EF4-FFF2-40B4-BE49-F238E27FC236}">
                  <a16:creationId xmlns:a16="http://schemas.microsoft.com/office/drawing/2014/main" id="{7F4203D4-E047-D5CA-5EA1-86445A7715D2}"/>
                </a:ext>
              </a:extLst>
            </p:cNvPr>
            <p:cNvSpPr/>
            <p:nvPr/>
          </p:nvSpPr>
          <p:spPr>
            <a:xfrm>
              <a:off x="2777926" y="3506436"/>
              <a:ext cx="3295395" cy="1102047"/>
            </a:xfrm>
            <a:custGeom>
              <a:avLst/>
              <a:gdLst/>
              <a:ahLst/>
              <a:cxnLst/>
              <a:rect l="l" t="t" r="r" b="b"/>
              <a:pathLst>
                <a:path w="80958" h="27074" extrusionOk="0">
                  <a:moveTo>
                    <a:pt x="57746" y="1"/>
                  </a:moveTo>
                  <a:cubicBezTo>
                    <a:pt x="52526" y="1"/>
                    <a:pt x="49125" y="1390"/>
                    <a:pt x="52018" y="1599"/>
                  </a:cubicBezTo>
                  <a:cubicBezTo>
                    <a:pt x="64971" y="2539"/>
                    <a:pt x="74403" y="19590"/>
                    <a:pt x="56297" y="24363"/>
                  </a:cubicBezTo>
                  <a:cubicBezTo>
                    <a:pt x="50595" y="25866"/>
                    <a:pt x="42414" y="26366"/>
                    <a:pt x="34047" y="26366"/>
                  </a:cubicBezTo>
                  <a:cubicBezTo>
                    <a:pt x="17390" y="26366"/>
                    <a:pt x="0" y="24383"/>
                    <a:pt x="0" y="24383"/>
                  </a:cubicBezTo>
                  <a:lnTo>
                    <a:pt x="0" y="27074"/>
                  </a:lnTo>
                  <a:lnTo>
                    <a:pt x="77797" y="27074"/>
                  </a:lnTo>
                  <a:cubicBezTo>
                    <a:pt x="77797" y="27074"/>
                    <a:pt x="80958" y="16157"/>
                    <a:pt x="75169" y="7775"/>
                  </a:cubicBezTo>
                  <a:cubicBezTo>
                    <a:pt x="70882" y="1567"/>
                    <a:pt x="63289" y="1"/>
                    <a:pt x="57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2900;p80">
              <a:extLst>
                <a:ext uri="{FF2B5EF4-FFF2-40B4-BE49-F238E27FC236}">
                  <a16:creationId xmlns:a16="http://schemas.microsoft.com/office/drawing/2014/main" id="{B93523BE-898B-6673-916D-48D02ACE80EE}"/>
                </a:ext>
              </a:extLst>
            </p:cNvPr>
            <p:cNvSpPr/>
            <p:nvPr/>
          </p:nvSpPr>
          <p:spPr>
            <a:xfrm>
              <a:off x="5409621" y="3914389"/>
              <a:ext cx="599544" cy="694102"/>
            </a:xfrm>
            <a:custGeom>
              <a:avLst/>
              <a:gdLst/>
              <a:ahLst/>
              <a:cxnLst/>
              <a:rect l="l" t="t" r="r" b="b"/>
              <a:pathLst>
                <a:path w="14729" h="17052" extrusionOk="0">
                  <a:moveTo>
                    <a:pt x="3034" y="0"/>
                  </a:moveTo>
                  <a:cubicBezTo>
                    <a:pt x="2107" y="0"/>
                    <a:pt x="1182" y="109"/>
                    <a:pt x="265" y="324"/>
                  </a:cubicBezTo>
                  <a:cubicBezTo>
                    <a:pt x="1665" y="3174"/>
                    <a:pt x="1782" y="6289"/>
                    <a:pt x="1" y="8955"/>
                  </a:cubicBezTo>
                  <a:cubicBezTo>
                    <a:pt x="4174" y="10168"/>
                    <a:pt x="7076" y="13997"/>
                    <a:pt x="8795" y="17052"/>
                  </a:cubicBezTo>
                  <a:lnTo>
                    <a:pt x="13623" y="17052"/>
                  </a:lnTo>
                  <a:cubicBezTo>
                    <a:pt x="13623" y="17052"/>
                    <a:pt x="14729" y="10368"/>
                    <a:pt x="13509" y="5018"/>
                  </a:cubicBezTo>
                  <a:cubicBezTo>
                    <a:pt x="10253" y="1634"/>
                    <a:pt x="6631" y="0"/>
                    <a:pt x="30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2901;p80">
              <a:extLst>
                <a:ext uri="{FF2B5EF4-FFF2-40B4-BE49-F238E27FC236}">
                  <a16:creationId xmlns:a16="http://schemas.microsoft.com/office/drawing/2014/main" id="{DACDA22F-96A2-7700-C5FE-DBA806ED6137}"/>
                </a:ext>
              </a:extLst>
            </p:cNvPr>
            <p:cNvSpPr/>
            <p:nvPr/>
          </p:nvSpPr>
          <p:spPr>
            <a:xfrm>
              <a:off x="4147464" y="3979518"/>
              <a:ext cx="175032" cy="74165"/>
            </a:xfrm>
            <a:custGeom>
              <a:avLst/>
              <a:gdLst/>
              <a:ahLst/>
              <a:cxnLst/>
              <a:rect l="l" t="t" r="r" b="b"/>
              <a:pathLst>
                <a:path w="4300" h="1822" extrusionOk="0">
                  <a:moveTo>
                    <a:pt x="4300" y="0"/>
                  </a:moveTo>
                  <a:lnTo>
                    <a:pt x="4300" y="0"/>
                  </a:lnTo>
                  <a:cubicBezTo>
                    <a:pt x="3085" y="513"/>
                    <a:pt x="1983" y="549"/>
                    <a:pt x="1696" y="549"/>
                  </a:cubicBezTo>
                  <a:cubicBezTo>
                    <a:pt x="1648" y="549"/>
                    <a:pt x="1623" y="548"/>
                    <a:pt x="1623" y="548"/>
                  </a:cubicBezTo>
                  <a:lnTo>
                    <a:pt x="0" y="1822"/>
                  </a:lnTo>
                  <a:cubicBezTo>
                    <a:pt x="2518" y="1752"/>
                    <a:pt x="3806" y="719"/>
                    <a:pt x="43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2902;p80">
              <a:extLst>
                <a:ext uri="{FF2B5EF4-FFF2-40B4-BE49-F238E27FC236}">
                  <a16:creationId xmlns:a16="http://schemas.microsoft.com/office/drawing/2014/main" id="{9336F1DA-7A2D-F7FA-813F-96B07FE2E56E}"/>
                </a:ext>
              </a:extLst>
            </p:cNvPr>
            <p:cNvSpPr/>
            <p:nvPr/>
          </p:nvSpPr>
          <p:spPr>
            <a:xfrm>
              <a:off x="2333625" y="2776991"/>
              <a:ext cx="698579" cy="228152"/>
            </a:xfrm>
            <a:custGeom>
              <a:avLst/>
              <a:gdLst/>
              <a:ahLst/>
              <a:cxnLst/>
              <a:rect l="l" t="t" r="r" b="b"/>
              <a:pathLst>
                <a:path w="17162" h="5605" extrusionOk="0">
                  <a:moveTo>
                    <a:pt x="14710" y="1"/>
                  </a:moveTo>
                  <a:cubicBezTo>
                    <a:pt x="9195" y="1"/>
                    <a:pt x="4243" y="2553"/>
                    <a:pt x="0" y="5605"/>
                  </a:cubicBezTo>
                  <a:lnTo>
                    <a:pt x="8060" y="5059"/>
                  </a:lnTo>
                  <a:cubicBezTo>
                    <a:pt x="11547" y="3171"/>
                    <a:pt x="14250" y="1403"/>
                    <a:pt x="17065" y="678"/>
                  </a:cubicBezTo>
                  <a:lnTo>
                    <a:pt x="17162" y="170"/>
                  </a:lnTo>
                  <a:cubicBezTo>
                    <a:pt x="16333" y="55"/>
                    <a:pt x="15515" y="1"/>
                    <a:pt x="147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2903;p80">
              <a:extLst>
                <a:ext uri="{FF2B5EF4-FFF2-40B4-BE49-F238E27FC236}">
                  <a16:creationId xmlns:a16="http://schemas.microsoft.com/office/drawing/2014/main" id="{6D0A81A3-5520-34B4-1D19-699FDD7EC382}"/>
                </a:ext>
              </a:extLst>
            </p:cNvPr>
            <p:cNvSpPr/>
            <p:nvPr/>
          </p:nvSpPr>
          <p:spPr>
            <a:xfrm>
              <a:off x="3028347" y="3317074"/>
              <a:ext cx="354825" cy="289006"/>
            </a:xfrm>
            <a:custGeom>
              <a:avLst/>
              <a:gdLst/>
              <a:ahLst/>
              <a:cxnLst/>
              <a:rect l="l" t="t" r="r" b="b"/>
              <a:pathLst>
                <a:path w="8717" h="7100" extrusionOk="0">
                  <a:moveTo>
                    <a:pt x="8640" y="0"/>
                  </a:moveTo>
                  <a:cubicBezTo>
                    <a:pt x="1827" y="2832"/>
                    <a:pt x="13" y="6444"/>
                    <a:pt x="1" y="6476"/>
                  </a:cubicBezTo>
                  <a:lnTo>
                    <a:pt x="658" y="7099"/>
                  </a:lnTo>
                  <a:cubicBezTo>
                    <a:pt x="670" y="7067"/>
                    <a:pt x="1898" y="3212"/>
                    <a:pt x="8716" y="71"/>
                  </a:cubicBezTo>
                  <a:lnTo>
                    <a:pt x="8640" y="0"/>
                  </a:lnTo>
                  <a:close/>
                </a:path>
              </a:pathLst>
            </a:custGeom>
            <a:solidFill>
              <a:srgbClr val="EB5D37">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2904;p80">
              <a:extLst>
                <a:ext uri="{FF2B5EF4-FFF2-40B4-BE49-F238E27FC236}">
                  <a16:creationId xmlns:a16="http://schemas.microsoft.com/office/drawing/2014/main" id="{C2E2E54F-F177-A657-F76B-A8BC5B994A5D}"/>
                </a:ext>
              </a:extLst>
            </p:cNvPr>
            <p:cNvSpPr/>
            <p:nvPr/>
          </p:nvSpPr>
          <p:spPr>
            <a:xfrm>
              <a:off x="4486745" y="4182558"/>
              <a:ext cx="79619" cy="78764"/>
            </a:xfrm>
            <a:custGeom>
              <a:avLst/>
              <a:gdLst/>
              <a:ahLst/>
              <a:cxnLst/>
              <a:rect l="l" t="t" r="r" b="b"/>
              <a:pathLst>
                <a:path w="1956" h="1935" extrusionOk="0">
                  <a:moveTo>
                    <a:pt x="1904" y="1"/>
                  </a:moveTo>
                  <a:cubicBezTo>
                    <a:pt x="816" y="519"/>
                    <a:pt x="10" y="1796"/>
                    <a:pt x="1" y="1810"/>
                  </a:cubicBezTo>
                  <a:lnTo>
                    <a:pt x="186" y="1934"/>
                  </a:lnTo>
                  <a:cubicBezTo>
                    <a:pt x="195" y="1921"/>
                    <a:pt x="856" y="681"/>
                    <a:pt x="1956" y="84"/>
                  </a:cubicBezTo>
                  <a:lnTo>
                    <a:pt x="1904" y="1"/>
                  </a:lnTo>
                  <a:close/>
                </a:path>
              </a:pathLst>
            </a:custGeom>
            <a:solidFill>
              <a:srgbClr val="EB5D37">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2905;p80">
              <a:extLst>
                <a:ext uri="{FF2B5EF4-FFF2-40B4-BE49-F238E27FC236}">
                  <a16:creationId xmlns:a16="http://schemas.microsoft.com/office/drawing/2014/main" id="{13C403F7-EC7E-24E8-1F9A-BB486C2490A6}"/>
                </a:ext>
              </a:extLst>
            </p:cNvPr>
            <p:cNvSpPr/>
            <p:nvPr/>
          </p:nvSpPr>
          <p:spPr>
            <a:xfrm>
              <a:off x="4479418" y="4221472"/>
              <a:ext cx="60650" cy="93052"/>
            </a:xfrm>
            <a:custGeom>
              <a:avLst/>
              <a:gdLst/>
              <a:ahLst/>
              <a:cxnLst/>
              <a:rect l="l" t="t" r="r" b="b"/>
              <a:pathLst>
                <a:path w="1490" h="2286" extrusionOk="0">
                  <a:moveTo>
                    <a:pt x="1419" y="0"/>
                  </a:moveTo>
                  <a:cubicBezTo>
                    <a:pt x="485" y="761"/>
                    <a:pt x="6" y="2192"/>
                    <a:pt x="1" y="2209"/>
                  </a:cubicBezTo>
                  <a:lnTo>
                    <a:pt x="209" y="2286"/>
                  </a:lnTo>
                  <a:cubicBezTo>
                    <a:pt x="215" y="2270"/>
                    <a:pt x="562" y="908"/>
                    <a:pt x="1490" y="69"/>
                  </a:cubicBezTo>
                  <a:lnTo>
                    <a:pt x="1419" y="0"/>
                  </a:lnTo>
                  <a:close/>
                </a:path>
              </a:pathLst>
            </a:custGeom>
            <a:solidFill>
              <a:srgbClr val="EB5D37">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2906;p80">
              <a:extLst>
                <a:ext uri="{FF2B5EF4-FFF2-40B4-BE49-F238E27FC236}">
                  <a16:creationId xmlns:a16="http://schemas.microsoft.com/office/drawing/2014/main" id="{8972C78B-E38A-2B22-CAC8-9CB37879B24B}"/>
                </a:ext>
              </a:extLst>
            </p:cNvPr>
            <p:cNvSpPr/>
            <p:nvPr/>
          </p:nvSpPr>
          <p:spPr>
            <a:xfrm>
              <a:off x="4502783" y="4155855"/>
              <a:ext cx="94639" cy="58819"/>
            </a:xfrm>
            <a:custGeom>
              <a:avLst/>
              <a:gdLst/>
              <a:ahLst/>
              <a:cxnLst/>
              <a:rect l="l" t="t" r="r" b="b"/>
              <a:pathLst>
                <a:path w="2325" h="1445" extrusionOk="0">
                  <a:moveTo>
                    <a:pt x="2286" y="0"/>
                  </a:moveTo>
                  <a:cubicBezTo>
                    <a:pt x="1070" y="215"/>
                    <a:pt x="13" y="1258"/>
                    <a:pt x="1" y="1269"/>
                  </a:cubicBezTo>
                  <a:lnTo>
                    <a:pt x="170" y="1444"/>
                  </a:lnTo>
                  <a:cubicBezTo>
                    <a:pt x="181" y="1434"/>
                    <a:pt x="1084" y="386"/>
                    <a:pt x="2325" y="98"/>
                  </a:cubicBezTo>
                  <a:lnTo>
                    <a:pt x="2286" y="0"/>
                  </a:lnTo>
                  <a:close/>
                </a:path>
              </a:pathLst>
            </a:custGeom>
            <a:solidFill>
              <a:srgbClr val="EB5D37">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2907;p80">
              <a:extLst>
                <a:ext uri="{FF2B5EF4-FFF2-40B4-BE49-F238E27FC236}">
                  <a16:creationId xmlns:a16="http://schemas.microsoft.com/office/drawing/2014/main" id="{EBE1D9B0-BF40-2027-514F-84A716498D27}"/>
                </a:ext>
              </a:extLst>
            </p:cNvPr>
            <p:cNvSpPr/>
            <p:nvPr/>
          </p:nvSpPr>
          <p:spPr>
            <a:xfrm>
              <a:off x="4614601" y="4116899"/>
              <a:ext cx="59348" cy="66105"/>
            </a:xfrm>
            <a:custGeom>
              <a:avLst/>
              <a:gdLst/>
              <a:ahLst/>
              <a:cxnLst/>
              <a:rect l="l" t="t" r="r" b="b"/>
              <a:pathLst>
                <a:path w="1458" h="1624" extrusionOk="0">
                  <a:moveTo>
                    <a:pt x="110" y="0"/>
                  </a:moveTo>
                  <a:lnTo>
                    <a:pt x="1" y="160"/>
                  </a:lnTo>
                  <a:cubicBezTo>
                    <a:pt x="12" y="166"/>
                    <a:pt x="968" y="703"/>
                    <a:pt x="1388" y="1623"/>
                  </a:cubicBezTo>
                  <a:lnTo>
                    <a:pt x="1458" y="1577"/>
                  </a:lnTo>
                  <a:cubicBezTo>
                    <a:pt x="1099" y="665"/>
                    <a:pt x="121" y="8"/>
                    <a:pt x="110" y="0"/>
                  </a:cubicBezTo>
                  <a:close/>
                </a:path>
              </a:pathLst>
            </a:custGeom>
            <a:solidFill>
              <a:srgbClr val="EB5D37">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2908;p80">
              <a:extLst>
                <a:ext uri="{FF2B5EF4-FFF2-40B4-BE49-F238E27FC236}">
                  <a16:creationId xmlns:a16="http://schemas.microsoft.com/office/drawing/2014/main" id="{70060848-E4BD-B8E1-C1FB-884BB6C60BF9}"/>
                </a:ext>
              </a:extLst>
            </p:cNvPr>
            <p:cNvSpPr/>
            <p:nvPr/>
          </p:nvSpPr>
          <p:spPr>
            <a:xfrm>
              <a:off x="4694587" y="4149342"/>
              <a:ext cx="39280" cy="61587"/>
            </a:xfrm>
            <a:custGeom>
              <a:avLst/>
              <a:gdLst/>
              <a:ahLst/>
              <a:cxnLst/>
              <a:rect l="l" t="t" r="r" b="b"/>
              <a:pathLst>
                <a:path w="965" h="1513" extrusionOk="0">
                  <a:moveTo>
                    <a:pt x="48" y="0"/>
                  </a:moveTo>
                  <a:lnTo>
                    <a:pt x="0" y="45"/>
                  </a:lnTo>
                  <a:cubicBezTo>
                    <a:pt x="228" y="901"/>
                    <a:pt x="880" y="1506"/>
                    <a:pt x="888" y="1512"/>
                  </a:cubicBezTo>
                  <a:lnTo>
                    <a:pt x="965" y="1360"/>
                  </a:lnTo>
                  <a:cubicBezTo>
                    <a:pt x="957" y="1354"/>
                    <a:pt x="317" y="863"/>
                    <a:pt x="48" y="0"/>
                  </a:cubicBezTo>
                  <a:close/>
                </a:path>
              </a:pathLst>
            </a:custGeom>
            <a:solidFill>
              <a:srgbClr val="EB5D37">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2909;p80">
              <a:extLst>
                <a:ext uri="{FF2B5EF4-FFF2-40B4-BE49-F238E27FC236}">
                  <a16:creationId xmlns:a16="http://schemas.microsoft.com/office/drawing/2014/main" id="{55D18996-7512-C7A1-1A2B-730EC0BF0CCD}"/>
                </a:ext>
              </a:extLst>
            </p:cNvPr>
            <p:cNvSpPr/>
            <p:nvPr/>
          </p:nvSpPr>
          <p:spPr>
            <a:xfrm>
              <a:off x="4584438" y="4213494"/>
              <a:ext cx="29470" cy="86254"/>
            </a:xfrm>
            <a:custGeom>
              <a:avLst/>
              <a:gdLst/>
              <a:ahLst/>
              <a:cxnLst/>
              <a:rect l="l" t="t" r="r" b="b"/>
              <a:pathLst>
                <a:path w="724" h="2119" extrusionOk="0">
                  <a:moveTo>
                    <a:pt x="104" y="1"/>
                  </a:moveTo>
                  <a:lnTo>
                    <a:pt x="31" y="38"/>
                  </a:lnTo>
                  <a:cubicBezTo>
                    <a:pt x="1" y="1150"/>
                    <a:pt x="571" y="2108"/>
                    <a:pt x="577" y="2119"/>
                  </a:cubicBezTo>
                  <a:lnTo>
                    <a:pt x="723" y="1962"/>
                  </a:lnTo>
                  <a:cubicBezTo>
                    <a:pt x="717" y="1953"/>
                    <a:pt x="122" y="1136"/>
                    <a:pt x="104" y="1"/>
                  </a:cubicBezTo>
                  <a:close/>
                </a:path>
              </a:pathLst>
            </a:custGeom>
            <a:solidFill>
              <a:srgbClr val="EB5D37">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2910;p80">
              <a:extLst>
                <a:ext uri="{FF2B5EF4-FFF2-40B4-BE49-F238E27FC236}">
                  <a16:creationId xmlns:a16="http://schemas.microsoft.com/office/drawing/2014/main" id="{EDA87578-6B2F-D4FC-53A1-D2604CF28DE9}"/>
                </a:ext>
              </a:extLst>
            </p:cNvPr>
            <p:cNvSpPr/>
            <p:nvPr/>
          </p:nvSpPr>
          <p:spPr>
            <a:xfrm>
              <a:off x="4454710" y="4152313"/>
              <a:ext cx="14695" cy="70175"/>
            </a:xfrm>
            <a:custGeom>
              <a:avLst/>
              <a:gdLst/>
              <a:ahLst/>
              <a:cxnLst/>
              <a:rect l="l" t="t" r="r" b="b"/>
              <a:pathLst>
                <a:path w="361" h="1724" extrusionOk="0">
                  <a:moveTo>
                    <a:pt x="360" y="1"/>
                  </a:moveTo>
                  <a:lnTo>
                    <a:pt x="296" y="10"/>
                  </a:lnTo>
                  <a:cubicBezTo>
                    <a:pt x="0" y="845"/>
                    <a:pt x="197" y="1714"/>
                    <a:pt x="199" y="1724"/>
                  </a:cubicBezTo>
                  <a:lnTo>
                    <a:pt x="350" y="1641"/>
                  </a:lnTo>
                  <a:cubicBezTo>
                    <a:pt x="346" y="1631"/>
                    <a:pt x="94" y="867"/>
                    <a:pt x="360" y="1"/>
                  </a:cubicBezTo>
                  <a:close/>
                </a:path>
              </a:pathLst>
            </a:custGeom>
            <a:solidFill>
              <a:srgbClr val="EB5D37">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2911;p80">
              <a:extLst>
                <a:ext uri="{FF2B5EF4-FFF2-40B4-BE49-F238E27FC236}">
                  <a16:creationId xmlns:a16="http://schemas.microsoft.com/office/drawing/2014/main" id="{2649736A-7D36-D674-D2A2-10CCC17E168C}"/>
                </a:ext>
              </a:extLst>
            </p:cNvPr>
            <p:cNvSpPr/>
            <p:nvPr/>
          </p:nvSpPr>
          <p:spPr>
            <a:xfrm>
              <a:off x="3473177" y="3239814"/>
              <a:ext cx="241096" cy="155127"/>
            </a:xfrm>
            <a:custGeom>
              <a:avLst/>
              <a:gdLst/>
              <a:ahLst/>
              <a:cxnLst/>
              <a:rect l="l" t="t" r="r" b="b"/>
              <a:pathLst>
                <a:path w="5923" h="3811" extrusionOk="0">
                  <a:moveTo>
                    <a:pt x="0" y="0"/>
                  </a:moveTo>
                  <a:lnTo>
                    <a:pt x="14" y="314"/>
                  </a:lnTo>
                  <a:cubicBezTo>
                    <a:pt x="42" y="320"/>
                    <a:pt x="2891" y="949"/>
                    <a:pt x="5863" y="3810"/>
                  </a:cubicBezTo>
                  <a:lnTo>
                    <a:pt x="5923" y="3719"/>
                  </a:lnTo>
                  <a:cubicBezTo>
                    <a:pt x="3135" y="805"/>
                    <a:pt x="30" y="6"/>
                    <a:pt x="0" y="0"/>
                  </a:cubicBezTo>
                  <a:close/>
                </a:path>
              </a:pathLst>
            </a:custGeom>
            <a:solidFill>
              <a:srgbClr val="EB5D37">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2912;p80">
              <a:extLst>
                <a:ext uri="{FF2B5EF4-FFF2-40B4-BE49-F238E27FC236}">
                  <a16:creationId xmlns:a16="http://schemas.microsoft.com/office/drawing/2014/main" id="{312A08F5-2B95-70A5-4CF8-EADEA12B5236}"/>
                </a:ext>
              </a:extLst>
            </p:cNvPr>
            <p:cNvSpPr/>
            <p:nvPr/>
          </p:nvSpPr>
          <p:spPr>
            <a:xfrm>
              <a:off x="3349188" y="3146924"/>
              <a:ext cx="136728" cy="189075"/>
            </a:xfrm>
            <a:custGeom>
              <a:avLst/>
              <a:gdLst/>
              <a:ahLst/>
              <a:cxnLst/>
              <a:rect l="l" t="t" r="r" b="b"/>
              <a:pathLst>
                <a:path w="3359" h="4645" extrusionOk="0">
                  <a:moveTo>
                    <a:pt x="570" y="1"/>
                  </a:moveTo>
                  <a:lnTo>
                    <a:pt x="105" y="44"/>
                  </a:lnTo>
                  <a:cubicBezTo>
                    <a:pt x="102" y="69"/>
                    <a:pt x="1" y="2682"/>
                    <a:pt x="3196" y="4645"/>
                  </a:cubicBezTo>
                  <a:lnTo>
                    <a:pt x="3359" y="4576"/>
                  </a:lnTo>
                  <a:cubicBezTo>
                    <a:pt x="319" y="2441"/>
                    <a:pt x="568" y="26"/>
                    <a:pt x="570" y="1"/>
                  </a:cubicBezTo>
                  <a:close/>
                </a:path>
              </a:pathLst>
            </a:custGeom>
            <a:solidFill>
              <a:srgbClr val="EB5D37">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2913;p80">
              <a:extLst>
                <a:ext uri="{FF2B5EF4-FFF2-40B4-BE49-F238E27FC236}">
                  <a16:creationId xmlns:a16="http://schemas.microsoft.com/office/drawing/2014/main" id="{F71D2FAD-B35C-2D34-F6F5-313928D727E3}"/>
                </a:ext>
              </a:extLst>
            </p:cNvPr>
            <p:cNvSpPr/>
            <p:nvPr/>
          </p:nvSpPr>
          <p:spPr>
            <a:xfrm>
              <a:off x="3191861" y="3344631"/>
              <a:ext cx="209549" cy="503236"/>
            </a:xfrm>
            <a:custGeom>
              <a:avLst/>
              <a:gdLst/>
              <a:ahLst/>
              <a:cxnLst/>
              <a:rect l="l" t="t" r="r" b="b"/>
              <a:pathLst>
                <a:path w="5148" h="12363" extrusionOk="0">
                  <a:moveTo>
                    <a:pt x="4949" y="0"/>
                  </a:moveTo>
                  <a:cubicBezTo>
                    <a:pt x="372" y="5658"/>
                    <a:pt x="0" y="12287"/>
                    <a:pt x="0" y="12349"/>
                  </a:cubicBezTo>
                  <a:lnTo>
                    <a:pt x="603" y="12363"/>
                  </a:lnTo>
                  <a:cubicBezTo>
                    <a:pt x="605" y="12301"/>
                    <a:pt x="745" y="6207"/>
                    <a:pt x="5147" y="145"/>
                  </a:cubicBezTo>
                  <a:lnTo>
                    <a:pt x="4949" y="0"/>
                  </a:lnTo>
                  <a:close/>
                </a:path>
              </a:pathLst>
            </a:custGeom>
            <a:solidFill>
              <a:srgbClr val="EB5D37">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2914;p80">
              <a:extLst>
                <a:ext uri="{FF2B5EF4-FFF2-40B4-BE49-F238E27FC236}">
                  <a16:creationId xmlns:a16="http://schemas.microsoft.com/office/drawing/2014/main" id="{2F23F2A4-A6D2-24A9-5F72-7992B9DF7EF3}"/>
                </a:ext>
              </a:extLst>
            </p:cNvPr>
            <p:cNvSpPr/>
            <p:nvPr/>
          </p:nvSpPr>
          <p:spPr>
            <a:xfrm>
              <a:off x="2874846" y="3500208"/>
              <a:ext cx="147718" cy="301624"/>
            </a:xfrm>
            <a:custGeom>
              <a:avLst/>
              <a:gdLst/>
              <a:ahLst/>
              <a:cxnLst/>
              <a:rect l="l" t="t" r="r" b="b"/>
              <a:pathLst>
                <a:path w="3629" h="7410" extrusionOk="0">
                  <a:moveTo>
                    <a:pt x="409" y="0"/>
                  </a:moveTo>
                  <a:lnTo>
                    <a:pt x="0" y="590"/>
                  </a:lnTo>
                  <a:cubicBezTo>
                    <a:pt x="40" y="628"/>
                    <a:pt x="3143" y="3772"/>
                    <a:pt x="2875" y="7410"/>
                  </a:cubicBezTo>
                  <a:lnTo>
                    <a:pt x="3014" y="7379"/>
                  </a:lnTo>
                  <a:cubicBezTo>
                    <a:pt x="3629" y="3766"/>
                    <a:pt x="449" y="42"/>
                    <a:pt x="409" y="0"/>
                  </a:cubicBezTo>
                  <a:close/>
                </a:path>
              </a:pathLst>
            </a:custGeom>
            <a:solidFill>
              <a:srgbClr val="EB5D37">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2915;p80">
              <a:extLst>
                <a:ext uri="{FF2B5EF4-FFF2-40B4-BE49-F238E27FC236}">
                  <a16:creationId xmlns:a16="http://schemas.microsoft.com/office/drawing/2014/main" id="{0756A07B-5B3E-21AB-9BE2-06CB37B068D5}"/>
                </a:ext>
              </a:extLst>
            </p:cNvPr>
            <p:cNvSpPr/>
            <p:nvPr/>
          </p:nvSpPr>
          <p:spPr>
            <a:xfrm>
              <a:off x="3020043" y="3827360"/>
              <a:ext cx="52550" cy="258965"/>
            </a:xfrm>
            <a:custGeom>
              <a:avLst/>
              <a:gdLst/>
              <a:ahLst/>
              <a:cxnLst/>
              <a:rect l="l" t="t" r="r" b="b"/>
              <a:pathLst>
                <a:path w="1291" h="6362" extrusionOk="0">
                  <a:moveTo>
                    <a:pt x="1291" y="1"/>
                  </a:moveTo>
                  <a:lnTo>
                    <a:pt x="1291" y="1"/>
                  </a:lnTo>
                  <a:cubicBezTo>
                    <a:pt x="333" y="2991"/>
                    <a:pt x="0" y="6330"/>
                    <a:pt x="0" y="6330"/>
                  </a:cubicBezTo>
                  <a:lnTo>
                    <a:pt x="616" y="6361"/>
                  </a:lnTo>
                  <a:cubicBezTo>
                    <a:pt x="662" y="4540"/>
                    <a:pt x="1291" y="1"/>
                    <a:pt x="1291" y="1"/>
                  </a:cubicBezTo>
                  <a:close/>
                </a:path>
              </a:pathLst>
            </a:custGeom>
            <a:solidFill>
              <a:srgbClr val="EB5D37">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2916;p80">
              <a:extLst>
                <a:ext uri="{FF2B5EF4-FFF2-40B4-BE49-F238E27FC236}">
                  <a16:creationId xmlns:a16="http://schemas.microsoft.com/office/drawing/2014/main" id="{99B090FE-BA00-0550-DBE2-E59E25F154A4}"/>
                </a:ext>
              </a:extLst>
            </p:cNvPr>
            <p:cNvSpPr/>
            <p:nvPr/>
          </p:nvSpPr>
          <p:spPr>
            <a:xfrm>
              <a:off x="3246243" y="3873520"/>
              <a:ext cx="36431" cy="262954"/>
            </a:xfrm>
            <a:custGeom>
              <a:avLst/>
              <a:gdLst/>
              <a:ahLst/>
              <a:cxnLst/>
              <a:rect l="l" t="t" r="r" b="b"/>
              <a:pathLst>
                <a:path w="895" h="6460" extrusionOk="0">
                  <a:moveTo>
                    <a:pt x="396" y="0"/>
                  </a:moveTo>
                  <a:cubicBezTo>
                    <a:pt x="1" y="3115"/>
                    <a:pt x="284" y="6459"/>
                    <a:pt x="284" y="6459"/>
                  </a:cubicBezTo>
                  <a:lnTo>
                    <a:pt x="895" y="6378"/>
                  </a:lnTo>
                  <a:cubicBezTo>
                    <a:pt x="607" y="4579"/>
                    <a:pt x="396" y="0"/>
                    <a:pt x="396" y="0"/>
                  </a:cubicBezTo>
                  <a:close/>
                </a:path>
              </a:pathLst>
            </a:custGeom>
            <a:solidFill>
              <a:srgbClr val="EB5D37">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2917;p80">
              <a:extLst>
                <a:ext uri="{FF2B5EF4-FFF2-40B4-BE49-F238E27FC236}">
                  <a16:creationId xmlns:a16="http://schemas.microsoft.com/office/drawing/2014/main" id="{A09A9AC9-366D-F315-0A01-A8BB37F808D6}"/>
                </a:ext>
              </a:extLst>
            </p:cNvPr>
            <p:cNvSpPr/>
            <p:nvPr/>
          </p:nvSpPr>
          <p:spPr>
            <a:xfrm>
              <a:off x="3116148" y="3828500"/>
              <a:ext cx="36431" cy="262954"/>
            </a:xfrm>
            <a:custGeom>
              <a:avLst/>
              <a:gdLst/>
              <a:ahLst/>
              <a:cxnLst/>
              <a:rect l="l" t="t" r="r" b="b"/>
              <a:pathLst>
                <a:path w="895" h="6460" extrusionOk="0">
                  <a:moveTo>
                    <a:pt x="397" y="0"/>
                  </a:moveTo>
                  <a:cubicBezTo>
                    <a:pt x="1" y="3115"/>
                    <a:pt x="285" y="6459"/>
                    <a:pt x="285" y="6459"/>
                  </a:cubicBezTo>
                  <a:lnTo>
                    <a:pt x="894" y="6378"/>
                  </a:lnTo>
                  <a:cubicBezTo>
                    <a:pt x="608" y="4578"/>
                    <a:pt x="397" y="0"/>
                    <a:pt x="397" y="0"/>
                  </a:cubicBezTo>
                  <a:close/>
                </a:path>
              </a:pathLst>
            </a:custGeom>
            <a:solidFill>
              <a:srgbClr val="EB5D37">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2918;p80">
              <a:extLst>
                <a:ext uri="{FF2B5EF4-FFF2-40B4-BE49-F238E27FC236}">
                  <a16:creationId xmlns:a16="http://schemas.microsoft.com/office/drawing/2014/main" id="{E5F58BBF-DC5F-F9A4-7697-2ECF294E32A9}"/>
                </a:ext>
              </a:extLst>
            </p:cNvPr>
            <p:cNvSpPr/>
            <p:nvPr/>
          </p:nvSpPr>
          <p:spPr>
            <a:xfrm>
              <a:off x="3408374" y="3870142"/>
              <a:ext cx="138519" cy="234949"/>
            </a:xfrm>
            <a:custGeom>
              <a:avLst/>
              <a:gdLst/>
              <a:ahLst/>
              <a:cxnLst/>
              <a:rect l="l" t="t" r="r" b="b"/>
              <a:pathLst>
                <a:path w="3403" h="5772" extrusionOk="0">
                  <a:moveTo>
                    <a:pt x="0" y="0"/>
                  </a:moveTo>
                  <a:cubicBezTo>
                    <a:pt x="1096" y="2943"/>
                    <a:pt x="2901" y="5772"/>
                    <a:pt x="2901" y="5772"/>
                  </a:cubicBezTo>
                  <a:lnTo>
                    <a:pt x="3403" y="5415"/>
                  </a:lnTo>
                  <a:cubicBezTo>
                    <a:pt x="2314" y="3957"/>
                    <a:pt x="1" y="0"/>
                    <a:pt x="0" y="0"/>
                  </a:cubicBezTo>
                  <a:close/>
                </a:path>
              </a:pathLst>
            </a:custGeom>
            <a:solidFill>
              <a:srgbClr val="EB5D37">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2919;p80">
              <a:extLst>
                <a:ext uri="{FF2B5EF4-FFF2-40B4-BE49-F238E27FC236}">
                  <a16:creationId xmlns:a16="http://schemas.microsoft.com/office/drawing/2014/main" id="{2E7819BC-AE79-DCD4-AE93-826C6F267A94}"/>
                </a:ext>
              </a:extLst>
            </p:cNvPr>
            <p:cNvSpPr/>
            <p:nvPr/>
          </p:nvSpPr>
          <p:spPr>
            <a:xfrm>
              <a:off x="3640721" y="3860372"/>
              <a:ext cx="175805" cy="209956"/>
            </a:xfrm>
            <a:custGeom>
              <a:avLst/>
              <a:gdLst/>
              <a:ahLst/>
              <a:cxnLst/>
              <a:rect l="l" t="t" r="r" b="b"/>
              <a:pathLst>
                <a:path w="4319" h="5158" extrusionOk="0">
                  <a:moveTo>
                    <a:pt x="1" y="0"/>
                  </a:moveTo>
                  <a:lnTo>
                    <a:pt x="1" y="0"/>
                  </a:lnTo>
                  <a:cubicBezTo>
                    <a:pt x="1607" y="2698"/>
                    <a:pt x="3889" y="5158"/>
                    <a:pt x="3889" y="5158"/>
                  </a:cubicBezTo>
                  <a:lnTo>
                    <a:pt x="4318" y="4716"/>
                  </a:lnTo>
                  <a:cubicBezTo>
                    <a:pt x="2985" y="3477"/>
                    <a:pt x="1" y="1"/>
                    <a:pt x="1" y="0"/>
                  </a:cubicBezTo>
                  <a:close/>
                </a:path>
              </a:pathLst>
            </a:custGeom>
            <a:solidFill>
              <a:srgbClr val="EB5D37">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2920;p80">
              <a:extLst>
                <a:ext uri="{FF2B5EF4-FFF2-40B4-BE49-F238E27FC236}">
                  <a16:creationId xmlns:a16="http://schemas.microsoft.com/office/drawing/2014/main" id="{AB7A135F-720B-3275-09B2-68FA74278BB3}"/>
                </a:ext>
              </a:extLst>
            </p:cNvPr>
            <p:cNvSpPr/>
            <p:nvPr/>
          </p:nvSpPr>
          <p:spPr>
            <a:xfrm>
              <a:off x="3345809" y="3608730"/>
              <a:ext cx="138601" cy="234949"/>
            </a:xfrm>
            <a:custGeom>
              <a:avLst/>
              <a:gdLst/>
              <a:ahLst/>
              <a:cxnLst/>
              <a:rect l="l" t="t" r="r" b="b"/>
              <a:pathLst>
                <a:path w="3405" h="5772" extrusionOk="0">
                  <a:moveTo>
                    <a:pt x="1" y="0"/>
                  </a:moveTo>
                  <a:lnTo>
                    <a:pt x="1" y="0"/>
                  </a:lnTo>
                  <a:cubicBezTo>
                    <a:pt x="1097" y="2943"/>
                    <a:pt x="2902" y="5772"/>
                    <a:pt x="2902" y="5772"/>
                  </a:cubicBezTo>
                  <a:lnTo>
                    <a:pt x="3405" y="5416"/>
                  </a:lnTo>
                  <a:cubicBezTo>
                    <a:pt x="2314" y="3957"/>
                    <a:pt x="1" y="0"/>
                    <a:pt x="1" y="0"/>
                  </a:cubicBezTo>
                  <a:close/>
                </a:path>
              </a:pathLst>
            </a:custGeom>
            <a:solidFill>
              <a:srgbClr val="EB5D37">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2921;p80">
              <a:extLst>
                <a:ext uri="{FF2B5EF4-FFF2-40B4-BE49-F238E27FC236}">
                  <a16:creationId xmlns:a16="http://schemas.microsoft.com/office/drawing/2014/main" id="{022C9835-24CA-DECC-DCFA-769D5F396B2C}"/>
                </a:ext>
              </a:extLst>
            </p:cNvPr>
            <p:cNvSpPr/>
            <p:nvPr/>
          </p:nvSpPr>
          <p:spPr>
            <a:xfrm>
              <a:off x="3352973" y="3699137"/>
              <a:ext cx="106281" cy="249155"/>
            </a:xfrm>
            <a:custGeom>
              <a:avLst/>
              <a:gdLst/>
              <a:ahLst/>
              <a:cxnLst/>
              <a:rect l="l" t="t" r="r" b="b"/>
              <a:pathLst>
                <a:path w="2611" h="6121" extrusionOk="0">
                  <a:moveTo>
                    <a:pt x="0" y="0"/>
                  </a:moveTo>
                  <a:lnTo>
                    <a:pt x="0" y="0"/>
                  </a:lnTo>
                  <a:cubicBezTo>
                    <a:pt x="674" y="3068"/>
                    <a:pt x="2063" y="6121"/>
                    <a:pt x="2063" y="6121"/>
                  </a:cubicBezTo>
                  <a:lnTo>
                    <a:pt x="2610" y="5839"/>
                  </a:lnTo>
                  <a:cubicBezTo>
                    <a:pt x="1735" y="4241"/>
                    <a:pt x="0" y="1"/>
                    <a:pt x="0" y="0"/>
                  </a:cubicBezTo>
                  <a:close/>
                </a:path>
              </a:pathLst>
            </a:custGeom>
            <a:solidFill>
              <a:srgbClr val="EB5D37">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2922;p80">
              <a:extLst>
                <a:ext uri="{FF2B5EF4-FFF2-40B4-BE49-F238E27FC236}">
                  <a16:creationId xmlns:a16="http://schemas.microsoft.com/office/drawing/2014/main" id="{7D6380F0-B345-19BA-4900-92398DF61DE9}"/>
                </a:ext>
              </a:extLst>
            </p:cNvPr>
            <p:cNvSpPr/>
            <p:nvPr/>
          </p:nvSpPr>
          <p:spPr>
            <a:xfrm>
              <a:off x="3502118" y="3789056"/>
              <a:ext cx="184719" cy="202222"/>
            </a:xfrm>
            <a:custGeom>
              <a:avLst/>
              <a:gdLst/>
              <a:ahLst/>
              <a:cxnLst/>
              <a:rect l="l" t="t" r="r" b="b"/>
              <a:pathLst>
                <a:path w="4538" h="4968" extrusionOk="0">
                  <a:moveTo>
                    <a:pt x="0" y="0"/>
                  </a:moveTo>
                  <a:cubicBezTo>
                    <a:pt x="1732" y="2618"/>
                    <a:pt x="4129" y="4967"/>
                    <a:pt x="4129" y="4967"/>
                  </a:cubicBezTo>
                  <a:lnTo>
                    <a:pt x="4538" y="4507"/>
                  </a:lnTo>
                  <a:cubicBezTo>
                    <a:pt x="3147" y="3330"/>
                    <a:pt x="0" y="0"/>
                    <a:pt x="0" y="0"/>
                  </a:cubicBezTo>
                  <a:close/>
                </a:path>
              </a:pathLst>
            </a:custGeom>
            <a:solidFill>
              <a:srgbClr val="EB5D37">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2923;p80">
              <a:extLst>
                <a:ext uri="{FF2B5EF4-FFF2-40B4-BE49-F238E27FC236}">
                  <a16:creationId xmlns:a16="http://schemas.microsoft.com/office/drawing/2014/main" id="{221FA3C2-C3EC-D153-F5FF-7D54C8E3A45D}"/>
                </a:ext>
              </a:extLst>
            </p:cNvPr>
            <p:cNvSpPr/>
            <p:nvPr/>
          </p:nvSpPr>
          <p:spPr>
            <a:xfrm>
              <a:off x="3849784" y="3821539"/>
              <a:ext cx="184679" cy="202222"/>
            </a:xfrm>
            <a:custGeom>
              <a:avLst/>
              <a:gdLst/>
              <a:ahLst/>
              <a:cxnLst/>
              <a:rect l="l" t="t" r="r" b="b"/>
              <a:pathLst>
                <a:path w="4537" h="4968" extrusionOk="0">
                  <a:moveTo>
                    <a:pt x="1" y="1"/>
                  </a:moveTo>
                  <a:lnTo>
                    <a:pt x="1" y="1"/>
                  </a:lnTo>
                  <a:cubicBezTo>
                    <a:pt x="1733" y="2620"/>
                    <a:pt x="4129" y="4967"/>
                    <a:pt x="4129" y="4967"/>
                  </a:cubicBezTo>
                  <a:lnTo>
                    <a:pt x="4537" y="4507"/>
                  </a:lnTo>
                  <a:cubicBezTo>
                    <a:pt x="3146" y="3332"/>
                    <a:pt x="1" y="1"/>
                    <a:pt x="1" y="1"/>
                  </a:cubicBezTo>
                  <a:close/>
                </a:path>
              </a:pathLst>
            </a:custGeom>
            <a:solidFill>
              <a:srgbClr val="EB5D37">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2924;p80">
              <a:extLst>
                <a:ext uri="{FF2B5EF4-FFF2-40B4-BE49-F238E27FC236}">
                  <a16:creationId xmlns:a16="http://schemas.microsoft.com/office/drawing/2014/main" id="{941E1680-081D-2CCA-A785-9DF06084ACAA}"/>
                </a:ext>
              </a:extLst>
            </p:cNvPr>
            <p:cNvSpPr/>
            <p:nvPr/>
          </p:nvSpPr>
          <p:spPr>
            <a:xfrm>
              <a:off x="2984588" y="3684524"/>
              <a:ext cx="148329" cy="344690"/>
            </a:xfrm>
            <a:custGeom>
              <a:avLst/>
              <a:gdLst/>
              <a:ahLst/>
              <a:cxnLst/>
              <a:rect l="l" t="t" r="r" b="b"/>
              <a:pathLst>
                <a:path w="3644" h="8468" extrusionOk="0">
                  <a:moveTo>
                    <a:pt x="3643" y="1"/>
                  </a:moveTo>
                  <a:lnTo>
                    <a:pt x="3643" y="1"/>
                  </a:lnTo>
                  <a:cubicBezTo>
                    <a:pt x="1059" y="5154"/>
                    <a:pt x="1" y="8320"/>
                    <a:pt x="1" y="8320"/>
                  </a:cubicBezTo>
                  <a:lnTo>
                    <a:pt x="504" y="8467"/>
                  </a:lnTo>
                  <a:cubicBezTo>
                    <a:pt x="1013" y="6665"/>
                    <a:pt x="3643" y="1"/>
                    <a:pt x="3643" y="1"/>
                  </a:cubicBezTo>
                  <a:close/>
                </a:path>
              </a:pathLst>
            </a:custGeom>
            <a:solidFill>
              <a:srgbClr val="EB5D37">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2925;p80">
              <a:extLst>
                <a:ext uri="{FF2B5EF4-FFF2-40B4-BE49-F238E27FC236}">
                  <a16:creationId xmlns:a16="http://schemas.microsoft.com/office/drawing/2014/main" id="{3BDB2F89-C796-1E73-CE42-70383227D81E}"/>
                </a:ext>
              </a:extLst>
            </p:cNvPr>
            <p:cNvSpPr/>
            <p:nvPr/>
          </p:nvSpPr>
          <p:spPr>
            <a:xfrm>
              <a:off x="4573407" y="3260859"/>
              <a:ext cx="1507632" cy="773802"/>
            </a:xfrm>
            <a:custGeom>
              <a:avLst/>
              <a:gdLst/>
              <a:ahLst/>
              <a:cxnLst/>
              <a:rect l="l" t="t" r="r" b="b"/>
              <a:pathLst>
                <a:path w="37038" h="19010" extrusionOk="0">
                  <a:moveTo>
                    <a:pt x="16814" y="0"/>
                  </a:moveTo>
                  <a:cubicBezTo>
                    <a:pt x="11929" y="0"/>
                    <a:pt x="12228" y="2152"/>
                    <a:pt x="12228" y="2152"/>
                  </a:cubicBezTo>
                  <a:cubicBezTo>
                    <a:pt x="12228" y="2152"/>
                    <a:pt x="11315" y="1842"/>
                    <a:pt x="9845" y="1842"/>
                  </a:cubicBezTo>
                  <a:cubicBezTo>
                    <a:pt x="8538" y="1842"/>
                    <a:pt x="6791" y="2087"/>
                    <a:pt x="4854" y="3012"/>
                  </a:cubicBezTo>
                  <a:cubicBezTo>
                    <a:pt x="738" y="4978"/>
                    <a:pt x="2519" y="8051"/>
                    <a:pt x="2519" y="8051"/>
                  </a:cubicBezTo>
                  <a:cubicBezTo>
                    <a:pt x="1" y="9832"/>
                    <a:pt x="148" y="12336"/>
                    <a:pt x="984" y="13765"/>
                  </a:cubicBezTo>
                  <a:cubicBezTo>
                    <a:pt x="2047" y="15584"/>
                    <a:pt x="3388" y="16163"/>
                    <a:pt x="4656" y="16163"/>
                  </a:cubicBezTo>
                  <a:cubicBezTo>
                    <a:pt x="6173" y="16163"/>
                    <a:pt x="7586" y="15335"/>
                    <a:pt x="8296" y="14810"/>
                  </a:cubicBezTo>
                  <a:cubicBezTo>
                    <a:pt x="11313" y="12577"/>
                    <a:pt x="10390" y="6570"/>
                    <a:pt x="17368" y="6570"/>
                  </a:cubicBezTo>
                  <a:cubicBezTo>
                    <a:pt x="17496" y="6570"/>
                    <a:pt x="17626" y="6572"/>
                    <a:pt x="17759" y="6576"/>
                  </a:cubicBezTo>
                  <a:cubicBezTo>
                    <a:pt x="24954" y="6797"/>
                    <a:pt x="31031" y="12167"/>
                    <a:pt x="33548" y="19009"/>
                  </a:cubicBezTo>
                  <a:lnTo>
                    <a:pt x="37038" y="16543"/>
                  </a:lnTo>
                  <a:cubicBezTo>
                    <a:pt x="32814" y="3256"/>
                    <a:pt x="22122" y="61"/>
                    <a:pt x="17021" y="1"/>
                  </a:cubicBezTo>
                  <a:cubicBezTo>
                    <a:pt x="16951" y="1"/>
                    <a:pt x="16882" y="0"/>
                    <a:pt x="168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2926;p80">
              <a:extLst>
                <a:ext uri="{FF2B5EF4-FFF2-40B4-BE49-F238E27FC236}">
                  <a16:creationId xmlns:a16="http://schemas.microsoft.com/office/drawing/2014/main" id="{1FA14C74-99A5-CC76-68D6-C59BC94ED061}"/>
                </a:ext>
              </a:extLst>
            </p:cNvPr>
            <p:cNvSpPr/>
            <p:nvPr/>
          </p:nvSpPr>
          <p:spPr>
            <a:xfrm>
              <a:off x="4553990" y="3335798"/>
              <a:ext cx="513860" cy="591444"/>
            </a:xfrm>
            <a:custGeom>
              <a:avLst/>
              <a:gdLst/>
              <a:ahLst/>
              <a:cxnLst/>
              <a:rect l="l" t="t" r="r" b="b"/>
              <a:pathLst>
                <a:path w="12624" h="14530" extrusionOk="0">
                  <a:moveTo>
                    <a:pt x="10164" y="0"/>
                  </a:moveTo>
                  <a:cubicBezTo>
                    <a:pt x="8813" y="14"/>
                    <a:pt x="7034" y="269"/>
                    <a:pt x="5065" y="1169"/>
                  </a:cubicBezTo>
                  <a:cubicBezTo>
                    <a:pt x="770" y="3137"/>
                    <a:pt x="2630" y="6208"/>
                    <a:pt x="2630" y="6208"/>
                  </a:cubicBezTo>
                  <a:cubicBezTo>
                    <a:pt x="1" y="7991"/>
                    <a:pt x="155" y="10495"/>
                    <a:pt x="1027" y="11923"/>
                  </a:cubicBezTo>
                  <a:cubicBezTo>
                    <a:pt x="1961" y="13455"/>
                    <a:pt x="3516" y="14529"/>
                    <a:pt x="5253" y="14529"/>
                  </a:cubicBezTo>
                  <a:cubicBezTo>
                    <a:pt x="6852" y="14529"/>
                    <a:pt x="8605" y="13619"/>
                    <a:pt x="10169" y="11317"/>
                  </a:cubicBezTo>
                  <a:cubicBezTo>
                    <a:pt x="12624" y="7702"/>
                    <a:pt x="12068" y="3009"/>
                    <a:pt x="101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2927;p80">
              <a:extLst>
                <a:ext uri="{FF2B5EF4-FFF2-40B4-BE49-F238E27FC236}">
                  <a16:creationId xmlns:a16="http://schemas.microsoft.com/office/drawing/2014/main" id="{5DA0E61B-382F-0421-D323-B0429CD2D91B}"/>
                </a:ext>
              </a:extLst>
            </p:cNvPr>
            <p:cNvSpPr/>
            <p:nvPr/>
          </p:nvSpPr>
          <p:spPr>
            <a:xfrm>
              <a:off x="5548549" y="3817143"/>
              <a:ext cx="462409" cy="791346"/>
            </a:xfrm>
            <a:custGeom>
              <a:avLst/>
              <a:gdLst/>
              <a:ahLst/>
              <a:cxnLst/>
              <a:rect l="l" t="t" r="r" b="b"/>
              <a:pathLst>
                <a:path w="11360" h="19441" extrusionOk="0">
                  <a:moveTo>
                    <a:pt x="3147" y="1"/>
                  </a:moveTo>
                  <a:lnTo>
                    <a:pt x="3147" y="1"/>
                  </a:lnTo>
                  <a:cubicBezTo>
                    <a:pt x="6371" y="3497"/>
                    <a:pt x="7797" y="14134"/>
                    <a:pt x="1" y="19441"/>
                  </a:cubicBezTo>
                  <a:lnTo>
                    <a:pt x="11359" y="19441"/>
                  </a:lnTo>
                  <a:cubicBezTo>
                    <a:pt x="11084" y="11959"/>
                    <a:pt x="9449" y="4552"/>
                    <a:pt x="31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2928;p80">
              <a:extLst>
                <a:ext uri="{FF2B5EF4-FFF2-40B4-BE49-F238E27FC236}">
                  <a16:creationId xmlns:a16="http://schemas.microsoft.com/office/drawing/2014/main" id="{C83B941C-052E-89A3-0B54-EF826F8C425D}"/>
                </a:ext>
              </a:extLst>
            </p:cNvPr>
            <p:cNvSpPr/>
            <p:nvPr/>
          </p:nvSpPr>
          <p:spPr>
            <a:xfrm>
              <a:off x="5158346" y="4022910"/>
              <a:ext cx="560549" cy="585582"/>
            </a:xfrm>
            <a:custGeom>
              <a:avLst/>
              <a:gdLst/>
              <a:ahLst/>
              <a:cxnLst/>
              <a:rect l="l" t="t" r="r" b="b"/>
              <a:pathLst>
                <a:path w="13771" h="14386" extrusionOk="0">
                  <a:moveTo>
                    <a:pt x="11417" y="0"/>
                  </a:moveTo>
                  <a:cubicBezTo>
                    <a:pt x="11648" y="3495"/>
                    <a:pt x="9702" y="10705"/>
                    <a:pt x="1" y="14386"/>
                  </a:cubicBezTo>
                  <a:lnTo>
                    <a:pt x="11359" y="14386"/>
                  </a:lnTo>
                  <a:cubicBezTo>
                    <a:pt x="13771" y="9196"/>
                    <a:pt x="13546" y="2437"/>
                    <a:pt x="1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2929;p80">
              <a:extLst>
                <a:ext uri="{FF2B5EF4-FFF2-40B4-BE49-F238E27FC236}">
                  <a16:creationId xmlns:a16="http://schemas.microsoft.com/office/drawing/2014/main" id="{3B90DD92-B935-F970-3CB8-925EA94F50CD}"/>
                </a:ext>
              </a:extLst>
            </p:cNvPr>
            <p:cNvSpPr/>
            <p:nvPr/>
          </p:nvSpPr>
          <p:spPr>
            <a:xfrm>
              <a:off x="2999242" y="2944006"/>
              <a:ext cx="48398" cy="56702"/>
            </a:xfrm>
            <a:custGeom>
              <a:avLst/>
              <a:gdLst/>
              <a:ahLst/>
              <a:cxnLst/>
              <a:rect l="l" t="t" r="r" b="b"/>
              <a:pathLst>
                <a:path w="1189" h="1393" extrusionOk="0">
                  <a:moveTo>
                    <a:pt x="594" y="1"/>
                  </a:moveTo>
                  <a:cubicBezTo>
                    <a:pt x="265" y="1"/>
                    <a:pt x="1" y="311"/>
                    <a:pt x="1" y="696"/>
                  </a:cubicBezTo>
                  <a:cubicBezTo>
                    <a:pt x="1" y="1080"/>
                    <a:pt x="265" y="1393"/>
                    <a:pt x="594" y="1393"/>
                  </a:cubicBezTo>
                  <a:cubicBezTo>
                    <a:pt x="922" y="1393"/>
                    <a:pt x="1188" y="1080"/>
                    <a:pt x="1188" y="696"/>
                  </a:cubicBezTo>
                  <a:cubicBezTo>
                    <a:pt x="1188" y="311"/>
                    <a:pt x="922"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2930;p80">
              <a:extLst>
                <a:ext uri="{FF2B5EF4-FFF2-40B4-BE49-F238E27FC236}">
                  <a16:creationId xmlns:a16="http://schemas.microsoft.com/office/drawing/2014/main" id="{6CDF4751-1ACA-0F36-050D-79D46BBDB47C}"/>
                </a:ext>
              </a:extLst>
            </p:cNvPr>
            <p:cNvSpPr/>
            <p:nvPr/>
          </p:nvSpPr>
          <p:spPr>
            <a:xfrm>
              <a:off x="2688862" y="2775810"/>
              <a:ext cx="356576" cy="371922"/>
            </a:xfrm>
            <a:custGeom>
              <a:avLst/>
              <a:gdLst/>
              <a:ahLst/>
              <a:cxnLst/>
              <a:rect l="l" t="t" r="r" b="b"/>
              <a:pathLst>
                <a:path w="8760" h="9137" extrusionOk="0">
                  <a:moveTo>
                    <a:pt x="8315" y="1"/>
                  </a:moveTo>
                  <a:cubicBezTo>
                    <a:pt x="6211" y="1736"/>
                    <a:pt x="5120" y="2521"/>
                    <a:pt x="3039" y="3448"/>
                  </a:cubicBezTo>
                  <a:cubicBezTo>
                    <a:pt x="2620" y="4165"/>
                    <a:pt x="1" y="9136"/>
                    <a:pt x="1" y="9136"/>
                  </a:cubicBezTo>
                  <a:cubicBezTo>
                    <a:pt x="5386" y="7360"/>
                    <a:pt x="8595" y="2790"/>
                    <a:pt x="87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2931;p80">
              <a:extLst>
                <a:ext uri="{FF2B5EF4-FFF2-40B4-BE49-F238E27FC236}">
                  <a16:creationId xmlns:a16="http://schemas.microsoft.com/office/drawing/2014/main" id="{5DDC05A6-2A39-B52F-B167-1AD0F3096C27}"/>
                </a:ext>
              </a:extLst>
            </p:cNvPr>
            <p:cNvSpPr/>
            <p:nvPr/>
          </p:nvSpPr>
          <p:spPr>
            <a:xfrm>
              <a:off x="2838659" y="2362200"/>
              <a:ext cx="432084" cy="441527"/>
            </a:xfrm>
            <a:custGeom>
              <a:avLst/>
              <a:gdLst/>
              <a:ahLst/>
              <a:cxnLst/>
              <a:rect l="l" t="t" r="r" b="b"/>
              <a:pathLst>
                <a:path w="10615" h="10847" extrusionOk="0">
                  <a:moveTo>
                    <a:pt x="3614" y="0"/>
                  </a:moveTo>
                  <a:cubicBezTo>
                    <a:pt x="2576" y="0"/>
                    <a:pt x="1373" y="189"/>
                    <a:pt x="0" y="614"/>
                  </a:cubicBezTo>
                  <a:cubicBezTo>
                    <a:pt x="0" y="614"/>
                    <a:pt x="3506" y="1748"/>
                    <a:pt x="4615" y="4269"/>
                  </a:cubicBezTo>
                  <a:cubicBezTo>
                    <a:pt x="6021" y="7466"/>
                    <a:pt x="4469" y="10548"/>
                    <a:pt x="4469" y="10548"/>
                  </a:cubicBezTo>
                  <a:lnTo>
                    <a:pt x="4527" y="10846"/>
                  </a:lnTo>
                  <a:cubicBezTo>
                    <a:pt x="10184" y="8567"/>
                    <a:pt x="10615" y="0"/>
                    <a:pt x="36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2932;p80">
              <a:extLst>
                <a:ext uri="{FF2B5EF4-FFF2-40B4-BE49-F238E27FC236}">
                  <a16:creationId xmlns:a16="http://schemas.microsoft.com/office/drawing/2014/main" id="{B676A4E2-97A5-2D51-C09E-2E179EC6836C}"/>
                </a:ext>
              </a:extLst>
            </p:cNvPr>
            <p:cNvSpPr/>
            <p:nvPr/>
          </p:nvSpPr>
          <p:spPr>
            <a:xfrm>
              <a:off x="2557994" y="2520749"/>
              <a:ext cx="499288" cy="285708"/>
            </a:xfrm>
            <a:custGeom>
              <a:avLst/>
              <a:gdLst/>
              <a:ahLst/>
              <a:cxnLst/>
              <a:rect l="l" t="t" r="r" b="b"/>
              <a:pathLst>
                <a:path w="12266" h="7019" extrusionOk="0">
                  <a:moveTo>
                    <a:pt x="1" y="0"/>
                  </a:moveTo>
                  <a:lnTo>
                    <a:pt x="1" y="0"/>
                  </a:lnTo>
                  <a:cubicBezTo>
                    <a:pt x="2631" y="3750"/>
                    <a:pt x="6289" y="7018"/>
                    <a:pt x="12016" y="7018"/>
                  </a:cubicBezTo>
                  <a:cubicBezTo>
                    <a:pt x="12057" y="7018"/>
                    <a:pt x="12099" y="7018"/>
                    <a:pt x="12140" y="7018"/>
                  </a:cubicBezTo>
                  <a:lnTo>
                    <a:pt x="12265" y="6542"/>
                  </a:lnTo>
                  <a:cubicBezTo>
                    <a:pt x="10207" y="5544"/>
                    <a:pt x="8664" y="3604"/>
                    <a:pt x="6514" y="1463"/>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2933;p80">
              <a:extLst>
                <a:ext uri="{FF2B5EF4-FFF2-40B4-BE49-F238E27FC236}">
                  <a16:creationId xmlns:a16="http://schemas.microsoft.com/office/drawing/2014/main" id="{A81D014D-B69F-F409-6AFE-A0EBD0B7B231}"/>
                </a:ext>
              </a:extLst>
            </p:cNvPr>
            <p:cNvSpPr/>
            <p:nvPr/>
          </p:nvSpPr>
          <p:spPr>
            <a:xfrm>
              <a:off x="4161548" y="3897211"/>
              <a:ext cx="154679" cy="87434"/>
            </a:xfrm>
            <a:custGeom>
              <a:avLst/>
              <a:gdLst/>
              <a:ahLst/>
              <a:cxnLst/>
              <a:rect l="l" t="t" r="r" b="b"/>
              <a:pathLst>
                <a:path w="3800" h="2148" extrusionOk="0">
                  <a:moveTo>
                    <a:pt x="2138" y="1"/>
                  </a:moveTo>
                  <a:cubicBezTo>
                    <a:pt x="1521" y="1"/>
                    <a:pt x="226" y="394"/>
                    <a:pt x="0" y="529"/>
                  </a:cubicBezTo>
                  <a:cubicBezTo>
                    <a:pt x="0" y="529"/>
                    <a:pt x="1402" y="575"/>
                    <a:pt x="2060" y="792"/>
                  </a:cubicBezTo>
                  <a:cubicBezTo>
                    <a:pt x="3431" y="1246"/>
                    <a:pt x="3663" y="2147"/>
                    <a:pt x="3663" y="2147"/>
                  </a:cubicBezTo>
                  <a:lnTo>
                    <a:pt x="3800" y="2122"/>
                  </a:lnTo>
                  <a:cubicBezTo>
                    <a:pt x="3628" y="1264"/>
                    <a:pt x="3114" y="284"/>
                    <a:pt x="2260" y="7"/>
                  </a:cubicBezTo>
                  <a:cubicBezTo>
                    <a:pt x="2223" y="3"/>
                    <a:pt x="2182" y="1"/>
                    <a:pt x="21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2934;p80">
              <a:extLst>
                <a:ext uri="{FF2B5EF4-FFF2-40B4-BE49-F238E27FC236}">
                  <a16:creationId xmlns:a16="http://schemas.microsoft.com/office/drawing/2014/main" id="{950410BF-F026-0A74-6F46-85A45C20C5A3}"/>
                </a:ext>
              </a:extLst>
            </p:cNvPr>
            <p:cNvSpPr/>
            <p:nvPr/>
          </p:nvSpPr>
          <p:spPr>
            <a:xfrm>
              <a:off x="4094099" y="3949925"/>
              <a:ext cx="228274" cy="43636"/>
            </a:xfrm>
            <a:custGeom>
              <a:avLst/>
              <a:gdLst/>
              <a:ahLst/>
              <a:cxnLst/>
              <a:rect l="l" t="t" r="r" b="b"/>
              <a:pathLst>
                <a:path w="5608" h="1072" extrusionOk="0">
                  <a:moveTo>
                    <a:pt x="2474" y="0"/>
                  </a:moveTo>
                  <a:cubicBezTo>
                    <a:pt x="1638" y="0"/>
                    <a:pt x="801" y="125"/>
                    <a:pt x="1" y="304"/>
                  </a:cubicBezTo>
                  <a:lnTo>
                    <a:pt x="2393" y="1072"/>
                  </a:lnTo>
                  <a:cubicBezTo>
                    <a:pt x="3340" y="977"/>
                    <a:pt x="4146" y="849"/>
                    <a:pt x="4876" y="849"/>
                  </a:cubicBezTo>
                  <a:cubicBezTo>
                    <a:pt x="5096" y="849"/>
                    <a:pt x="5310" y="861"/>
                    <a:pt x="5518" y="889"/>
                  </a:cubicBezTo>
                  <a:lnTo>
                    <a:pt x="5608" y="761"/>
                  </a:lnTo>
                  <a:cubicBezTo>
                    <a:pt x="4616" y="205"/>
                    <a:pt x="3546" y="0"/>
                    <a:pt x="24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2935;p80">
              <a:extLst>
                <a:ext uri="{FF2B5EF4-FFF2-40B4-BE49-F238E27FC236}">
                  <a16:creationId xmlns:a16="http://schemas.microsoft.com/office/drawing/2014/main" id="{121E3390-AC95-A536-BFFC-B35A38FBA53D}"/>
                </a:ext>
              </a:extLst>
            </p:cNvPr>
            <p:cNvSpPr/>
            <p:nvPr/>
          </p:nvSpPr>
          <p:spPr>
            <a:xfrm>
              <a:off x="4242756" y="3855895"/>
              <a:ext cx="123702" cy="133919"/>
            </a:xfrm>
            <a:custGeom>
              <a:avLst/>
              <a:gdLst/>
              <a:ahLst/>
              <a:cxnLst/>
              <a:rect l="l" t="t" r="r" b="b"/>
              <a:pathLst>
                <a:path w="3039" h="3290" extrusionOk="0">
                  <a:moveTo>
                    <a:pt x="1081" y="0"/>
                  </a:moveTo>
                  <a:cubicBezTo>
                    <a:pt x="753" y="0"/>
                    <a:pt x="385" y="133"/>
                    <a:pt x="1" y="446"/>
                  </a:cubicBezTo>
                  <a:cubicBezTo>
                    <a:pt x="1" y="446"/>
                    <a:pt x="2" y="446"/>
                    <a:pt x="5" y="446"/>
                  </a:cubicBezTo>
                  <a:cubicBezTo>
                    <a:pt x="65" y="446"/>
                    <a:pt x="788" y="457"/>
                    <a:pt x="1199" y="992"/>
                  </a:cubicBezTo>
                  <a:cubicBezTo>
                    <a:pt x="1862" y="1850"/>
                    <a:pt x="1813" y="3165"/>
                    <a:pt x="1813" y="3165"/>
                  </a:cubicBezTo>
                  <a:lnTo>
                    <a:pt x="1869" y="3290"/>
                  </a:lnTo>
                  <a:cubicBezTo>
                    <a:pt x="3039" y="1987"/>
                    <a:pt x="2351" y="0"/>
                    <a:pt x="10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2936;p80">
              <a:extLst>
                <a:ext uri="{FF2B5EF4-FFF2-40B4-BE49-F238E27FC236}">
                  <a16:creationId xmlns:a16="http://schemas.microsoft.com/office/drawing/2014/main" id="{3A1B2883-10FB-9823-A9AD-BAD756D37234}"/>
                </a:ext>
              </a:extLst>
            </p:cNvPr>
            <p:cNvSpPr/>
            <p:nvPr/>
          </p:nvSpPr>
          <p:spPr>
            <a:xfrm>
              <a:off x="4308048" y="3932869"/>
              <a:ext cx="100582" cy="65657"/>
            </a:xfrm>
            <a:custGeom>
              <a:avLst/>
              <a:gdLst/>
              <a:ahLst/>
              <a:cxnLst/>
              <a:rect l="l" t="t" r="r" b="b"/>
              <a:pathLst>
                <a:path w="2471" h="1613" extrusionOk="0">
                  <a:moveTo>
                    <a:pt x="1691" y="0"/>
                  </a:moveTo>
                  <a:lnTo>
                    <a:pt x="1691" y="0"/>
                  </a:lnTo>
                  <a:cubicBezTo>
                    <a:pt x="1691" y="1"/>
                    <a:pt x="1736" y="480"/>
                    <a:pt x="1407" y="777"/>
                  </a:cubicBezTo>
                  <a:cubicBezTo>
                    <a:pt x="902" y="1234"/>
                    <a:pt x="76" y="1268"/>
                    <a:pt x="76" y="1268"/>
                  </a:cubicBezTo>
                  <a:lnTo>
                    <a:pt x="1" y="1308"/>
                  </a:lnTo>
                  <a:cubicBezTo>
                    <a:pt x="279" y="1521"/>
                    <a:pt x="592" y="1613"/>
                    <a:pt x="887" y="1613"/>
                  </a:cubicBezTo>
                  <a:cubicBezTo>
                    <a:pt x="1756" y="1613"/>
                    <a:pt x="2470" y="818"/>
                    <a:pt x="1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2937;p80">
              <a:extLst>
                <a:ext uri="{FF2B5EF4-FFF2-40B4-BE49-F238E27FC236}">
                  <a16:creationId xmlns:a16="http://schemas.microsoft.com/office/drawing/2014/main" id="{4F550B82-DF4F-1C44-490E-2ACFB5750D0C}"/>
                </a:ext>
              </a:extLst>
            </p:cNvPr>
            <p:cNvSpPr/>
            <p:nvPr/>
          </p:nvSpPr>
          <p:spPr>
            <a:xfrm>
              <a:off x="3022933" y="2775322"/>
              <a:ext cx="48439" cy="56783"/>
            </a:xfrm>
            <a:custGeom>
              <a:avLst/>
              <a:gdLst/>
              <a:ahLst/>
              <a:cxnLst/>
              <a:rect l="l" t="t" r="r" b="b"/>
              <a:pathLst>
                <a:path w="1190" h="1395" extrusionOk="0">
                  <a:moveTo>
                    <a:pt x="595" y="1"/>
                  </a:moveTo>
                  <a:cubicBezTo>
                    <a:pt x="266" y="1"/>
                    <a:pt x="0" y="313"/>
                    <a:pt x="0" y="697"/>
                  </a:cubicBezTo>
                  <a:cubicBezTo>
                    <a:pt x="0" y="1082"/>
                    <a:pt x="266" y="1394"/>
                    <a:pt x="595" y="1394"/>
                  </a:cubicBezTo>
                  <a:cubicBezTo>
                    <a:pt x="923" y="1394"/>
                    <a:pt x="1189" y="1082"/>
                    <a:pt x="1189" y="697"/>
                  </a:cubicBezTo>
                  <a:cubicBezTo>
                    <a:pt x="1189" y="313"/>
                    <a:pt x="923" y="1"/>
                    <a:pt x="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2938;p80">
              <a:extLst>
                <a:ext uri="{FF2B5EF4-FFF2-40B4-BE49-F238E27FC236}">
                  <a16:creationId xmlns:a16="http://schemas.microsoft.com/office/drawing/2014/main" id="{6BB9CB3A-EF56-F4D6-9733-B8B0A9E4A28E}"/>
                </a:ext>
              </a:extLst>
            </p:cNvPr>
            <p:cNvSpPr/>
            <p:nvPr/>
          </p:nvSpPr>
          <p:spPr>
            <a:xfrm>
              <a:off x="2777926" y="4498963"/>
              <a:ext cx="1501607" cy="109537"/>
            </a:xfrm>
            <a:custGeom>
              <a:avLst/>
              <a:gdLst/>
              <a:ahLst/>
              <a:cxnLst/>
              <a:rect l="l" t="t" r="r" b="b"/>
              <a:pathLst>
                <a:path w="36890" h="2691" extrusionOk="0">
                  <a:moveTo>
                    <a:pt x="0" y="0"/>
                  </a:moveTo>
                  <a:lnTo>
                    <a:pt x="0" y="2691"/>
                  </a:lnTo>
                  <a:lnTo>
                    <a:pt x="36889" y="2691"/>
                  </a:lnTo>
                  <a:cubicBezTo>
                    <a:pt x="36317" y="2462"/>
                    <a:pt x="35757" y="2225"/>
                    <a:pt x="35211" y="1980"/>
                  </a:cubicBezTo>
                  <a:cubicBezTo>
                    <a:pt x="34829" y="1982"/>
                    <a:pt x="34447" y="1983"/>
                    <a:pt x="34064" y="1983"/>
                  </a:cubicBezTo>
                  <a:cubicBezTo>
                    <a:pt x="17401" y="1983"/>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2939;p80">
              <a:extLst>
                <a:ext uri="{FF2B5EF4-FFF2-40B4-BE49-F238E27FC236}">
                  <a16:creationId xmlns:a16="http://schemas.microsoft.com/office/drawing/2014/main" id="{1223302E-8715-7A70-7AF7-B0B58DAB3820}"/>
                </a:ext>
              </a:extLst>
            </p:cNvPr>
            <p:cNvSpPr/>
            <p:nvPr/>
          </p:nvSpPr>
          <p:spPr>
            <a:xfrm>
              <a:off x="3628021" y="4148568"/>
              <a:ext cx="17829" cy="30529"/>
            </a:xfrm>
            <a:custGeom>
              <a:avLst/>
              <a:gdLst/>
              <a:ahLst/>
              <a:cxnLst/>
              <a:rect l="l" t="t" r="r" b="b"/>
              <a:pathLst>
                <a:path w="438" h="750" extrusionOk="0">
                  <a:moveTo>
                    <a:pt x="93" y="1"/>
                  </a:moveTo>
                  <a:lnTo>
                    <a:pt x="0" y="750"/>
                  </a:lnTo>
                  <a:lnTo>
                    <a:pt x="345" y="750"/>
                  </a:lnTo>
                  <a:lnTo>
                    <a:pt x="437" y="1"/>
                  </a:lnTo>
                  <a:close/>
                </a:path>
              </a:pathLst>
            </a:custGeom>
            <a:solidFill>
              <a:srgbClr val="9F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2940;p80">
              <a:extLst>
                <a:ext uri="{FF2B5EF4-FFF2-40B4-BE49-F238E27FC236}">
                  <a16:creationId xmlns:a16="http://schemas.microsoft.com/office/drawing/2014/main" id="{C944AFDB-BE59-316F-BB7C-73E8866EA641}"/>
                </a:ext>
              </a:extLst>
            </p:cNvPr>
            <p:cNvSpPr/>
            <p:nvPr/>
          </p:nvSpPr>
          <p:spPr>
            <a:xfrm>
              <a:off x="3784859" y="4063087"/>
              <a:ext cx="14369" cy="44084"/>
            </a:xfrm>
            <a:custGeom>
              <a:avLst/>
              <a:gdLst/>
              <a:ahLst/>
              <a:cxnLst/>
              <a:rect l="l" t="t" r="r" b="b"/>
              <a:pathLst>
                <a:path w="353" h="1083" extrusionOk="0">
                  <a:moveTo>
                    <a:pt x="154" y="1"/>
                  </a:moveTo>
                  <a:lnTo>
                    <a:pt x="1" y="16"/>
                  </a:lnTo>
                  <a:lnTo>
                    <a:pt x="16" y="1082"/>
                  </a:lnTo>
                  <a:lnTo>
                    <a:pt x="353" y="1004"/>
                  </a:lnTo>
                  <a:lnTo>
                    <a:pt x="154" y="1"/>
                  </a:lnTo>
                  <a:close/>
                </a:path>
              </a:pathLst>
            </a:custGeom>
            <a:solidFill>
              <a:srgbClr val="9F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2941;p80">
              <a:extLst>
                <a:ext uri="{FF2B5EF4-FFF2-40B4-BE49-F238E27FC236}">
                  <a16:creationId xmlns:a16="http://schemas.microsoft.com/office/drawing/2014/main" id="{312EEED2-7DD4-6926-3527-E1EA6CAE191D}"/>
                </a:ext>
              </a:extLst>
            </p:cNvPr>
            <p:cNvSpPr/>
            <p:nvPr/>
          </p:nvSpPr>
          <p:spPr>
            <a:xfrm>
              <a:off x="3392295" y="3740250"/>
              <a:ext cx="324622" cy="82224"/>
            </a:xfrm>
            <a:custGeom>
              <a:avLst/>
              <a:gdLst/>
              <a:ahLst/>
              <a:cxnLst/>
              <a:rect l="l" t="t" r="r" b="b"/>
              <a:pathLst>
                <a:path w="7975" h="2020" extrusionOk="0">
                  <a:moveTo>
                    <a:pt x="49" y="1"/>
                  </a:moveTo>
                  <a:lnTo>
                    <a:pt x="0" y="141"/>
                  </a:lnTo>
                  <a:cubicBezTo>
                    <a:pt x="1779" y="1717"/>
                    <a:pt x="4402" y="2019"/>
                    <a:pt x="6148" y="2019"/>
                  </a:cubicBezTo>
                  <a:cubicBezTo>
                    <a:pt x="7213" y="2019"/>
                    <a:pt x="7951" y="1907"/>
                    <a:pt x="7974" y="1902"/>
                  </a:cubicBezTo>
                  <a:lnTo>
                    <a:pt x="7677" y="1215"/>
                  </a:lnTo>
                  <a:cubicBezTo>
                    <a:pt x="7650" y="1221"/>
                    <a:pt x="6612" y="1456"/>
                    <a:pt x="5200" y="1456"/>
                  </a:cubicBezTo>
                  <a:cubicBezTo>
                    <a:pt x="3653" y="1456"/>
                    <a:pt x="1657" y="1174"/>
                    <a:pt x="49" y="1"/>
                  </a:cubicBezTo>
                  <a:close/>
                </a:path>
              </a:pathLst>
            </a:custGeom>
            <a:solidFill>
              <a:srgbClr val="EB5D37">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2942;p80">
              <a:extLst>
                <a:ext uri="{FF2B5EF4-FFF2-40B4-BE49-F238E27FC236}">
                  <a16:creationId xmlns:a16="http://schemas.microsoft.com/office/drawing/2014/main" id="{2C0C82B5-E9A9-73D2-5474-5C45D92028C7}"/>
                </a:ext>
              </a:extLst>
            </p:cNvPr>
            <p:cNvSpPr/>
            <p:nvPr/>
          </p:nvSpPr>
          <p:spPr>
            <a:xfrm>
              <a:off x="3435402" y="3496586"/>
              <a:ext cx="155900" cy="247731"/>
            </a:xfrm>
            <a:custGeom>
              <a:avLst/>
              <a:gdLst/>
              <a:ahLst/>
              <a:cxnLst/>
              <a:rect l="l" t="t" r="r" b="b"/>
              <a:pathLst>
                <a:path w="3830" h="6086" extrusionOk="0">
                  <a:moveTo>
                    <a:pt x="116" y="0"/>
                  </a:moveTo>
                  <a:lnTo>
                    <a:pt x="1" y="51"/>
                  </a:lnTo>
                  <a:cubicBezTo>
                    <a:pt x="89" y="3334"/>
                    <a:pt x="3531" y="6055"/>
                    <a:pt x="3573" y="6085"/>
                  </a:cubicBezTo>
                  <a:lnTo>
                    <a:pt x="3829" y="5496"/>
                  </a:lnTo>
                  <a:cubicBezTo>
                    <a:pt x="3788" y="5469"/>
                    <a:pt x="513" y="3244"/>
                    <a:pt x="116" y="0"/>
                  </a:cubicBezTo>
                  <a:close/>
                </a:path>
              </a:pathLst>
            </a:custGeom>
            <a:solidFill>
              <a:srgbClr val="EB5D37">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2943;p80">
              <a:extLst>
                <a:ext uri="{FF2B5EF4-FFF2-40B4-BE49-F238E27FC236}">
                  <a16:creationId xmlns:a16="http://schemas.microsoft.com/office/drawing/2014/main" id="{88BD36DB-005A-4312-3A3B-C5C00EF78707}"/>
                </a:ext>
              </a:extLst>
            </p:cNvPr>
            <p:cNvSpPr/>
            <p:nvPr/>
          </p:nvSpPr>
          <p:spPr>
            <a:xfrm>
              <a:off x="4609879" y="4334024"/>
              <a:ext cx="47421" cy="27557"/>
            </a:xfrm>
            <a:custGeom>
              <a:avLst/>
              <a:gdLst/>
              <a:ahLst/>
              <a:cxnLst/>
              <a:rect l="l" t="t" r="r" b="b"/>
              <a:pathLst>
                <a:path w="1165" h="677" extrusionOk="0">
                  <a:moveTo>
                    <a:pt x="501" y="1"/>
                  </a:moveTo>
                  <a:cubicBezTo>
                    <a:pt x="52" y="1"/>
                    <a:pt x="0" y="608"/>
                    <a:pt x="0" y="608"/>
                  </a:cubicBezTo>
                  <a:lnTo>
                    <a:pt x="1164" y="676"/>
                  </a:lnTo>
                  <a:cubicBezTo>
                    <a:pt x="1164" y="676"/>
                    <a:pt x="955" y="2"/>
                    <a:pt x="505" y="1"/>
                  </a:cubicBezTo>
                  <a:cubicBezTo>
                    <a:pt x="503" y="1"/>
                    <a:pt x="502"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2944;p80">
              <a:extLst>
                <a:ext uri="{FF2B5EF4-FFF2-40B4-BE49-F238E27FC236}">
                  <a16:creationId xmlns:a16="http://schemas.microsoft.com/office/drawing/2014/main" id="{389C4EB4-FF95-3DD1-A4E3-CA906ADCF785}"/>
                </a:ext>
              </a:extLst>
            </p:cNvPr>
            <p:cNvSpPr/>
            <p:nvPr/>
          </p:nvSpPr>
          <p:spPr>
            <a:xfrm>
              <a:off x="4697193" y="4334268"/>
              <a:ext cx="24667" cy="36390"/>
            </a:xfrm>
            <a:custGeom>
              <a:avLst/>
              <a:gdLst/>
              <a:ahLst/>
              <a:cxnLst/>
              <a:rect l="l" t="t" r="r" b="b"/>
              <a:pathLst>
                <a:path w="606" h="894" extrusionOk="0">
                  <a:moveTo>
                    <a:pt x="104" y="1"/>
                  </a:moveTo>
                  <a:lnTo>
                    <a:pt x="1" y="893"/>
                  </a:lnTo>
                  <a:lnTo>
                    <a:pt x="605" y="893"/>
                  </a:lnTo>
                  <a:lnTo>
                    <a:pt x="544" y="53"/>
                  </a:lnTo>
                  <a:lnTo>
                    <a:pt x="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2945;p80">
              <a:extLst>
                <a:ext uri="{FF2B5EF4-FFF2-40B4-BE49-F238E27FC236}">
                  <a16:creationId xmlns:a16="http://schemas.microsoft.com/office/drawing/2014/main" id="{8D296DFC-9B57-6E07-83E6-3253C144E3A3}"/>
                </a:ext>
              </a:extLst>
            </p:cNvPr>
            <p:cNvSpPr/>
            <p:nvPr/>
          </p:nvSpPr>
          <p:spPr>
            <a:xfrm>
              <a:off x="5062362" y="3248810"/>
              <a:ext cx="514104" cy="179631"/>
            </a:xfrm>
            <a:custGeom>
              <a:avLst/>
              <a:gdLst/>
              <a:ahLst/>
              <a:cxnLst/>
              <a:rect l="l" t="t" r="r" b="b"/>
              <a:pathLst>
                <a:path w="12630" h="4413" extrusionOk="0">
                  <a:moveTo>
                    <a:pt x="4844" y="1"/>
                  </a:moveTo>
                  <a:cubicBezTo>
                    <a:pt x="4651" y="1"/>
                    <a:pt x="4461" y="7"/>
                    <a:pt x="4272" y="19"/>
                  </a:cubicBezTo>
                  <a:cubicBezTo>
                    <a:pt x="2146" y="161"/>
                    <a:pt x="1" y="1194"/>
                    <a:pt x="1" y="2339"/>
                  </a:cubicBezTo>
                  <a:cubicBezTo>
                    <a:pt x="1" y="3485"/>
                    <a:pt x="1728" y="4412"/>
                    <a:pt x="3857" y="4412"/>
                  </a:cubicBezTo>
                  <a:cubicBezTo>
                    <a:pt x="5987" y="4412"/>
                    <a:pt x="12629" y="4329"/>
                    <a:pt x="12629" y="3183"/>
                  </a:cubicBezTo>
                  <a:cubicBezTo>
                    <a:pt x="12629" y="2097"/>
                    <a:pt x="8436" y="1"/>
                    <a:pt x="48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2946;p80">
              <a:extLst>
                <a:ext uri="{FF2B5EF4-FFF2-40B4-BE49-F238E27FC236}">
                  <a16:creationId xmlns:a16="http://schemas.microsoft.com/office/drawing/2014/main" id="{650B182C-535A-CBAD-4656-10AAD6C8687B}"/>
                </a:ext>
              </a:extLst>
            </p:cNvPr>
            <p:cNvSpPr/>
            <p:nvPr/>
          </p:nvSpPr>
          <p:spPr>
            <a:xfrm>
              <a:off x="5042376" y="3434713"/>
              <a:ext cx="172630" cy="111410"/>
            </a:xfrm>
            <a:custGeom>
              <a:avLst/>
              <a:gdLst/>
              <a:ahLst/>
              <a:cxnLst/>
              <a:rect l="l" t="t" r="r" b="b"/>
              <a:pathLst>
                <a:path w="4241" h="2737" extrusionOk="0">
                  <a:moveTo>
                    <a:pt x="1578" y="1"/>
                  </a:moveTo>
                  <a:cubicBezTo>
                    <a:pt x="944" y="1"/>
                    <a:pt x="1" y="613"/>
                    <a:pt x="1" y="1368"/>
                  </a:cubicBezTo>
                  <a:cubicBezTo>
                    <a:pt x="1" y="2125"/>
                    <a:pt x="945" y="2737"/>
                    <a:pt x="1578" y="2737"/>
                  </a:cubicBezTo>
                  <a:cubicBezTo>
                    <a:pt x="2211" y="2737"/>
                    <a:pt x="4240" y="1629"/>
                    <a:pt x="4240" y="1345"/>
                  </a:cubicBezTo>
                  <a:cubicBezTo>
                    <a:pt x="4240" y="1059"/>
                    <a:pt x="2211" y="1"/>
                    <a:pt x="15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2947;p80">
              <a:extLst>
                <a:ext uri="{FF2B5EF4-FFF2-40B4-BE49-F238E27FC236}">
                  <a16:creationId xmlns:a16="http://schemas.microsoft.com/office/drawing/2014/main" id="{21EF7BAC-476C-02DA-B64F-A3F98D4D3C25}"/>
                </a:ext>
              </a:extLst>
            </p:cNvPr>
            <p:cNvSpPr/>
            <p:nvPr/>
          </p:nvSpPr>
          <p:spPr>
            <a:xfrm>
              <a:off x="4645374" y="3535012"/>
              <a:ext cx="5902" cy="15183"/>
            </a:xfrm>
            <a:custGeom>
              <a:avLst/>
              <a:gdLst/>
              <a:ahLst/>
              <a:cxnLst/>
              <a:rect l="l" t="t" r="r" b="b"/>
              <a:pathLst>
                <a:path w="145" h="373" extrusionOk="0">
                  <a:moveTo>
                    <a:pt x="0" y="1"/>
                  </a:moveTo>
                  <a:lnTo>
                    <a:pt x="0" y="1"/>
                  </a:lnTo>
                  <a:cubicBezTo>
                    <a:pt x="9" y="125"/>
                    <a:pt x="26" y="250"/>
                    <a:pt x="49" y="373"/>
                  </a:cubicBezTo>
                  <a:cubicBezTo>
                    <a:pt x="82" y="350"/>
                    <a:pt x="113" y="327"/>
                    <a:pt x="145" y="304"/>
                  </a:cubicBezTo>
                  <a:cubicBezTo>
                    <a:pt x="89" y="207"/>
                    <a:pt x="42" y="105"/>
                    <a:pt x="0" y="1"/>
                  </a:cubicBezTo>
                  <a:close/>
                </a:path>
              </a:pathLst>
            </a:custGeom>
            <a:solidFill>
              <a:srgbClr val="92D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2948;p80">
              <a:extLst>
                <a:ext uri="{FF2B5EF4-FFF2-40B4-BE49-F238E27FC236}">
                  <a16:creationId xmlns:a16="http://schemas.microsoft.com/office/drawing/2014/main" id="{DDD8DB1D-86B8-7FAC-46F3-E1E0847E26D4}"/>
                </a:ext>
              </a:extLst>
            </p:cNvPr>
            <p:cNvSpPr/>
            <p:nvPr/>
          </p:nvSpPr>
          <p:spPr>
            <a:xfrm>
              <a:off x="4573488" y="3441104"/>
              <a:ext cx="480400" cy="485936"/>
            </a:xfrm>
            <a:custGeom>
              <a:avLst/>
              <a:gdLst/>
              <a:ahLst/>
              <a:cxnLst/>
              <a:rect l="l" t="t" r="r" b="b"/>
              <a:pathLst>
                <a:path w="11802" h="11938" extrusionOk="0">
                  <a:moveTo>
                    <a:pt x="11032" y="0"/>
                  </a:moveTo>
                  <a:cubicBezTo>
                    <a:pt x="11485" y="2534"/>
                    <a:pt x="11111" y="5355"/>
                    <a:pt x="9477" y="7711"/>
                  </a:cubicBezTo>
                  <a:cubicBezTo>
                    <a:pt x="7879" y="10014"/>
                    <a:pt x="6110" y="10923"/>
                    <a:pt x="4505" y="10923"/>
                  </a:cubicBezTo>
                  <a:cubicBezTo>
                    <a:pt x="2769" y="10923"/>
                    <a:pt x="1226" y="9860"/>
                    <a:pt x="300" y="8345"/>
                  </a:cubicBezTo>
                  <a:cubicBezTo>
                    <a:pt x="182" y="8150"/>
                    <a:pt x="80" y="7945"/>
                    <a:pt x="0" y="7733"/>
                  </a:cubicBezTo>
                  <a:lnTo>
                    <a:pt x="0" y="7733"/>
                  </a:lnTo>
                  <a:cubicBezTo>
                    <a:pt x="59" y="8310"/>
                    <a:pt x="245" y="8865"/>
                    <a:pt x="545" y="9362"/>
                  </a:cubicBezTo>
                  <a:cubicBezTo>
                    <a:pt x="1470" y="10875"/>
                    <a:pt x="3013" y="11938"/>
                    <a:pt x="4748" y="11938"/>
                  </a:cubicBezTo>
                  <a:cubicBezTo>
                    <a:pt x="6351" y="11938"/>
                    <a:pt x="8118" y="11031"/>
                    <a:pt x="9714" y="8736"/>
                  </a:cubicBezTo>
                  <a:cubicBezTo>
                    <a:pt x="11577" y="6058"/>
                    <a:pt x="11801" y="2774"/>
                    <a:pt x="11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2949;p80">
              <a:extLst>
                <a:ext uri="{FF2B5EF4-FFF2-40B4-BE49-F238E27FC236}">
                  <a16:creationId xmlns:a16="http://schemas.microsoft.com/office/drawing/2014/main" id="{80875E4E-465D-DAA4-9E45-8666407D6DCC}"/>
                </a:ext>
              </a:extLst>
            </p:cNvPr>
            <p:cNvSpPr/>
            <p:nvPr/>
          </p:nvSpPr>
          <p:spPr>
            <a:xfrm>
              <a:off x="4630598" y="3509734"/>
              <a:ext cx="220499" cy="128139"/>
            </a:xfrm>
            <a:custGeom>
              <a:avLst/>
              <a:gdLst/>
              <a:ahLst/>
              <a:cxnLst/>
              <a:rect l="l" t="t" r="r" b="b"/>
              <a:pathLst>
                <a:path w="5417" h="3148" extrusionOk="0">
                  <a:moveTo>
                    <a:pt x="5416" y="0"/>
                  </a:moveTo>
                  <a:cubicBezTo>
                    <a:pt x="5140" y="1651"/>
                    <a:pt x="4046" y="2459"/>
                    <a:pt x="2936" y="2459"/>
                  </a:cubicBezTo>
                  <a:cubicBezTo>
                    <a:pt x="1823" y="2459"/>
                    <a:pt x="694" y="1645"/>
                    <a:pt x="363" y="54"/>
                  </a:cubicBezTo>
                  <a:lnTo>
                    <a:pt x="363" y="54"/>
                  </a:lnTo>
                  <a:cubicBezTo>
                    <a:pt x="252" y="1117"/>
                    <a:pt x="748" y="1935"/>
                    <a:pt x="748" y="1935"/>
                  </a:cubicBezTo>
                  <a:cubicBezTo>
                    <a:pt x="483" y="2114"/>
                    <a:pt x="234" y="2312"/>
                    <a:pt x="0" y="2529"/>
                  </a:cubicBezTo>
                  <a:cubicBezTo>
                    <a:pt x="485" y="2881"/>
                    <a:pt x="1339" y="3148"/>
                    <a:pt x="2229" y="3148"/>
                  </a:cubicBezTo>
                  <a:cubicBezTo>
                    <a:pt x="3726" y="3148"/>
                    <a:pt x="5322" y="2390"/>
                    <a:pt x="54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2950;p80">
              <a:extLst>
                <a:ext uri="{FF2B5EF4-FFF2-40B4-BE49-F238E27FC236}">
                  <a16:creationId xmlns:a16="http://schemas.microsoft.com/office/drawing/2014/main" id="{86B231D7-50E0-73B8-6130-C7F46BC02C4D}"/>
                </a:ext>
              </a:extLst>
            </p:cNvPr>
            <p:cNvSpPr/>
            <p:nvPr/>
          </p:nvSpPr>
          <p:spPr>
            <a:xfrm>
              <a:off x="4269418" y="4409533"/>
              <a:ext cx="62686" cy="33256"/>
            </a:xfrm>
            <a:custGeom>
              <a:avLst/>
              <a:gdLst/>
              <a:ahLst/>
              <a:cxnLst/>
              <a:rect l="l" t="t" r="r" b="b"/>
              <a:pathLst>
                <a:path w="1540" h="817" extrusionOk="0">
                  <a:moveTo>
                    <a:pt x="770" y="1"/>
                  </a:moveTo>
                  <a:cubicBezTo>
                    <a:pt x="345" y="1"/>
                    <a:pt x="1" y="182"/>
                    <a:pt x="1" y="408"/>
                  </a:cubicBezTo>
                  <a:cubicBezTo>
                    <a:pt x="1" y="633"/>
                    <a:pt x="345" y="816"/>
                    <a:pt x="770" y="816"/>
                  </a:cubicBezTo>
                  <a:cubicBezTo>
                    <a:pt x="1194" y="816"/>
                    <a:pt x="1539" y="633"/>
                    <a:pt x="1539" y="408"/>
                  </a:cubicBezTo>
                  <a:cubicBezTo>
                    <a:pt x="1539" y="182"/>
                    <a:pt x="1194" y="1"/>
                    <a:pt x="7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2951;p80">
              <a:extLst>
                <a:ext uri="{FF2B5EF4-FFF2-40B4-BE49-F238E27FC236}">
                  <a16:creationId xmlns:a16="http://schemas.microsoft.com/office/drawing/2014/main" id="{FEC5DB30-87E8-5C38-83A4-B7838FCC4913}"/>
                </a:ext>
              </a:extLst>
            </p:cNvPr>
            <p:cNvSpPr/>
            <p:nvPr/>
          </p:nvSpPr>
          <p:spPr>
            <a:xfrm>
              <a:off x="4363041" y="4387429"/>
              <a:ext cx="49823" cy="32564"/>
            </a:xfrm>
            <a:custGeom>
              <a:avLst/>
              <a:gdLst/>
              <a:ahLst/>
              <a:cxnLst/>
              <a:rect l="l" t="t" r="r" b="b"/>
              <a:pathLst>
                <a:path w="1224" h="800" extrusionOk="0">
                  <a:moveTo>
                    <a:pt x="456" y="1"/>
                  </a:moveTo>
                  <a:cubicBezTo>
                    <a:pt x="269" y="1"/>
                    <a:pt x="116" y="75"/>
                    <a:pt x="70" y="205"/>
                  </a:cubicBezTo>
                  <a:cubicBezTo>
                    <a:pt x="0" y="399"/>
                    <a:pt x="187" y="642"/>
                    <a:pt x="487" y="750"/>
                  </a:cubicBezTo>
                  <a:cubicBezTo>
                    <a:pt x="582" y="784"/>
                    <a:pt x="677" y="800"/>
                    <a:pt x="765" y="800"/>
                  </a:cubicBezTo>
                  <a:cubicBezTo>
                    <a:pt x="953" y="800"/>
                    <a:pt x="1107" y="726"/>
                    <a:pt x="1154" y="595"/>
                  </a:cubicBezTo>
                  <a:cubicBezTo>
                    <a:pt x="1223" y="402"/>
                    <a:pt x="1036" y="158"/>
                    <a:pt x="736" y="52"/>
                  </a:cubicBezTo>
                  <a:cubicBezTo>
                    <a:pt x="640" y="17"/>
                    <a:pt x="545" y="1"/>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03" name="Picture 1902">
            <a:extLst>
              <a:ext uri="{FF2B5EF4-FFF2-40B4-BE49-F238E27FC236}">
                <a16:creationId xmlns:a16="http://schemas.microsoft.com/office/drawing/2014/main" id="{60EFCD4F-9E88-6E5D-DBD8-6004812EB93D}"/>
              </a:ext>
            </a:extLst>
          </p:cNvPr>
          <p:cNvPicPr>
            <a:picLocks noChangeAspect="1"/>
          </p:cNvPicPr>
          <p:nvPr/>
        </p:nvPicPr>
        <p:blipFill>
          <a:blip r:embed="rId3"/>
          <a:stretch>
            <a:fillRect/>
          </a:stretch>
        </p:blipFill>
        <p:spPr>
          <a:xfrm>
            <a:off x="1202239" y="1831825"/>
            <a:ext cx="2555020" cy="2536770"/>
          </a:xfrm>
          <a:prstGeom prst="rect">
            <a:avLst/>
          </a:prstGeom>
        </p:spPr>
      </p:pic>
      <p:pic>
        <p:nvPicPr>
          <p:cNvPr id="1904" name="Picture 1903">
            <a:extLst>
              <a:ext uri="{FF2B5EF4-FFF2-40B4-BE49-F238E27FC236}">
                <a16:creationId xmlns:a16="http://schemas.microsoft.com/office/drawing/2014/main" id="{148965EA-FB37-D737-6047-DE6C7FBC0062}"/>
              </a:ext>
            </a:extLst>
          </p:cNvPr>
          <p:cNvPicPr>
            <a:picLocks noChangeAspect="1"/>
          </p:cNvPicPr>
          <p:nvPr/>
        </p:nvPicPr>
        <p:blipFill>
          <a:blip r:embed="rId4"/>
          <a:stretch>
            <a:fillRect/>
          </a:stretch>
        </p:blipFill>
        <p:spPr>
          <a:xfrm flipH="1">
            <a:off x="5756069" y="1721428"/>
            <a:ext cx="1376919" cy="2609698"/>
          </a:xfrm>
          <a:prstGeom prst="rect">
            <a:avLst/>
          </a:prstGeom>
        </p:spPr>
      </p:pic>
      <p:sp>
        <p:nvSpPr>
          <p:cNvPr id="1905" name="Speech Bubble: Oval 1904">
            <a:extLst>
              <a:ext uri="{FF2B5EF4-FFF2-40B4-BE49-F238E27FC236}">
                <a16:creationId xmlns:a16="http://schemas.microsoft.com/office/drawing/2014/main" id="{2C767F2D-1397-1DC7-8BEA-5215095E5A6F}"/>
              </a:ext>
            </a:extLst>
          </p:cNvPr>
          <p:cNvSpPr/>
          <p:nvPr/>
        </p:nvSpPr>
        <p:spPr>
          <a:xfrm>
            <a:off x="2381575" y="634614"/>
            <a:ext cx="2176657" cy="1188167"/>
          </a:xfrm>
          <a:prstGeom prst="wedgeEllipseCallout">
            <a:avLst>
              <a:gd name="adj1" fmla="val -24748"/>
              <a:gd name="adj2" fmla="val 84288"/>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lumMod val="50000"/>
                  </a:schemeClr>
                </a:solidFill>
              </a:rPr>
              <a:t>How do we enhance preparedness?</a:t>
            </a:r>
          </a:p>
        </p:txBody>
      </p:sp>
      <p:sp>
        <p:nvSpPr>
          <p:cNvPr id="1906" name="Speech Bubble: Rectangle with Corners Rounded 1905">
            <a:extLst>
              <a:ext uri="{FF2B5EF4-FFF2-40B4-BE49-F238E27FC236}">
                <a16:creationId xmlns:a16="http://schemas.microsoft.com/office/drawing/2014/main" id="{4436FC4B-D78E-49A4-11F5-8A760C25DAA7}"/>
              </a:ext>
            </a:extLst>
          </p:cNvPr>
          <p:cNvSpPr/>
          <p:nvPr/>
        </p:nvSpPr>
        <p:spPr>
          <a:xfrm>
            <a:off x="5645300" y="352003"/>
            <a:ext cx="2747213" cy="1341426"/>
          </a:xfrm>
          <a:prstGeom prst="wedgeRoundRectCallout">
            <a:avLst>
              <a:gd name="adj1" fmla="val 4998"/>
              <a:gd name="adj2" fmla="val 110085"/>
              <a:gd name="adj3" fmla="val 16667"/>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lumMod val="50000"/>
                  </a:schemeClr>
                </a:solidFill>
              </a:rPr>
              <a:t>We can create early warning systems, develop emergency plans, and strengthen infrastructure to withstand extreme weather.</a:t>
            </a:r>
          </a:p>
        </p:txBody>
      </p:sp>
    </p:spTree>
    <p:extLst>
      <p:ext uri="{BB962C8B-B14F-4D97-AF65-F5344CB8AC3E}">
        <p14:creationId xmlns:p14="http://schemas.microsoft.com/office/powerpoint/2010/main" val="68630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grpSp>
        <p:nvGrpSpPr>
          <p:cNvPr id="1613" name="Google Shape;1613;p58"/>
          <p:cNvGrpSpPr/>
          <p:nvPr/>
        </p:nvGrpSpPr>
        <p:grpSpPr>
          <a:xfrm>
            <a:off x="7185611" y="535030"/>
            <a:ext cx="1042893" cy="1137965"/>
            <a:chOff x="4067906" y="882076"/>
            <a:chExt cx="1487086" cy="1607749"/>
          </a:xfrm>
        </p:grpSpPr>
        <p:grpSp>
          <p:nvGrpSpPr>
            <p:cNvPr id="1614" name="Google Shape;1614;p58"/>
            <p:cNvGrpSpPr/>
            <p:nvPr/>
          </p:nvGrpSpPr>
          <p:grpSpPr>
            <a:xfrm>
              <a:off x="4067906" y="882076"/>
              <a:ext cx="1487086" cy="1607749"/>
              <a:chOff x="2720400" y="1200188"/>
              <a:chExt cx="1058650" cy="1144550"/>
            </a:xfrm>
          </p:grpSpPr>
          <p:sp>
            <p:nvSpPr>
              <p:cNvPr id="1615" name="Google Shape;1615;p58"/>
              <p:cNvSpPr/>
              <p:nvPr/>
            </p:nvSpPr>
            <p:spPr>
              <a:xfrm>
                <a:off x="2720400" y="1217313"/>
                <a:ext cx="1058650" cy="609775"/>
              </a:xfrm>
              <a:custGeom>
                <a:avLst/>
                <a:gdLst/>
                <a:ahLst/>
                <a:cxnLst/>
                <a:rect l="l" t="t" r="r" b="b"/>
                <a:pathLst>
                  <a:path w="42346" h="24391" extrusionOk="0">
                    <a:moveTo>
                      <a:pt x="16325" y="0"/>
                    </a:moveTo>
                    <a:cubicBezTo>
                      <a:pt x="15855" y="0"/>
                      <a:pt x="15378" y="39"/>
                      <a:pt x="14898" y="120"/>
                    </a:cubicBezTo>
                    <a:cubicBezTo>
                      <a:pt x="9666" y="1002"/>
                      <a:pt x="9877" y="6003"/>
                      <a:pt x="11769" y="9762"/>
                    </a:cubicBezTo>
                    <a:cubicBezTo>
                      <a:pt x="10950" y="9571"/>
                      <a:pt x="8604" y="9090"/>
                      <a:pt x="6712" y="9090"/>
                    </a:cubicBezTo>
                    <a:cubicBezTo>
                      <a:pt x="5505" y="9090"/>
                      <a:pt x="4483" y="9285"/>
                      <a:pt x="4160" y="9877"/>
                    </a:cubicBezTo>
                    <a:cubicBezTo>
                      <a:pt x="3149" y="11715"/>
                      <a:pt x="6376" y="14333"/>
                      <a:pt x="7135" y="15171"/>
                    </a:cubicBezTo>
                    <a:cubicBezTo>
                      <a:pt x="6635" y="15017"/>
                      <a:pt x="6124" y="14946"/>
                      <a:pt x="5620" y="14946"/>
                    </a:cubicBezTo>
                    <a:cubicBezTo>
                      <a:pt x="2694" y="14946"/>
                      <a:pt x="1" y="17351"/>
                      <a:pt x="1067" y="20003"/>
                    </a:cubicBezTo>
                    <a:cubicBezTo>
                      <a:pt x="1904" y="22092"/>
                      <a:pt x="4136" y="22783"/>
                      <a:pt x="6577" y="22783"/>
                    </a:cubicBezTo>
                    <a:cubicBezTo>
                      <a:pt x="6740" y="22783"/>
                      <a:pt x="6905" y="22780"/>
                      <a:pt x="7070" y="22774"/>
                    </a:cubicBezTo>
                    <a:cubicBezTo>
                      <a:pt x="8039" y="22735"/>
                      <a:pt x="9032" y="22597"/>
                      <a:pt x="9970" y="22397"/>
                    </a:cubicBezTo>
                    <a:cubicBezTo>
                      <a:pt x="11471" y="22085"/>
                      <a:pt x="12834" y="21623"/>
                      <a:pt x="13768" y="21189"/>
                    </a:cubicBezTo>
                    <a:lnTo>
                      <a:pt x="13768" y="21189"/>
                    </a:lnTo>
                    <a:cubicBezTo>
                      <a:pt x="13164" y="23171"/>
                      <a:pt x="13933" y="23886"/>
                      <a:pt x="15214" y="23974"/>
                    </a:cubicBezTo>
                    <a:cubicBezTo>
                      <a:pt x="15301" y="23980"/>
                      <a:pt x="15390" y="23983"/>
                      <a:pt x="15481" y="23983"/>
                    </a:cubicBezTo>
                    <a:cubicBezTo>
                      <a:pt x="17513" y="23983"/>
                      <a:pt x="20572" y="22648"/>
                      <a:pt x="21663" y="22174"/>
                    </a:cubicBezTo>
                    <a:lnTo>
                      <a:pt x="21663" y="22174"/>
                    </a:lnTo>
                    <a:cubicBezTo>
                      <a:pt x="21197" y="24114"/>
                      <a:pt x="25114" y="24286"/>
                      <a:pt x="26322" y="24366"/>
                    </a:cubicBezTo>
                    <a:cubicBezTo>
                      <a:pt x="26426" y="24375"/>
                      <a:pt x="26525" y="24378"/>
                      <a:pt x="26626" y="24386"/>
                    </a:cubicBezTo>
                    <a:cubicBezTo>
                      <a:pt x="26720" y="24389"/>
                      <a:pt x="26814" y="24391"/>
                      <a:pt x="26908" y="24391"/>
                    </a:cubicBezTo>
                    <a:cubicBezTo>
                      <a:pt x="28464" y="24391"/>
                      <a:pt x="29976" y="23965"/>
                      <a:pt x="31181" y="22994"/>
                    </a:cubicBezTo>
                    <a:cubicBezTo>
                      <a:pt x="31443" y="22781"/>
                      <a:pt x="31686" y="22546"/>
                      <a:pt x="31908" y="22292"/>
                    </a:cubicBezTo>
                    <a:cubicBezTo>
                      <a:pt x="32175" y="22319"/>
                      <a:pt x="32454" y="22332"/>
                      <a:pt x="32742" y="22332"/>
                    </a:cubicBezTo>
                    <a:cubicBezTo>
                      <a:pt x="34903" y="22332"/>
                      <a:pt x="37531" y="21579"/>
                      <a:pt x="38968" y="20085"/>
                    </a:cubicBezTo>
                    <a:cubicBezTo>
                      <a:pt x="40512" y="18481"/>
                      <a:pt x="39466" y="17617"/>
                      <a:pt x="37743" y="17617"/>
                    </a:cubicBezTo>
                    <a:cubicBezTo>
                      <a:pt x="37603" y="17617"/>
                      <a:pt x="37458" y="17622"/>
                      <a:pt x="37310" y="17634"/>
                    </a:cubicBezTo>
                    <a:cubicBezTo>
                      <a:pt x="39860" y="15607"/>
                      <a:pt x="42346" y="11793"/>
                      <a:pt x="39018" y="9104"/>
                    </a:cubicBezTo>
                    <a:cubicBezTo>
                      <a:pt x="38192" y="8434"/>
                      <a:pt x="37362" y="8160"/>
                      <a:pt x="36548" y="8160"/>
                    </a:cubicBezTo>
                    <a:cubicBezTo>
                      <a:pt x="34440" y="8160"/>
                      <a:pt x="32437" y="10002"/>
                      <a:pt x="30868" y="11593"/>
                    </a:cubicBezTo>
                    <a:cubicBezTo>
                      <a:pt x="32611" y="6675"/>
                      <a:pt x="31281" y="5171"/>
                      <a:pt x="29394" y="5171"/>
                    </a:cubicBezTo>
                    <a:cubicBezTo>
                      <a:pt x="27798" y="5171"/>
                      <a:pt x="25805" y="6246"/>
                      <a:pt x="24932" y="7242"/>
                    </a:cubicBezTo>
                    <a:cubicBezTo>
                      <a:pt x="24171" y="3111"/>
                      <a:pt x="20517" y="0"/>
                      <a:pt x="163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3070200" y="1549088"/>
                <a:ext cx="340525" cy="157775"/>
              </a:xfrm>
              <a:custGeom>
                <a:avLst/>
                <a:gdLst/>
                <a:ahLst/>
                <a:cxnLst/>
                <a:rect l="l" t="t" r="r" b="b"/>
                <a:pathLst>
                  <a:path w="13621" h="6311" extrusionOk="0">
                    <a:moveTo>
                      <a:pt x="5614" y="2956"/>
                    </a:moveTo>
                    <a:cubicBezTo>
                      <a:pt x="7057" y="3091"/>
                      <a:pt x="8811" y="5073"/>
                      <a:pt x="9247" y="6310"/>
                    </a:cubicBezTo>
                    <a:cubicBezTo>
                      <a:pt x="9972" y="4672"/>
                      <a:pt x="11434" y="2286"/>
                      <a:pt x="13442" y="2501"/>
                    </a:cubicBezTo>
                    <a:cubicBezTo>
                      <a:pt x="13503" y="2508"/>
                      <a:pt x="13562" y="2520"/>
                      <a:pt x="13620" y="2528"/>
                    </a:cubicBezTo>
                    <a:cubicBezTo>
                      <a:pt x="13352" y="1051"/>
                      <a:pt x="12604" y="1"/>
                      <a:pt x="10732" y="238"/>
                    </a:cubicBezTo>
                    <a:cubicBezTo>
                      <a:pt x="8702" y="496"/>
                      <a:pt x="8066" y="2935"/>
                      <a:pt x="8066" y="2935"/>
                    </a:cubicBezTo>
                    <a:cubicBezTo>
                      <a:pt x="6598" y="1924"/>
                      <a:pt x="4618" y="1145"/>
                      <a:pt x="2819" y="1670"/>
                    </a:cubicBezTo>
                    <a:cubicBezTo>
                      <a:pt x="874" y="2239"/>
                      <a:pt x="109" y="3866"/>
                      <a:pt x="1" y="5707"/>
                    </a:cubicBezTo>
                    <a:lnTo>
                      <a:pt x="7" y="5707"/>
                    </a:lnTo>
                    <a:cubicBezTo>
                      <a:pt x="1255" y="3809"/>
                      <a:pt x="2705" y="2683"/>
                      <a:pt x="5614" y="2956"/>
                    </a:cubicBezTo>
                    <a:close/>
                  </a:path>
                </a:pathLst>
              </a:custGeom>
              <a:solidFill>
                <a:srgbClr val="5C463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2735050" y="1618413"/>
                <a:ext cx="218875" cy="139950"/>
              </a:xfrm>
              <a:custGeom>
                <a:avLst/>
                <a:gdLst/>
                <a:ahLst/>
                <a:cxnLst/>
                <a:rect l="l" t="t" r="r" b="b"/>
                <a:pathLst>
                  <a:path w="8755" h="5598" extrusionOk="0">
                    <a:moveTo>
                      <a:pt x="6362" y="576"/>
                    </a:moveTo>
                    <a:cubicBezTo>
                      <a:pt x="5231" y="1"/>
                      <a:pt x="2850" y="61"/>
                      <a:pt x="1009" y="724"/>
                    </a:cubicBezTo>
                    <a:cubicBezTo>
                      <a:pt x="285" y="1621"/>
                      <a:pt x="0" y="2765"/>
                      <a:pt x="481" y="3959"/>
                    </a:cubicBezTo>
                    <a:cubicBezTo>
                      <a:pt x="712" y="4541"/>
                      <a:pt x="1083" y="5056"/>
                      <a:pt x="1562" y="5460"/>
                    </a:cubicBezTo>
                    <a:cubicBezTo>
                      <a:pt x="2548" y="5598"/>
                      <a:pt x="3597" y="5497"/>
                      <a:pt x="4478" y="5179"/>
                    </a:cubicBezTo>
                    <a:cubicBezTo>
                      <a:pt x="5934" y="4658"/>
                      <a:pt x="8754" y="1793"/>
                      <a:pt x="6362" y="576"/>
                    </a:cubicBezTo>
                    <a:close/>
                  </a:path>
                </a:pathLst>
              </a:custGeom>
              <a:solidFill>
                <a:srgbClr val="5C463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8"/>
              <p:cNvSpPr/>
              <p:nvPr/>
            </p:nvSpPr>
            <p:spPr>
              <a:xfrm>
                <a:off x="3500375" y="1387763"/>
                <a:ext cx="240225" cy="246850"/>
              </a:xfrm>
              <a:custGeom>
                <a:avLst/>
                <a:gdLst/>
                <a:ahLst/>
                <a:cxnLst/>
                <a:rect l="l" t="t" r="r" b="b"/>
                <a:pathLst>
                  <a:path w="9609" h="9874" extrusionOk="0">
                    <a:moveTo>
                      <a:pt x="910" y="5362"/>
                    </a:moveTo>
                    <a:cubicBezTo>
                      <a:pt x="206" y="8246"/>
                      <a:pt x="3094" y="9873"/>
                      <a:pt x="5529" y="8912"/>
                    </a:cubicBezTo>
                    <a:cubicBezTo>
                      <a:pt x="6995" y="8332"/>
                      <a:pt x="8251" y="7307"/>
                      <a:pt x="9340" y="6166"/>
                    </a:cubicBezTo>
                    <a:cubicBezTo>
                      <a:pt x="9608" y="4820"/>
                      <a:pt x="9258" y="3449"/>
                      <a:pt x="7819" y="2285"/>
                    </a:cubicBezTo>
                    <a:cubicBezTo>
                      <a:pt x="5000" y="1"/>
                      <a:pt x="2143" y="2316"/>
                      <a:pt x="0" y="4444"/>
                    </a:cubicBezTo>
                    <a:cubicBezTo>
                      <a:pt x="487" y="4334"/>
                      <a:pt x="1057" y="4759"/>
                      <a:pt x="910" y="5362"/>
                    </a:cubicBezTo>
                    <a:close/>
                  </a:path>
                </a:pathLst>
              </a:custGeom>
              <a:solidFill>
                <a:srgbClr val="5C463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8"/>
              <p:cNvSpPr/>
              <p:nvPr/>
            </p:nvSpPr>
            <p:spPr>
              <a:xfrm>
                <a:off x="2803075" y="1200188"/>
                <a:ext cx="766425" cy="406475"/>
              </a:xfrm>
              <a:custGeom>
                <a:avLst/>
                <a:gdLst/>
                <a:ahLst/>
                <a:cxnLst/>
                <a:rect l="l" t="t" r="r" b="b"/>
                <a:pathLst>
                  <a:path w="30657" h="16259" extrusionOk="0">
                    <a:moveTo>
                      <a:pt x="3316" y="15342"/>
                    </a:moveTo>
                    <a:cubicBezTo>
                      <a:pt x="4672" y="16011"/>
                      <a:pt x="6318" y="16259"/>
                      <a:pt x="7666" y="16137"/>
                    </a:cubicBezTo>
                    <a:cubicBezTo>
                      <a:pt x="10666" y="15867"/>
                      <a:pt x="10626" y="13575"/>
                      <a:pt x="10241" y="11133"/>
                    </a:cubicBezTo>
                    <a:cubicBezTo>
                      <a:pt x="10241" y="11133"/>
                      <a:pt x="17092" y="15044"/>
                      <a:pt x="20484" y="8512"/>
                    </a:cubicBezTo>
                    <a:cubicBezTo>
                      <a:pt x="20484" y="8512"/>
                      <a:pt x="20007" y="11525"/>
                      <a:pt x="21555" y="12768"/>
                    </a:cubicBezTo>
                    <a:cubicBezTo>
                      <a:pt x="23501" y="14328"/>
                      <a:pt x="26363" y="14104"/>
                      <a:pt x="27437" y="12290"/>
                    </a:cubicBezTo>
                    <a:cubicBezTo>
                      <a:pt x="27488" y="12204"/>
                      <a:pt x="27554" y="12128"/>
                      <a:pt x="27633" y="12068"/>
                    </a:cubicBezTo>
                    <a:cubicBezTo>
                      <a:pt x="30656" y="3250"/>
                      <a:pt x="23515" y="5771"/>
                      <a:pt x="21625" y="7927"/>
                    </a:cubicBezTo>
                    <a:cubicBezTo>
                      <a:pt x="20779" y="3332"/>
                      <a:pt x="16354" y="1"/>
                      <a:pt x="11591" y="805"/>
                    </a:cubicBezTo>
                    <a:cubicBezTo>
                      <a:pt x="6359" y="1686"/>
                      <a:pt x="6570" y="6688"/>
                      <a:pt x="8464" y="10447"/>
                    </a:cubicBezTo>
                    <a:cubicBezTo>
                      <a:pt x="7121" y="10134"/>
                      <a:pt x="1684" y="9043"/>
                      <a:pt x="853" y="10562"/>
                    </a:cubicBezTo>
                    <a:cubicBezTo>
                      <a:pt x="1" y="12115"/>
                      <a:pt x="2164" y="14219"/>
                      <a:pt x="3316" y="15342"/>
                    </a:cubicBezTo>
                    <a:close/>
                  </a:path>
                </a:pathLst>
              </a:custGeom>
              <a:solidFill>
                <a:srgbClr val="5C463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3202225" y="1792138"/>
                <a:ext cx="297750" cy="417475"/>
              </a:xfrm>
              <a:custGeom>
                <a:avLst/>
                <a:gdLst/>
                <a:ahLst/>
                <a:cxnLst/>
                <a:rect l="l" t="t" r="r" b="b"/>
                <a:pathLst>
                  <a:path w="11910" h="16699" extrusionOk="0">
                    <a:moveTo>
                      <a:pt x="11909" y="1"/>
                    </a:moveTo>
                    <a:cubicBezTo>
                      <a:pt x="10705" y="972"/>
                      <a:pt x="9191" y="1398"/>
                      <a:pt x="7635" y="1398"/>
                    </a:cubicBezTo>
                    <a:cubicBezTo>
                      <a:pt x="7541" y="1398"/>
                      <a:pt x="7447" y="1396"/>
                      <a:pt x="7353" y="1393"/>
                    </a:cubicBezTo>
                    <a:cubicBezTo>
                      <a:pt x="7238" y="1562"/>
                      <a:pt x="3526" y="6987"/>
                      <a:pt x="1898" y="9784"/>
                    </a:cubicBezTo>
                    <a:cubicBezTo>
                      <a:pt x="2925" y="9135"/>
                      <a:pt x="3990" y="8775"/>
                      <a:pt x="5180" y="8637"/>
                    </a:cubicBezTo>
                    <a:lnTo>
                      <a:pt x="5180" y="8637"/>
                    </a:lnTo>
                    <a:cubicBezTo>
                      <a:pt x="3629" y="11077"/>
                      <a:pt x="1971" y="13747"/>
                      <a:pt x="1" y="16699"/>
                    </a:cubicBezTo>
                    <a:cubicBezTo>
                      <a:pt x="171" y="16521"/>
                      <a:pt x="5610" y="10870"/>
                      <a:pt x="9219" y="6387"/>
                    </a:cubicBezTo>
                    <a:lnTo>
                      <a:pt x="9219" y="6387"/>
                    </a:lnTo>
                    <a:lnTo>
                      <a:pt x="6345" y="6749"/>
                    </a:lnTo>
                    <a:cubicBezTo>
                      <a:pt x="6661" y="6218"/>
                      <a:pt x="9953" y="2644"/>
                      <a:pt x="11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3366700" y="1792163"/>
                <a:ext cx="133225" cy="69625"/>
              </a:xfrm>
              <a:custGeom>
                <a:avLst/>
                <a:gdLst/>
                <a:ahLst/>
                <a:cxnLst/>
                <a:rect l="l" t="t" r="r" b="b"/>
                <a:pathLst>
                  <a:path w="5329" h="2785" extrusionOk="0">
                    <a:moveTo>
                      <a:pt x="5329" y="1"/>
                    </a:moveTo>
                    <a:lnTo>
                      <a:pt x="5329" y="1"/>
                    </a:lnTo>
                    <a:cubicBezTo>
                      <a:pt x="4125" y="972"/>
                      <a:pt x="2613" y="1397"/>
                      <a:pt x="1057" y="1397"/>
                    </a:cubicBezTo>
                    <a:cubicBezTo>
                      <a:pt x="963" y="1397"/>
                      <a:pt x="868" y="1395"/>
                      <a:pt x="774" y="1392"/>
                    </a:cubicBezTo>
                    <a:cubicBezTo>
                      <a:pt x="743" y="1438"/>
                      <a:pt x="446" y="1871"/>
                      <a:pt x="0" y="2531"/>
                    </a:cubicBezTo>
                    <a:cubicBezTo>
                      <a:pt x="603" y="2704"/>
                      <a:pt x="1207" y="2784"/>
                      <a:pt x="1805" y="2784"/>
                    </a:cubicBezTo>
                    <a:cubicBezTo>
                      <a:pt x="2285" y="2784"/>
                      <a:pt x="2761" y="2733"/>
                      <a:pt x="3232" y="2635"/>
                    </a:cubicBezTo>
                    <a:cubicBezTo>
                      <a:pt x="3973" y="1747"/>
                      <a:pt x="4717" y="828"/>
                      <a:pt x="5329" y="1"/>
                    </a:cubicBezTo>
                    <a:close/>
                  </a:path>
                </a:pathLst>
              </a:custGeom>
              <a:solidFill>
                <a:srgbClr val="FFAA21">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3202225" y="2008063"/>
                <a:ext cx="156750" cy="201550"/>
              </a:xfrm>
              <a:custGeom>
                <a:avLst/>
                <a:gdLst/>
                <a:ahLst/>
                <a:cxnLst/>
                <a:rect l="l" t="t" r="r" b="b"/>
                <a:pathLst>
                  <a:path w="6270" h="8062" extrusionOk="0">
                    <a:moveTo>
                      <a:pt x="6270" y="0"/>
                    </a:moveTo>
                    <a:cubicBezTo>
                      <a:pt x="5850" y="49"/>
                      <a:pt x="5434" y="129"/>
                      <a:pt x="5027" y="241"/>
                    </a:cubicBezTo>
                    <a:cubicBezTo>
                      <a:pt x="3520" y="2615"/>
                      <a:pt x="1907" y="5206"/>
                      <a:pt x="1" y="8062"/>
                    </a:cubicBezTo>
                    <a:cubicBezTo>
                      <a:pt x="89" y="7969"/>
                      <a:pt x="1627" y="6370"/>
                      <a:pt x="3591" y="4224"/>
                    </a:cubicBezTo>
                    <a:cubicBezTo>
                      <a:pt x="4537" y="2743"/>
                      <a:pt x="5420" y="1335"/>
                      <a:pt x="6270" y="0"/>
                    </a:cubicBezTo>
                    <a:close/>
                  </a:path>
                </a:pathLst>
              </a:custGeom>
              <a:solidFill>
                <a:srgbClr val="FFAA21">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3249650" y="1825713"/>
                <a:ext cx="167175" cy="211025"/>
              </a:xfrm>
              <a:custGeom>
                <a:avLst/>
                <a:gdLst/>
                <a:ahLst/>
                <a:cxnLst/>
                <a:rect l="l" t="t" r="r" b="b"/>
                <a:pathLst>
                  <a:path w="6687" h="8441" extrusionOk="0">
                    <a:moveTo>
                      <a:pt x="6671" y="49"/>
                    </a:moveTo>
                    <a:lnTo>
                      <a:pt x="6686" y="1"/>
                    </a:lnTo>
                    <a:cubicBezTo>
                      <a:pt x="6278" y="48"/>
                      <a:pt x="5866" y="64"/>
                      <a:pt x="5456" y="50"/>
                    </a:cubicBezTo>
                    <a:cubicBezTo>
                      <a:pt x="5341" y="219"/>
                      <a:pt x="1627" y="5644"/>
                      <a:pt x="1" y="8441"/>
                    </a:cubicBezTo>
                    <a:cubicBezTo>
                      <a:pt x="482" y="8134"/>
                      <a:pt x="998" y="7883"/>
                      <a:pt x="1537" y="7692"/>
                    </a:cubicBezTo>
                    <a:cubicBezTo>
                      <a:pt x="3312" y="4778"/>
                      <a:pt x="6440" y="205"/>
                      <a:pt x="6546" y="50"/>
                    </a:cubicBezTo>
                    <a:cubicBezTo>
                      <a:pt x="6588" y="52"/>
                      <a:pt x="6630" y="48"/>
                      <a:pt x="6671" y="49"/>
                    </a:cubicBezTo>
                    <a:close/>
                  </a:path>
                </a:pathLst>
              </a:custGeom>
              <a:solidFill>
                <a:srgbClr val="FFAA21">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2901150" y="1771638"/>
                <a:ext cx="360825" cy="573100"/>
              </a:xfrm>
              <a:custGeom>
                <a:avLst/>
                <a:gdLst/>
                <a:ahLst/>
                <a:cxnLst/>
                <a:rect l="l" t="t" r="r" b="b"/>
                <a:pathLst>
                  <a:path w="14433" h="22924" extrusionOk="0">
                    <a:moveTo>
                      <a:pt x="14433" y="1"/>
                    </a:moveTo>
                    <a:lnTo>
                      <a:pt x="14433" y="1"/>
                    </a:lnTo>
                    <a:cubicBezTo>
                      <a:pt x="13342" y="475"/>
                      <a:pt x="10283" y="1810"/>
                      <a:pt x="8251" y="1810"/>
                    </a:cubicBezTo>
                    <a:cubicBezTo>
                      <a:pt x="8160" y="1810"/>
                      <a:pt x="8071" y="1807"/>
                      <a:pt x="7984" y="1801"/>
                    </a:cubicBezTo>
                    <a:cubicBezTo>
                      <a:pt x="6703" y="3329"/>
                      <a:pt x="4726" y="8462"/>
                      <a:pt x="3809" y="10315"/>
                    </a:cubicBezTo>
                    <a:cubicBezTo>
                      <a:pt x="4975" y="9600"/>
                      <a:pt x="6699" y="8916"/>
                      <a:pt x="8358" y="8900"/>
                    </a:cubicBezTo>
                    <a:lnTo>
                      <a:pt x="8358" y="8900"/>
                    </a:lnTo>
                    <a:cubicBezTo>
                      <a:pt x="5072" y="14875"/>
                      <a:pt x="266" y="22499"/>
                      <a:pt x="0" y="22924"/>
                    </a:cubicBezTo>
                    <a:cubicBezTo>
                      <a:pt x="355" y="22520"/>
                      <a:pt x="6011" y="15991"/>
                      <a:pt x="8281" y="13301"/>
                    </a:cubicBezTo>
                    <a:cubicBezTo>
                      <a:pt x="10293" y="10916"/>
                      <a:pt x="12124" y="8387"/>
                      <a:pt x="14067" y="5956"/>
                    </a:cubicBezTo>
                    <a:cubicBezTo>
                      <a:pt x="13844" y="5913"/>
                      <a:pt x="13585" y="5894"/>
                      <a:pt x="13304" y="5894"/>
                    </a:cubicBezTo>
                    <a:cubicBezTo>
                      <a:pt x="11696" y="5894"/>
                      <a:pt x="9396" y="6503"/>
                      <a:pt x="9396" y="6503"/>
                    </a:cubicBezTo>
                    <a:cubicBezTo>
                      <a:pt x="9396" y="6503"/>
                      <a:pt x="12282" y="2216"/>
                      <a:pt x="14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3074125" y="1771638"/>
                <a:ext cx="187850" cy="95600"/>
              </a:xfrm>
              <a:custGeom>
                <a:avLst/>
                <a:gdLst/>
                <a:ahLst/>
                <a:cxnLst/>
                <a:rect l="l" t="t" r="r" b="b"/>
                <a:pathLst>
                  <a:path w="7514" h="3824" extrusionOk="0">
                    <a:moveTo>
                      <a:pt x="7514" y="1"/>
                    </a:moveTo>
                    <a:lnTo>
                      <a:pt x="7514" y="1"/>
                    </a:lnTo>
                    <a:cubicBezTo>
                      <a:pt x="6423" y="475"/>
                      <a:pt x="3364" y="1810"/>
                      <a:pt x="1332" y="1810"/>
                    </a:cubicBezTo>
                    <a:cubicBezTo>
                      <a:pt x="1241" y="1810"/>
                      <a:pt x="1152" y="1807"/>
                      <a:pt x="1065" y="1801"/>
                    </a:cubicBezTo>
                    <a:cubicBezTo>
                      <a:pt x="745" y="2183"/>
                      <a:pt x="381" y="2791"/>
                      <a:pt x="0" y="3517"/>
                    </a:cubicBezTo>
                    <a:cubicBezTo>
                      <a:pt x="500" y="3738"/>
                      <a:pt x="1042" y="3824"/>
                      <a:pt x="1579" y="3824"/>
                    </a:cubicBezTo>
                    <a:cubicBezTo>
                      <a:pt x="3101" y="3824"/>
                      <a:pt x="4594" y="3142"/>
                      <a:pt x="5045" y="2941"/>
                    </a:cubicBezTo>
                    <a:cubicBezTo>
                      <a:pt x="5849" y="1890"/>
                      <a:pt x="6731" y="808"/>
                      <a:pt x="7514" y="1"/>
                    </a:cubicBezTo>
                    <a:close/>
                  </a:path>
                </a:pathLst>
              </a:custGeom>
              <a:solidFill>
                <a:srgbClr val="FFAA21">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3236975" y="1771638"/>
                <a:ext cx="25000" cy="10675"/>
              </a:xfrm>
              <a:custGeom>
                <a:avLst/>
                <a:gdLst/>
                <a:ahLst/>
                <a:cxnLst/>
                <a:rect l="l" t="t" r="r" b="b"/>
                <a:pathLst>
                  <a:path w="1000" h="427" extrusionOk="0">
                    <a:moveTo>
                      <a:pt x="913" y="91"/>
                    </a:moveTo>
                    <a:cubicBezTo>
                      <a:pt x="942" y="61"/>
                      <a:pt x="971" y="31"/>
                      <a:pt x="1000" y="1"/>
                    </a:cubicBezTo>
                    <a:cubicBezTo>
                      <a:pt x="756" y="107"/>
                      <a:pt x="409" y="257"/>
                      <a:pt x="1" y="426"/>
                    </a:cubicBezTo>
                    <a:cubicBezTo>
                      <a:pt x="318" y="316"/>
                      <a:pt x="625" y="203"/>
                      <a:pt x="913" y="91"/>
                    </a:cubicBez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2901150" y="1978863"/>
                <a:ext cx="249050" cy="365875"/>
              </a:xfrm>
              <a:custGeom>
                <a:avLst/>
                <a:gdLst/>
                <a:ahLst/>
                <a:cxnLst/>
                <a:rect l="l" t="t" r="r" b="b"/>
                <a:pathLst>
                  <a:path w="9962" h="14635" extrusionOk="0">
                    <a:moveTo>
                      <a:pt x="9961" y="0"/>
                    </a:moveTo>
                    <a:cubicBezTo>
                      <a:pt x="8685" y="13"/>
                      <a:pt x="7375" y="421"/>
                      <a:pt x="6304" y="935"/>
                    </a:cubicBezTo>
                    <a:cubicBezTo>
                      <a:pt x="6971" y="743"/>
                      <a:pt x="7669" y="618"/>
                      <a:pt x="8358" y="611"/>
                    </a:cubicBezTo>
                    <a:cubicBezTo>
                      <a:pt x="5072" y="6586"/>
                      <a:pt x="267" y="14210"/>
                      <a:pt x="0" y="14635"/>
                    </a:cubicBezTo>
                    <a:cubicBezTo>
                      <a:pt x="207" y="14399"/>
                      <a:pt x="2222" y="12075"/>
                      <a:pt x="4312" y="9647"/>
                    </a:cubicBezTo>
                    <a:cubicBezTo>
                      <a:pt x="6013" y="6862"/>
                      <a:pt x="8204" y="3196"/>
                      <a:pt x="9961" y="0"/>
                    </a:cubicBezTo>
                    <a:close/>
                  </a:path>
                </a:pathLst>
              </a:custGeom>
              <a:solidFill>
                <a:srgbClr val="FFAA21">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2996375" y="1814913"/>
                <a:ext cx="134825" cy="214650"/>
              </a:xfrm>
              <a:custGeom>
                <a:avLst/>
                <a:gdLst/>
                <a:ahLst/>
                <a:cxnLst/>
                <a:rect l="l" t="t" r="r" b="b"/>
                <a:pathLst>
                  <a:path w="5393" h="8586" extrusionOk="0">
                    <a:moveTo>
                      <a:pt x="5392" y="0"/>
                    </a:moveTo>
                    <a:cubicBezTo>
                      <a:pt x="4958" y="66"/>
                      <a:pt x="4545" y="95"/>
                      <a:pt x="4175" y="70"/>
                    </a:cubicBezTo>
                    <a:cubicBezTo>
                      <a:pt x="2894" y="1598"/>
                      <a:pt x="917" y="6732"/>
                      <a:pt x="0" y="8585"/>
                    </a:cubicBezTo>
                    <a:cubicBezTo>
                      <a:pt x="487" y="8286"/>
                      <a:pt x="1073" y="7996"/>
                      <a:pt x="1709" y="7755"/>
                    </a:cubicBezTo>
                    <a:cubicBezTo>
                      <a:pt x="2569" y="5948"/>
                      <a:pt x="4177" y="1870"/>
                      <a:pt x="5392" y="0"/>
                    </a:cubicBezTo>
                    <a:close/>
                  </a:path>
                </a:pathLst>
              </a:custGeom>
              <a:solidFill>
                <a:srgbClr val="FFAA21">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2813750" y="1777238"/>
                <a:ext cx="173125" cy="245875"/>
              </a:xfrm>
              <a:custGeom>
                <a:avLst/>
                <a:gdLst/>
                <a:ahLst/>
                <a:cxnLst/>
                <a:rect l="l" t="t" r="r" b="b"/>
                <a:pathLst>
                  <a:path w="6925" h="9835" extrusionOk="0">
                    <a:moveTo>
                      <a:pt x="6236" y="0"/>
                    </a:moveTo>
                    <a:cubicBezTo>
                      <a:pt x="5298" y="200"/>
                      <a:pt x="4305" y="339"/>
                      <a:pt x="3336" y="377"/>
                    </a:cubicBezTo>
                    <a:cubicBezTo>
                      <a:pt x="2332" y="2186"/>
                      <a:pt x="940" y="5086"/>
                      <a:pt x="896" y="5175"/>
                    </a:cubicBezTo>
                    <a:cubicBezTo>
                      <a:pt x="1012" y="5121"/>
                      <a:pt x="2824" y="4248"/>
                      <a:pt x="3698" y="3850"/>
                    </a:cubicBezTo>
                    <a:lnTo>
                      <a:pt x="3698" y="3850"/>
                    </a:lnTo>
                    <a:cubicBezTo>
                      <a:pt x="2381" y="5798"/>
                      <a:pt x="1330" y="7892"/>
                      <a:pt x="0" y="9835"/>
                    </a:cubicBezTo>
                    <a:cubicBezTo>
                      <a:pt x="1238" y="8580"/>
                      <a:pt x="6228" y="3058"/>
                      <a:pt x="6925" y="1692"/>
                    </a:cubicBezTo>
                    <a:lnTo>
                      <a:pt x="6925" y="1692"/>
                    </a:lnTo>
                    <a:cubicBezTo>
                      <a:pt x="6117" y="1794"/>
                      <a:pt x="4967" y="2081"/>
                      <a:pt x="4967" y="2081"/>
                    </a:cubicBezTo>
                    <a:cubicBezTo>
                      <a:pt x="5244" y="1550"/>
                      <a:pt x="5702" y="815"/>
                      <a:pt x="62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2885750" y="1777238"/>
                <a:ext cx="83925" cy="34150"/>
              </a:xfrm>
              <a:custGeom>
                <a:avLst/>
                <a:gdLst/>
                <a:ahLst/>
                <a:cxnLst/>
                <a:rect l="l" t="t" r="r" b="b"/>
                <a:pathLst>
                  <a:path w="3357" h="1366" extrusionOk="0">
                    <a:moveTo>
                      <a:pt x="3356" y="0"/>
                    </a:moveTo>
                    <a:cubicBezTo>
                      <a:pt x="2417" y="200"/>
                      <a:pt x="1425" y="338"/>
                      <a:pt x="454" y="377"/>
                    </a:cubicBezTo>
                    <a:cubicBezTo>
                      <a:pt x="309" y="638"/>
                      <a:pt x="157" y="924"/>
                      <a:pt x="0" y="1220"/>
                    </a:cubicBezTo>
                    <a:cubicBezTo>
                      <a:pt x="387" y="1319"/>
                      <a:pt x="769" y="1365"/>
                      <a:pt x="1146" y="1365"/>
                    </a:cubicBezTo>
                    <a:cubicBezTo>
                      <a:pt x="1655" y="1365"/>
                      <a:pt x="2153" y="1281"/>
                      <a:pt x="2638" y="1128"/>
                    </a:cubicBezTo>
                    <a:cubicBezTo>
                      <a:pt x="2850" y="781"/>
                      <a:pt x="3094" y="400"/>
                      <a:pt x="3356" y="0"/>
                    </a:cubicBezTo>
                    <a:close/>
                  </a:path>
                </a:pathLst>
              </a:custGeom>
              <a:solidFill>
                <a:srgbClr val="FFAA21">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1" name="Google Shape;1631;p58"/>
            <p:cNvSpPr/>
            <p:nvPr/>
          </p:nvSpPr>
          <p:spPr>
            <a:xfrm>
              <a:off x="4230746" y="1705908"/>
              <a:ext cx="125053" cy="171654"/>
            </a:xfrm>
            <a:custGeom>
              <a:avLst/>
              <a:gdLst/>
              <a:ahLst/>
              <a:cxnLst/>
              <a:rect l="l" t="t" r="r" b="b"/>
              <a:pathLst>
                <a:path w="3561" h="4888" extrusionOk="0">
                  <a:moveTo>
                    <a:pt x="3560" y="0"/>
                  </a:moveTo>
                  <a:cubicBezTo>
                    <a:pt x="3187" y="43"/>
                    <a:pt x="2812" y="76"/>
                    <a:pt x="2441" y="91"/>
                  </a:cubicBezTo>
                  <a:cubicBezTo>
                    <a:pt x="1437" y="1900"/>
                    <a:pt x="43" y="4800"/>
                    <a:pt x="1" y="4888"/>
                  </a:cubicBezTo>
                  <a:cubicBezTo>
                    <a:pt x="66" y="4859"/>
                    <a:pt x="669" y="4569"/>
                    <a:pt x="1339" y="4251"/>
                  </a:cubicBezTo>
                  <a:cubicBezTo>
                    <a:pt x="1813" y="3278"/>
                    <a:pt x="2742" y="1401"/>
                    <a:pt x="3468" y="91"/>
                  </a:cubicBezTo>
                  <a:cubicBezTo>
                    <a:pt x="3492" y="90"/>
                    <a:pt x="3517" y="87"/>
                    <a:pt x="3541" y="85"/>
                  </a:cubicBezTo>
                  <a:cubicBezTo>
                    <a:pt x="3547" y="58"/>
                    <a:pt x="3555" y="29"/>
                    <a:pt x="3560" y="0"/>
                  </a:cubicBezTo>
                  <a:close/>
                </a:path>
              </a:pathLst>
            </a:custGeom>
            <a:solidFill>
              <a:srgbClr val="FFAA21">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4189867" y="1838765"/>
              <a:ext cx="165930" cy="210178"/>
            </a:xfrm>
            <a:custGeom>
              <a:avLst/>
              <a:gdLst/>
              <a:ahLst/>
              <a:cxnLst/>
              <a:rect l="l" t="t" r="r" b="b"/>
              <a:pathLst>
                <a:path w="4725" h="5985" extrusionOk="0">
                  <a:moveTo>
                    <a:pt x="4724" y="0"/>
                  </a:moveTo>
                  <a:cubicBezTo>
                    <a:pt x="4338" y="176"/>
                    <a:pt x="3769" y="445"/>
                    <a:pt x="3242" y="695"/>
                  </a:cubicBezTo>
                  <a:cubicBezTo>
                    <a:pt x="2131" y="2439"/>
                    <a:pt x="1173" y="4269"/>
                    <a:pt x="0" y="5985"/>
                  </a:cubicBezTo>
                  <a:cubicBezTo>
                    <a:pt x="546" y="5430"/>
                    <a:pt x="1825" y="4044"/>
                    <a:pt x="3144" y="2552"/>
                  </a:cubicBezTo>
                  <a:cubicBezTo>
                    <a:pt x="3651" y="1689"/>
                    <a:pt x="4163" y="833"/>
                    <a:pt x="4724" y="0"/>
                  </a:cubicBezTo>
                  <a:close/>
                </a:path>
              </a:pathLst>
            </a:custGeom>
            <a:solidFill>
              <a:srgbClr val="FFAA21">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58"/>
          <p:cNvGrpSpPr/>
          <p:nvPr/>
        </p:nvGrpSpPr>
        <p:grpSpPr>
          <a:xfrm rot="-261097">
            <a:off x="903797" y="384385"/>
            <a:ext cx="1529370" cy="1024796"/>
            <a:chOff x="2546620" y="2111019"/>
            <a:chExt cx="2244570" cy="1490808"/>
          </a:xfrm>
        </p:grpSpPr>
        <p:sp>
          <p:nvSpPr>
            <p:cNvPr id="1634" name="Google Shape;1634;p58"/>
            <p:cNvSpPr/>
            <p:nvPr/>
          </p:nvSpPr>
          <p:spPr>
            <a:xfrm>
              <a:off x="2989557" y="3566464"/>
              <a:ext cx="31852" cy="35363"/>
            </a:xfrm>
            <a:custGeom>
              <a:avLst/>
              <a:gdLst/>
              <a:ahLst/>
              <a:cxnLst/>
              <a:rect l="l" t="t" r="r" b="b"/>
              <a:pathLst>
                <a:path w="907" h="1007" extrusionOk="0">
                  <a:moveTo>
                    <a:pt x="555" y="0"/>
                  </a:moveTo>
                  <a:cubicBezTo>
                    <a:pt x="125" y="215"/>
                    <a:pt x="1" y="528"/>
                    <a:pt x="25" y="535"/>
                  </a:cubicBezTo>
                  <a:cubicBezTo>
                    <a:pt x="44" y="543"/>
                    <a:pt x="213" y="753"/>
                    <a:pt x="288" y="1003"/>
                  </a:cubicBezTo>
                  <a:lnTo>
                    <a:pt x="288" y="1006"/>
                  </a:lnTo>
                  <a:cubicBezTo>
                    <a:pt x="319" y="985"/>
                    <a:pt x="343" y="965"/>
                    <a:pt x="365" y="951"/>
                  </a:cubicBezTo>
                  <a:cubicBezTo>
                    <a:pt x="432" y="906"/>
                    <a:pt x="793" y="712"/>
                    <a:pt x="850" y="645"/>
                  </a:cubicBezTo>
                  <a:cubicBezTo>
                    <a:pt x="907" y="578"/>
                    <a:pt x="657" y="6"/>
                    <a:pt x="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2973297" y="3566323"/>
              <a:ext cx="35750" cy="33151"/>
            </a:xfrm>
            <a:custGeom>
              <a:avLst/>
              <a:gdLst/>
              <a:ahLst/>
              <a:cxnLst/>
              <a:rect l="l" t="t" r="r" b="b"/>
              <a:pathLst>
                <a:path w="1018" h="944" extrusionOk="0">
                  <a:moveTo>
                    <a:pt x="855" y="0"/>
                  </a:moveTo>
                  <a:cubicBezTo>
                    <a:pt x="622" y="0"/>
                    <a:pt x="216" y="22"/>
                    <a:pt x="123" y="165"/>
                  </a:cubicBezTo>
                  <a:cubicBezTo>
                    <a:pt x="0" y="354"/>
                    <a:pt x="34" y="943"/>
                    <a:pt x="35" y="943"/>
                  </a:cubicBezTo>
                  <a:cubicBezTo>
                    <a:pt x="181" y="628"/>
                    <a:pt x="488" y="539"/>
                    <a:pt x="488" y="539"/>
                  </a:cubicBezTo>
                  <a:cubicBezTo>
                    <a:pt x="464" y="532"/>
                    <a:pt x="588" y="219"/>
                    <a:pt x="1018" y="4"/>
                  </a:cubicBezTo>
                  <a:cubicBezTo>
                    <a:pt x="1002" y="3"/>
                    <a:pt x="940" y="0"/>
                    <a:pt x="8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2736816" y="3422973"/>
              <a:ext cx="51974" cy="27567"/>
            </a:xfrm>
            <a:custGeom>
              <a:avLst/>
              <a:gdLst/>
              <a:ahLst/>
              <a:cxnLst/>
              <a:rect l="l" t="t" r="r" b="b"/>
              <a:pathLst>
                <a:path w="1480" h="785" extrusionOk="0">
                  <a:moveTo>
                    <a:pt x="1" y="0"/>
                  </a:moveTo>
                  <a:cubicBezTo>
                    <a:pt x="1" y="164"/>
                    <a:pt x="542" y="760"/>
                    <a:pt x="580" y="781"/>
                  </a:cubicBezTo>
                  <a:cubicBezTo>
                    <a:pt x="585" y="783"/>
                    <a:pt x="608" y="784"/>
                    <a:pt x="643" y="784"/>
                  </a:cubicBezTo>
                  <a:cubicBezTo>
                    <a:pt x="831" y="784"/>
                    <a:pt x="1373" y="749"/>
                    <a:pt x="1479" y="689"/>
                  </a:cubicBezTo>
                  <a:cubicBezTo>
                    <a:pt x="1319" y="598"/>
                    <a:pt x="1176" y="437"/>
                    <a:pt x="1176" y="437"/>
                  </a:cubicBezTo>
                  <a:cubicBezTo>
                    <a:pt x="1171" y="440"/>
                    <a:pt x="1164" y="441"/>
                    <a:pt x="1156" y="441"/>
                  </a:cubicBezTo>
                  <a:cubicBezTo>
                    <a:pt x="1011" y="441"/>
                    <a:pt x="375" y="39"/>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2736816" y="3387856"/>
              <a:ext cx="46215" cy="50604"/>
            </a:xfrm>
            <a:custGeom>
              <a:avLst/>
              <a:gdLst/>
              <a:ahLst/>
              <a:cxnLst/>
              <a:rect l="l" t="t" r="r" b="b"/>
              <a:pathLst>
                <a:path w="1316" h="1441" extrusionOk="0">
                  <a:moveTo>
                    <a:pt x="602" y="0"/>
                  </a:moveTo>
                  <a:cubicBezTo>
                    <a:pt x="593" y="0"/>
                    <a:pt x="586" y="3"/>
                    <a:pt x="580" y="8"/>
                  </a:cubicBezTo>
                  <a:cubicBezTo>
                    <a:pt x="281" y="278"/>
                    <a:pt x="1" y="840"/>
                    <a:pt x="1" y="1000"/>
                  </a:cubicBezTo>
                  <a:cubicBezTo>
                    <a:pt x="375" y="1039"/>
                    <a:pt x="1011" y="1441"/>
                    <a:pt x="1156" y="1441"/>
                  </a:cubicBezTo>
                  <a:cubicBezTo>
                    <a:pt x="1164" y="1441"/>
                    <a:pt x="1171" y="1440"/>
                    <a:pt x="1176" y="1437"/>
                  </a:cubicBezTo>
                  <a:cubicBezTo>
                    <a:pt x="1265" y="1383"/>
                    <a:pt x="1316" y="1121"/>
                    <a:pt x="1300" y="682"/>
                  </a:cubicBezTo>
                  <a:cubicBezTo>
                    <a:pt x="1044" y="372"/>
                    <a:pt x="713" y="0"/>
                    <a:pt x="6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2778079" y="3411771"/>
              <a:ext cx="15873" cy="35398"/>
            </a:xfrm>
            <a:custGeom>
              <a:avLst/>
              <a:gdLst/>
              <a:ahLst/>
              <a:cxnLst/>
              <a:rect l="l" t="t" r="r" b="b"/>
              <a:pathLst>
                <a:path w="452" h="1008" extrusionOk="0">
                  <a:moveTo>
                    <a:pt x="125" y="1"/>
                  </a:moveTo>
                  <a:lnTo>
                    <a:pt x="125" y="1"/>
                  </a:lnTo>
                  <a:cubicBezTo>
                    <a:pt x="141" y="440"/>
                    <a:pt x="90" y="702"/>
                    <a:pt x="1" y="756"/>
                  </a:cubicBezTo>
                  <a:cubicBezTo>
                    <a:pt x="1" y="756"/>
                    <a:pt x="144" y="917"/>
                    <a:pt x="304" y="1008"/>
                  </a:cubicBezTo>
                  <a:cubicBezTo>
                    <a:pt x="434" y="936"/>
                    <a:pt x="451" y="411"/>
                    <a:pt x="451" y="411"/>
                  </a:cubicBezTo>
                  <a:cubicBezTo>
                    <a:pt x="451" y="411"/>
                    <a:pt x="304" y="222"/>
                    <a:pt x="1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3019687" y="3506237"/>
              <a:ext cx="43124" cy="22791"/>
            </a:xfrm>
            <a:custGeom>
              <a:avLst/>
              <a:gdLst/>
              <a:ahLst/>
              <a:cxnLst/>
              <a:rect l="l" t="t" r="r" b="b"/>
              <a:pathLst>
                <a:path w="1228" h="649" extrusionOk="0">
                  <a:moveTo>
                    <a:pt x="0" y="1"/>
                  </a:moveTo>
                  <a:cubicBezTo>
                    <a:pt x="0" y="139"/>
                    <a:pt x="448" y="631"/>
                    <a:pt x="479" y="645"/>
                  </a:cubicBezTo>
                  <a:cubicBezTo>
                    <a:pt x="484" y="647"/>
                    <a:pt x="509" y="649"/>
                    <a:pt x="545" y="649"/>
                  </a:cubicBezTo>
                  <a:cubicBezTo>
                    <a:pt x="713" y="649"/>
                    <a:pt x="1140" y="621"/>
                    <a:pt x="1227" y="571"/>
                  </a:cubicBezTo>
                  <a:cubicBezTo>
                    <a:pt x="1091" y="493"/>
                    <a:pt x="972" y="363"/>
                    <a:pt x="972" y="363"/>
                  </a:cubicBezTo>
                  <a:cubicBezTo>
                    <a:pt x="968" y="366"/>
                    <a:pt x="962" y="367"/>
                    <a:pt x="955" y="367"/>
                  </a:cubicBezTo>
                  <a:cubicBezTo>
                    <a:pt x="835" y="367"/>
                    <a:pt x="312" y="30"/>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3019687" y="3477195"/>
              <a:ext cx="38313" cy="41930"/>
            </a:xfrm>
            <a:custGeom>
              <a:avLst/>
              <a:gdLst/>
              <a:ahLst/>
              <a:cxnLst/>
              <a:rect l="l" t="t" r="r" b="b"/>
              <a:pathLst>
                <a:path w="1091" h="1194" extrusionOk="0">
                  <a:moveTo>
                    <a:pt x="499" y="1"/>
                  </a:moveTo>
                  <a:cubicBezTo>
                    <a:pt x="491" y="1"/>
                    <a:pt x="484" y="3"/>
                    <a:pt x="479" y="8"/>
                  </a:cubicBezTo>
                  <a:cubicBezTo>
                    <a:pt x="230" y="229"/>
                    <a:pt x="0" y="696"/>
                    <a:pt x="0" y="828"/>
                  </a:cubicBezTo>
                  <a:cubicBezTo>
                    <a:pt x="311" y="857"/>
                    <a:pt x="834" y="1194"/>
                    <a:pt x="954" y="1194"/>
                  </a:cubicBezTo>
                  <a:cubicBezTo>
                    <a:pt x="962" y="1194"/>
                    <a:pt x="968" y="1193"/>
                    <a:pt x="972" y="1190"/>
                  </a:cubicBezTo>
                  <a:cubicBezTo>
                    <a:pt x="1047" y="1143"/>
                    <a:pt x="1090" y="926"/>
                    <a:pt x="1075" y="565"/>
                  </a:cubicBezTo>
                  <a:cubicBezTo>
                    <a:pt x="867" y="309"/>
                    <a:pt x="593" y="1"/>
                    <a:pt x="4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3053787" y="3497001"/>
              <a:ext cx="13239" cy="29323"/>
            </a:xfrm>
            <a:custGeom>
              <a:avLst/>
              <a:gdLst/>
              <a:ahLst/>
              <a:cxnLst/>
              <a:rect l="l" t="t" r="r" b="b"/>
              <a:pathLst>
                <a:path w="377" h="835" extrusionOk="0">
                  <a:moveTo>
                    <a:pt x="104" y="1"/>
                  </a:moveTo>
                  <a:lnTo>
                    <a:pt x="104" y="1"/>
                  </a:lnTo>
                  <a:cubicBezTo>
                    <a:pt x="119" y="362"/>
                    <a:pt x="76" y="579"/>
                    <a:pt x="1" y="625"/>
                  </a:cubicBezTo>
                  <a:cubicBezTo>
                    <a:pt x="1" y="625"/>
                    <a:pt x="120" y="756"/>
                    <a:pt x="256" y="834"/>
                  </a:cubicBezTo>
                  <a:cubicBezTo>
                    <a:pt x="360" y="774"/>
                    <a:pt x="377" y="339"/>
                    <a:pt x="377" y="339"/>
                  </a:cubicBezTo>
                  <a:cubicBezTo>
                    <a:pt x="377" y="339"/>
                    <a:pt x="256" y="183"/>
                    <a:pt x="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2797675" y="3517966"/>
              <a:ext cx="27567" cy="12326"/>
            </a:xfrm>
            <a:custGeom>
              <a:avLst/>
              <a:gdLst/>
              <a:ahLst/>
              <a:cxnLst/>
              <a:rect l="l" t="t" r="r" b="b"/>
              <a:pathLst>
                <a:path w="785" h="351" extrusionOk="0">
                  <a:moveTo>
                    <a:pt x="32" y="1"/>
                  </a:moveTo>
                  <a:cubicBezTo>
                    <a:pt x="19" y="1"/>
                    <a:pt x="9" y="2"/>
                    <a:pt x="0" y="4"/>
                  </a:cubicBezTo>
                  <a:cubicBezTo>
                    <a:pt x="142" y="42"/>
                    <a:pt x="541" y="274"/>
                    <a:pt x="573" y="351"/>
                  </a:cubicBezTo>
                  <a:lnTo>
                    <a:pt x="784" y="228"/>
                  </a:lnTo>
                  <a:cubicBezTo>
                    <a:pt x="784" y="228"/>
                    <a:pt x="216" y="1"/>
                    <a:pt x="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2817762" y="3525938"/>
              <a:ext cx="17137" cy="30377"/>
            </a:xfrm>
            <a:custGeom>
              <a:avLst/>
              <a:gdLst/>
              <a:ahLst/>
              <a:cxnLst/>
              <a:rect l="l" t="t" r="r" b="b"/>
              <a:pathLst>
                <a:path w="488" h="865" extrusionOk="0">
                  <a:moveTo>
                    <a:pt x="212" y="1"/>
                  </a:moveTo>
                  <a:lnTo>
                    <a:pt x="1" y="124"/>
                  </a:lnTo>
                  <a:cubicBezTo>
                    <a:pt x="28" y="204"/>
                    <a:pt x="41" y="738"/>
                    <a:pt x="41" y="738"/>
                  </a:cubicBezTo>
                  <a:cubicBezTo>
                    <a:pt x="164" y="792"/>
                    <a:pt x="293" y="834"/>
                    <a:pt x="425" y="864"/>
                  </a:cubicBezTo>
                  <a:cubicBezTo>
                    <a:pt x="487" y="738"/>
                    <a:pt x="212" y="1"/>
                    <a:pt x="2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8"/>
            <p:cNvSpPr/>
            <p:nvPr/>
          </p:nvSpPr>
          <p:spPr>
            <a:xfrm>
              <a:off x="2808105" y="3551855"/>
              <a:ext cx="24582" cy="10325"/>
            </a:xfrm>
            <a:custGeom>
              <a:avLst/>
              <a:gdLst/>
              <a:ahLst/>
              <a:cxnLst/>
              <a:rect l="l" t="t" r="r" b="b"/>
              <a:pathLst>
                <a:path w="700" h="294" extrusionOk="0">
                  <a:moveTo>
                    <a:pt x="281" y="0"/>
                  </a:moveTo>
                  <a:cubicBezTo>
                    <a:pt x="16" y="0"/>
                    <a:pt x="0" y="166"/>
                    <a:pt x="7" y="293"/>
                  </a:cubicBezTo>
                  <a:cubicBezTo>
                    <a:pt x="7" y="293"/>
                    <a:pt x="630" y="252"/>
                    <a:pt x="700" y="126"/>
                  </a:cubicBezTo>
                  <a:cubicBezTo>
                    <a:pt x="568" y="96"/>
                    <a:pt x="439" y="54"/>
                    <a:pt x="316" y="1"/>
                  </a:cubicBezTo>
                  <a:cubicBezTo>
                    <a:pt x="304" y="0"/>
                    <a:pt x="292" y="0"/>
                    <a:pt x="2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8"/>
            <p:cNvSpPr/>
            <p:nvPr/>
          </p:nvSpPr>
          <p:spPr>
            <a:xfrm>
              <a:off x="2790159" y="3518072"/>
              <a:ext cx="29042" cy="44108"/>
            </a:xfrm>
            <a:custGeom>
              <a:avLst/>
              <a:gdLst/>
              <a:ahLst/>
              <a:cxnLst/>
              <a:rect l="l" t="t" r="r" b="b"/>
              <a:pathLst>
                <a:path w="827" h="1256" extrusionOk="0">
                  <a:moveTo>
                    <a:pt x="213" y="1"/>
                  </a:moveTo>
                  <a:cubicBezTo>
                    <a:pt x="75" y="33"/>
                    <a:pt x="0" y="624"/>
                    <a:pt x="6" y="709"/>
                  </a:cubicBezTo>
                  <a:cubicBezTo>
                    <a:pt x="15" y="792"/>
                    <a:pt x="408" y="1255"/>
                    <a:pt x="514" y="1255"/>
                  </a:cubicBezTo>
                  <a:cubicBezTo>
                    <a:pt x="516" y="1255"/>
                    <a:pt x="517" y="1255"/>
                    <a:pt x="518" y="1255"/>
                  </a:cubicBezTo>
                  <a:cubicBezTo>
                    <a:pt x="511" y="1128"/>
                    <a:pt x="527" y="961"/>
                    <a:pt x="795" y="961"/>
                  </a:cubicBezTo>
                  <a:cubicBezTo>
                    <a:pt x="805" y="961"/>
                    <a:pt x="816" y="961"/>
                    <a:pt x="827" y="962"/>
                  </a:cubicBezTo>
                  <a:cubicBezTo>
                    <a:pt x="827" y="962"/>
                    <a:pt x="816" y="428"/>
                    <a:pt x="787" y="348"/>
                  </a:cubicBezTo>
                  <a:cubicBezTo>
                    <a:pt x="755" y="271"/>
                    <a:pt x="356" y="39"/>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2941270" y="3341220"/>
              <a:ext cx="21281" cy="30868"/>
            </a:xfrm>
            <a:custGeom>
              <a:avLst/>
              <a:gdLst/>
              <a:ahLst/>
              <a:cxnLst/>
              <a:rect l="l" t="t" r="r" b="b"/>
              <a:pathLst>
                <a:path w="606" h="879" extrusionOk="0">
                  <a:moveTo>
                    <a:pt x="5" y="1"/>
                  </a:moveTo>
                  <a:cubicBezTo>
                    <a:pt x="3" y="1"/>
                    <a:pt x="2" y="1"/>
                    <a:pt x="1" y="1"/>
                  </a:cubicBezTo>
                  <a:cubicBezTo>
                    <a:pt x="119" y="272"/>
                    <a:pt x="110" y="583"/>
                    <a:pt x="79" y="813"/>
                  </a:cubicBezTo>
                  <a:cubicBezTo>
                    <a:pt x="108" y="827"/>
                    <a:pt x="605" y="878"/>
                    <a:pt x="605" y="878"/>
                  </a:cubicBezTo>
                  <a:cubicBezTo>
                    <a:pt x="584" y="640"/>
                    <a:pt x="154" y="1"/>
                    <a:pt x="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2934949" y="3369735"/>
              <a:ext cx="28410" cy="42562"/>
            </a:xfrm>
            <a:custGeom>
              <a:avLst/>
              <a:gdLst/>
              <a:ahLst/>
              <a:cxnLst/>
              <a:rect l="l" t="t" r="r" b="b"/>
              <a:pathLst>
                <a:path w="809" h="1212" extrusionOk="0">
                  <a:moveTo>
                    <a:pt x="258" y="1"/>
                  </a:moveTo>
                  <a:cubicBezTo>
                    <a:pt x="243" y="116"/>
                    <a:pt x="216" y="229"/>
                    <a:pt x="181" y="341"/>
                  </a:cubicBezTo>
                  <a:cubicBezTo>
                    <a:pt x="181" y="341"/>
                    <a:pt x="0" y="938"/>
                    <a:pt x="127" y="1204"/>
                  </a:cubicBezTo>
                  <a:cubicBezTo>
                    <a:pt x="143" y="1209"/>
                    <a:pt x="159" y="1211"/>
                    <a:pt x="172" y="1211"/>
                  </a:cubicBezTo>
                  <a:cubicBezTo>
                    <a:pt x="186" y="1211"/>
                    <a:pt x="197" y="1209"/>
                    <a:pt x="206" y="1204"/>
                  </a:cubicBezTo>
                  <a:cubicBezTo>
                    <a:pt x="373" y="1132"/>
                    <a:pt x="808" y="307"/>
                    <a:pt x="785" y="66"/>
                  </a:cubicBezTo>
                  <a:cubicBezTo>
                    <a:pt x="785" y="66"/>
                    <a:pt x="288" y="15"/>
                    <a:pt x="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2893861" y="3360183"/>
              <a:ext cx="47444" cy="51869"/>
            </a:xfrm>
            <a:custGeom>
              <a:avLst/>
              <a:gdLst/>
              <a:ahLst/>
              <a:cxnLst/>
              <a:rect l="l" t="t" r="r" b="b"/>
              <a:pathLst>
                <a:path w="1351" h="1477" extrusionOk="0">
                  <a:moveTo>
                    <a:pt x="212" y="0"/>
                  </a:moveTo>
                  <a:cubicBezTo>
                    <a:pt x="115" y="196"/>
                    <a:pt x="17" y="613"/>
                    <a:pt x="17" y="613"/>
                  </a:cubicBezTo>
                  <a:cubicBezTo>
                    <a:pt x="1" y="826"/>
                    <a:pt x="980" y="1416"/>
                    <a:pt x="1297" y="1476"/>
                  </a:cubicBezTo>
                  <a:cubicBezTo>
                    <a:pt x="1170" y="1210"/>
                    <a:pt x="1351" y="613"/>
                    <a:pt x="1351" y="613"/>
                  </a:cubicBezTo>
                  <a:lnTo>
                    <a:pt x="1351" y="613"/>
                  </a:lnTo>
                  <a:cubicBezTo>
                    <a:pt x="1351" y="613"/>
                    <a:pt x="1319" y="617"/>
                    <a:pt x="1265" y="617"/>
                  </a:cubicBezTo>
                  <a:cubicBezTo>
                    <a:pt x="1053" y="617"/>
                    <a:pt x="503" y="56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2901306" y="3341255"/>
              <a:ext cx="44108" cy="40596"/>
            </a:xfrm>
            <a:custGeom>
              <a:avLst/>
              <a:gdLst/>
              <a:ahLst/>
              <a:cxnLst/>
              <a:rect l="l" t="t" r="r" b="b"/>
              <a:pathLst>
                <a:path w="1256" h="1156" extrusionOk="0">
                  <a:moveTo>
                    <a:pt x="1139" y="0"/>
                  </a:moveTo>
                  <a:cubicBezTo>
                    <a:pt x="993" y="6"/>
                    <a:pt x="98" y="344"/>
                    <a:pt x="0" y="539"/>
                  </a:cubicBezTo>
                  <a:cubicBezTo>
                    <a:pt x="291" y="1099"/>
                    <a:pt x="841" y="1156"/>
                    <a:pt x="1053" y="1156"/>
                  </a:cubicBezTo>
                  <a:cubicBezTo>
                    <a:pt x="1107" y="1156"/>
                    <a:pt x="1139" y="1152"/>
                    <a:pt x="1139" y="1152"/>
                  </a:cubicBezTo>
                  <a:cubicBezTo>
                    <a:pt x="1175" y="1040"/>
                    <a:pt x="1201" y="927"/>
                    <a:pt x="1217" y="812"/>
                  </a:cubicBezTo>
                  <a:cubicBezTo>
                    <a:pt x="1248" y="583"/>
                    <a:pt x="1256" y="271"/>
                    <a:pt x="1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3066604" y="3400814"/>
              <a:ext cx="47163" cy="52360"/>
            </a:xfrm>
            <a:custGeom>
              <a:avLst/>
              <a:gdLst/>
              <a:ahLst/>
              <a:cxnLst/>
              <a:rect l="l" t="t" r="r" b="b"/>
              <a:pathLst>
                <a:path w="1343" h="1491" extrusionOk="0">
                  <a:moveTo>
                    <a:pt x="820" y="1"/>
                  </a:moveTo>
                  <a:cubicBezTo>
                    <a:pt x="184" y="322"/>
                    <a:pt x="0" y="786"/>
                    <a:pt x="35" y="795"/>
                  </a:cubicBezTo>
                  <a:cubicBezTo>
                    <a:pt x="69" y="806"/>
                    <a:pt x="315" y="1118"/>
                    <a:pt x="425" y="1489"/>
                  </a:cubicBezTo>
                  <a:lnTo>
                    <a:pt x="425" y="1491"/>
                  </a:lnTo>
                  <a:cubicBezTo>
                    <a:pt x="471" y="1463"/>
                    <a:pt x="505" y="1431"/>
                    <a:pt x="536" y="1412"/>
                  </a:cubicBezTo>
                  <a:cubicBezTo>
                    <a:pt x="636" y="1343"/>
                    <a:pt x="1173" y="1055"/>
                    <a:pt x="1256" y="959"/>
                  </a:cubicBezTo>
                  <a:cubicBezTo>
                    <a:pt x="1342" y="856"/>
                    <a:pt x="974" y="12"/>
                    <a:pt x="8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3044235" y="3428733"/>
              <a:ext cx="37295" cy="28129"/>
            </a:xfrm>
            <a:custGeom>
              <a:avLst/>
              <a:gdLst/>
              <a:ahLst/>
              <a:cxnLst/>
              <a:rect l="l" t="t" r="r" b="b"/>
              <a:pathLst>
                <a:path w="1062" h="801" extrusionOk="0">
                  <a:moveTo>
                    <a:pt x="672" y="0"/>
                  </a:moveTo>
                  <a:cubicBezTo>
                    <a:pt x="672" y="0"/>
                    <a:pt x="219" y="129"/>
                    <a:pt x="0" y="598"/>
                  </a:cubicBezTo>
                  <a:cubicBezTo>
                    <a:pt x="0" y="598"/>
                    <a:pt x="302" y="753"/>
                    <a:pt x="620" y="794"/>
                  </a:cubicBezTo>
                  <a:cubicBezTo>
                    <a:pt x="657" y="799"/>
                    <a:pt x="692" y="801"/>
                    <a:pt x="724" y="801"/>
                  </a:cubicBezTo>
                  <a:cubicBezTo>
                    <a:pt x="881" y="801"/>
                    <a:pt x="985" y="748"/>
                    <a:pt x="1062" y="696"/>
                  </a:cubicBezTo>
                  <a:lnTo>
                    <a:pt x="1062" y="694"/>
                  </a:lnTo>
                  <a:cubicBezTo>
                    <a:pt x="952" y="323"/>
                    <a:pt x="706" y="11"/>
                    <a:pt x="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8"/>
            <p:cNvSpPr/>
            <p:nvPr/>
          </p:nvSpPr>
          <p:spPr>
            <a:xfrm>
              <a:off x="3042444" y="3400674"/>
              <a:ext cx="52992" cy="49094"/>
            </a:xfrm>
            <a:custGeom>
              <a:avLst/>
              <a:gdLst/>
              <a:ahLst/>
              <a:cxnLst/>
              <a:rect l="l" t="t" r="r" b="b"/>
              <a:pathLst>
                <a:path w="1509" h="1398" extrusionOk="0">
                  <a:moveTo>
                    <a:pt x="1278" y="0"/>
                  </a:moveTo>
                  <a:cubicBezTo>
                    <a:pt x="935" y="0"/>
                    <a:pt x="322" y="30"/>
                    <a:pt x="184" y="241"/>
                  </a:cubicBezTo>
                  <a:cubicBezTo>
                    <a:pt x="1" y="526"/>
                    <a:pt x="51" y="1397"/>
                    <a:pt x="51" y="1397"/>
                  </a:cubicBezTo>
                  <a:cubicBezTo>
                    <a:pt x="270" y="928"/>
                    <a:pt x="723" y="799"/>
                    <a:pt x="723" y="799"/>
                  </a:cubicBezTo>
                  <a:cubicBezTo>
                    <a:pt x="688" y="790"/>
                    <a:pt x="872" y="326"/>
                    <a:pt x="1508" y="5"/>
                  </a:cubicBezTo>
                  <a:cubicBezTo>
                    <a:pt x="1486" y="4"/>
                    <a:pt x="1398" y="0"/>
                    <a:pt x="12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2948575" y="3474702"/>
              <a:ext cx="18015" cy="26865"/>
            </a:xfrm>
            <a:custGeom>
              <a:avLst/>
              <a:gdLst/>
              <a:ahLst/>
              <a:cxnLst/>
              <a:rect l="l" t="t" r="r" b="b"/>
              <a:pathLst>
                <a:path w="513" h="765" extrusionOk="0">
                  <a:moveTo>
                    <a:pt x="512" y="1"/>
                  </a:moveTo>
                  <a:lnTo>
                    <a:pt x="512" y="1"/>
                  </a:lnTo>
                  <a:cubicBezTo>
                    <a:pt x="438" y="142"/>
                    <a:pt x="93" y="500"/>
                    <a:pt x="1" y="511"/>
                  </a:cubicBezTo>
                  <a:lnTo>
                    <a:pt x="79" y="764"/>
                  </a:lnTo>
                  <a:cubicBezTo>
                    <a:pt x="79" y="764"/>
                    <a:pt x="512" y="155"/>
                    <a:pt x="5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2917812" y="3488608"/>
              <a:ext cx="33537" cy="14539"/>
            </a:xfrm>
            <a:custGeom>
              <a:avLst/>
              <a:gdLst/>
              <a:ahLst/>
              <a:cxnLst/>
              <a:rect l="l" t="t" r="r" b="b"/>
              <a:pathLst>
                <a:path w="955" h="414" extrusionOk="0">
                  <a:moveTo>
                    <a:pt x="231" y="0"/>
                  </a:moveTo>
                  <a:cubicBezTo>
                    <a:pt x="144" y="117"/>
                    <a:pt x="67" y="240"/>
                    <a:pt x="1" y="368"/>
                  </a:cubicBezTo>
                  <a:cubicBezTo>
                    <a:pt x="39" y="402"/>
                    <a:pt x="158" y="414"/>
                    <a:pt x="299" y="414"/>
                  </a:cubicBezTo>
                  <a:cubicBezTo>
                    <a:pt x="582" y="414"/>
                    <a:pt x="955" y="368"/>
                    <a:pt x="955" y="368"/>
                  </a:cubicBezTo>
                  <a:lnTo>
                    <a:pt x="877" y="115"/>
                  </a:lnTo>
                  <a:cubicBezTo>
                    <a:pt x="873" y="116"/>
                    <a:pt x="869" y="116"/>
                    <a:pt x="864" y="116"/>
                  </a:cubicBezTo>
                  <a:cubicBezTo>
                    <a:pt x="748" y="116"/>
                    <a:pt x="231" y="0"/>
                    <a:pt x="2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2913808" y="3474702"/>
              <a:ext cx="15206" cy="26865"/>
            </a:xfrm>
            <a:custGeom>
              <a:avLst/>
              <a:gdLst/>
              <a:ahLst/>
              <a:cxnLst/>
              <a:rect l="l" t="t" r="r" b="b"/>
              <a:pathLst>
                <a:path w="433" h="765" extrusionOk="0">
                  <a:moveTo>
                    <a:pt x="115" y="1"/>
                  </a:moveTo>
                  <a:cubicBezTo>
                    <a:pt x="115" y="1"/>
                    <a:pt x="1" y="663"/>
                    <a:pt x="115" y="764"/>
                  </a:cubicBezTo>
                  <a:cubicBezTo>
                    <a:pt x="181" y="636"/>
                    <a:pt x="258" y="513"/>
                    <a:pt x="345" y="396"/>
                  </a:cubicBezTo>
                  <a:cubicBezTo>
                    <a:pt x="432" y="93"/>
                    <a:pt x="255" y="26"/>
                    <a:pt x="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2917812" y="3460830"/>
              <a:ext cx="48778" cy="31852"/>
            </a:xfrm>
            <a:custGeom>
              <a:avLst/>
              <a:gdLst/>
              <a:ahLst/>
              <a:cxnLst/>
              <a:rect l="l" t="t" r="r" b="b"/>
              <a:pathLst>
                <a:path w="1389" h="907" extrusionOk="0">
                  <a:moveTo>
                    <a:pt x="694" y="0"/>
                  </a:moveTo>
                  <a:cubicBezTo>
                    <a:pt x="589" y="0"/>
                    <a:pt x="18" y="290"/>
                    <a:pt x="1" y="396"/>
                  </a:cubicBezTo>
                  <a:cubicBezTo>
                    <a:pt x="142" y="421"/>
                    <a:pt x="319" y="488"/>
                    <a:pt x="231" y="791"/>
                  </a:cubicBezTo>
                  <a:cubicBezTo>
                    <a:pt x="231" y="791"/>
                    <a:pt x="748" y="907"/>
                    <a:pt x="864" y="907"/>
                  </a:cubicBezTo>
                  <a:cubicBezTo>
                    <a:pt x="869" y="907"/>
                    <a:pt x="873" y="907"/>
                    <a:pt x="877" y="906"/>
                  </a:cubicBezTo>
                  <a:cubicBezTo>
                    <a:pt x="969" y="895"/>
                    <a:pt x="1314" y="537"/>
                    <a:pt x="1388" y="396"/>
                  </a:cubicBezTo>
                  <a:cubicBezTo>
                    <a:pt x="1388" y="244"/>
                    <a:pt x="792" y="18"/>
                    <a:pt x="700" y="0"/>
                  </a:cubicBezTo>
                  <a:cubicBezTo>
                    <a:pt x="698" y="0"/>
                    <a:pt x="696" y="0"/>
                    <a:pt x="6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2683578" y="3354213"/>
              <a:ext cx="17910" cy="26900"/>
            </a:xfrm>
            <a:custGeom>
              <a:avLst/>
              <a:gdLst/>
              <a:ahLst/>
              <a:cxnLst/>
              <a:rect l="l" t="t" r="r" b="b"/>
              <a:pathLst>
                <a:path w="510" h="766" extrusionOk="0">
                  <a:moveTo>
                    <a:pt x="509" y="0"/>
                  </a:moveTo>
                  <a:lnTo>
                    <a:pt x="509" y="0"/>
                  </a:lnTo>
                  <a:cubicBezTo>
                    <a:pt x="430" y="144"/>
                    <a:pt x="89" y="499"/>
                    <a:pt x="0" y="512"/>
                  </a:cubicBezTo>
                  <a:lnTo>
                    <a:pt x="74" y="766"/>
                  </a:lnTo>
                  <a:cubicBezTo>
                    <a:pt x="74" y="766"/>
                    <a:pt x="509" y="155"/>
                    <a:pt x="5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2652639" y="3368085"/>
              <a:ext cx="33537" cy="14609"/>
            </a:xfrm>
            <a:custGeom>
              <a:avLst/>
              <a:gdLst/>
              <a:ahLst/>
              <a:cxnLst/>
              <a:rect l="l" t="t" r="r" b="b"/>
              <a:pathLst>
                <a:path w="955" h="416" extrusionOk="0">
                  <a:moveTo>
                    <a:pt x="230" y="1"/>
                  </a:moveTo>
                  <a:cubicBezTo>
                    <a:pt x="144" y="118"/>
                    <a:pt x="67" y="242"/>
                    <a:pt x="0" y="371"/>
                  </a:cubicBezTo>
                  <a:cubicBezTo>
                    <a:pt x="39" y="404"/>
                    <a:pt x="158" y="416"/>
                    <a:pt x="299" y="416"/>
                  </a:cubicBezTo>
                  <a:cubicBezTo>
                    <a:pt x="582" y="416"/>
                    <a:pt x="955" y="371"/>
                    <a:pt x="955" y="371"/>
                  </a:cubicBezTo>
                  <a:lnTo>
                    <a:pt x="881" y="117"/>
                  </a:lnTo>
                  <a:cubicBezTo>
                    <a:pt x="878" y="117"/>
                    <a:pt x="873" y="117"/>
                    <a:pt x="868" y="117"/>
                  </a:cubicBezTo>
                  <a:cubicBezTo>
                    <a:pt x="746" y="117"/>
                    <a:pt x="230" y="1"/>
                    <a:pt x="2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2648601" y="3354213"/>
              <a:ext cx="15241" cy="26900"/>
            </a:xfrm>
            <a:custGeom>
              <a:avLst/>
              <a:gdLst/>
              <a:ahLst/>
              <a:cxnLst/>
              <a:rect l="l" t="t" r="r" b="b"/>
              <a:pathLst>
                <a:path w="434" h="766" extrusionOk="0">
                  <a:moveTo>
                    <a:pt x="115" y="0"/>
                  </a:moveTo>
                  <a:cubicBezTo>
                    <a:pt x="115" y="0"/>
                    <a:pt x="1" y="666"/>
                    <a:pt x="115" y="766"/>
                  </a:cubicBezTo>
                  <a:cubicBezTo>
                    <a:pt x="182" y="637"/>
                    <a:pt x="259" y="513"/>
                    <a:pt x="345" y="396"/>
                  </a:cubicBezTo>
                  <a:cubicBezTo>
                    <a:pt x="434" y="92"/>
                    <a:pt x="256" y="29"/>
                    <a:pt x="1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2652639" y="3340412"/>
              <a:ext cx="48848" cy="31816"/>
            </a:xfrm>
            <a:custGeom>
              <a:avLst/>
              <a:gdLst/>
              <a:ahLst/>
              <a:cxnLst/>
              <a:rect l="l" t="t" r="r" b="b"/>
              <a:pathLst>
                <a:path w="1391" h="906" extrusionOk="0">
                  <a:moveTo>
                    <a:pt x="696" y="1"/>
                  </a:moveTo>
                  <a:cubicBezTo>
                    <a:pt x="585" y="1"/>
                    <a:pt x="17" y="287"/>
                    <a:pt x="0" y="394"/>
                  </a:cubicBezTo>
                  <a:cubicBezTo>
                    <a:pt x="141" y="423"/>
                    <a:pt x="319" y="486"/>
                    <a:pt x="229" y="790"/>
                  </a:cubicBezTo>
                  <a:cubicBezTo>
                    <a:pt x="229" y="790"/>
                    <a:pt x="746" y="905"/>
                    <a:pt x="868" y="905"/>
                  </a:cubicBezTo>
                  <a:cubicBezTo>
                    <a:pt x="873" y="905"/>
                    <a:pt x="878" y="905"/>
                    <a:pt x="881" y="905"/>
                  </a:cubicBezTo>
                  <a:cubicBezTo>
                    <a:pt x="970" y="892"/>
                    <a:pt x="1311" y="537"/>
                    <a:pt x="1390" y="394"/>
                  </a:cubicBezTo>
                  <a:cubicBezTo>
                    <a:pt x="1390" y="246"/>
                    <a:pt x="789" y="16"/>
                    <a:pt x="703" y="1"/>
                  </a:cubicBezTo>
                  <a:cubicBezTo>
                    <a:pt x="701" y="1"/>
                    <a:pt x="699" y="1"/>
                    <a:pt x="6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8"/>
            <p:cNvSpPr/>
            <p:nvPr/>
          </p:nvSpPr>
          <p:spPr>
            <a:xfrm>
              <a:off x="2546620" y="2965849"/>
              <a:ext cx="735817" cy="380779"/>
            </a:xfrm>
            <a:custGeom>
              <a:avLst/>
              <a:gdLst/>
              <a:ahLst/>
              <a:cxnLst/>
              <a:rect l="l" t="t" r="r" b="b"/>
              <a:pathLst>
                <a:path w="20953" h="10843" extrusionOk="0">
                  <a:moveTo>
                    <a:pt x="11001" y="1"/>
                  </a:moveTo>
                  <a:cubicBezTo>
                    <a:pt x="8731" y="1"/>
                    <a:pt x="7957" y="2671"/>
                    <a:pt x="8415" y="4559"/>
                  </a:cubicBezTo>
                  <a:cubicBezTo>
                    <a:pt x="7470" y="3888"/>
                    <a:pt x="5462" y="3135"/>
                    <a:pt x="3762" y="3135"/>
                  </a:cubicBezTo>
                  <a:cubicBezTo>
                    <a:pt x="2809" y="3135"/>
                    <a:pt x="1953" y="3372"/>
                    <a:pt x="1436" y="3994"/>
                  </a:cubicBezTo>
                  <a:cubicBezTo>
                    <a:pt x="0" y="5726"/>
                    <a:pt x="3019" y="6712"/>
                    <a:pt x="4344" y="6820"/>
                  </a:cubicBezTo>
                  <a:cubicBezTo>
                    <a:pt x="2673" y="7437"/>
                    <a:pt x="2002" y="9696"/>
                    <a:pt x="3529" y="9696"/>
                  </a:cubicBezTo>
                  <a:cubicBezTo>
                    <a:pt x="4002" y="9696"/>
                    <a:pt x="4685" y="9479"/>
                    <a:pt x="5616" y="8930"/>
                  </a:cubicBezTo>
                  <a:cubicBezTo>
                    <a:pt x="5825" y="10332"/>
                    <a:pt x="6893" y="10842"/>
                    <a:pt x="8115" y="10842"/>
                  </a:cubicBezTo>
                  <a:cubicBezTo>
                    <a:pt x="9450" y="10842"/>
                    <a:pt x="10969" y="10234"/>
                    <a:pt x="11761" y="9516"/>
                  </a:cubicBezTo>
                  <a:cubicBezTo>
                    <a:pt x="13896" y="10096"/>
                    <a:pt x="15359" y="10315"/>
                    <a:pt x="16309" y="10315"/>
                  </a:cubicBezTo>
                  <a:cubicBezTo>
                    <a:pt x="18949" y="10315"/>
                    <a:pt x="17620" y="8618"/>
                    <a:pt x="15742" y="8248"/>
                  </a:cubicBezTo>
                  <a:cubicBezTo>
                    <a:pt x="17168" y="7748"/>
                    <a:pt x="20952" y="6673"/>
                    <a:pt x="19906" y="4558"/>
                  </a:cubicBezTo>
                  <a:cubicBezTo>
                    <a:pt x="19465" y="3663"/>
                    <a:pt x="18696" y="3305"/>
                    <a:pt x="17827" y="3305"/>
                  </a:cubicBezTo>
                  <a:cubicBezTo>
                    <a:pt x="16493" y="3305"/>
                    <a:pt x="14925" y="4151"/>
                    <a:pt x="13957" y="5197"/>
                  </a:cubicBezTo>
                  <a:cubicBezTo>
                    <a:pt x="14089" y="3307"/>
                    <a:pt x="13793" y="339"/>
                    <a:pt x="11407" y="28"/>
                  </a:cubicBezTo>
                  <a:cubicBezTo>
                    <a:pt x="11267" y="10"/>
                    <a:pt x="11131" y="1"/>
                    <a:pt x="110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8"/>
            <p:cNvSpPr/>
            <p:nvPr/>
          </p:nvSpPr>
          <p:spPr>
            <a:xfrm>
              <a:off x="2546620" y="2954998"/>
              <a:ext cx="735817" cy="427450"/>
            </a:xfrm>
            <a:custGeom>
              <a:avLst/>
              <a:gdLst/>
              <a:ahLst/>
              <a:cxnLst/>
              <a:rect l="l" t="t" r="r" b="b"/>
              <a:pathLst>
                <a:path w="20953" h="12172" extrusionOk="0">
                  <a:moveTo>
                    <a:pt x="4344" y="7129"/>
                  </a:moveTo>
                  <a:cubicBezTo>
                    <a:pt x="3019" y="7021"/>
                    <a:pt x="0" y="6035"/>
                    <a:pt x="1436" y="4303"/>
                  </a:cubicBezTo>
                  <a:cubicBezTo>
                    <a:pt x="2873" y="2572"/>
                    <a:pt x="6940" y="3821"/>
                    <a:pt x="8415" y="4868"/>
                  </a:cubicBezTo>
                  <a:cubicBezTo>
                    <a:pt x="7931" y="2872"/>
                    <a:pt x="8824" y="1"/>
                    <a:pt x="11407" y="337"/>
                  </a:cubicBezTo>
                  <a:cubicBezTo>
                    <a:pt x="13793" y="648"/>
                    <a:pt x="14089" y="3616"/>
                    <a:pt x="13957" y="5506"/>
                  </a:cubicBezTo>
                  <a:cubicBezTo>
                    <a:pt x="15556" y="3780"/>
                    <a:pt x="18786" y="2598"/>
                    <a:pt x="19906" y="4867"/>
                  </a:cubicBezTo>
                  <a:cubicBezTo>
                    <a:pt x="20952" y="6982"/>
                    <a:pt x="17168" y="8057"/>
                    <a:pt x="15742" y="8557"/>
                  </a:cubicBezTo>
                  <a:cubicBezTo>
                    <a:pt x="18296" y="9061"/>
                    <a:pt x="19834" y="12017"/>
                    <a:pt x="11761" y="9825"/>
                  </a:cubicBezTo>
                  <a:cubicBezTo>
                    <a:pt x="10244" y="11201"/>
                    <a:pt x="6055" y="12172"/>
                    <a:pt x="5616" y="9239"/>
                  </a:cubicBezTo>
                  <a:cubicBezTo>
                    <a:pt x="1682" y="11561"/>
                    <a:pt x="2156" y="7937"/>
                    <a:pt x="4344" y="712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3366894" y="3302169"/>
              <a:ext cx="39823" cy="35293"/>
            </a:xfrm>
            <a:custGeom>
              <a:avLst/>
              <a:gdLst/>
              <a:ahLst/>
              <a:cxnLst/>
              <a:rect l="l" t="t" r="r" b="b"/>
              <a:pathLst>
                <a:path w="1134" h="1005" extrusionOk="0">
                  <a:moveTo>
                    <a:pt x="879" y="1"/>
                  </a:moveTo>
                  <a:cubicBezTo>
                    <a:pt x="311" y="1"/>
                    <a:pt x="1" y="242"/>
                    <a:pt x="20" y="268"/>
                  </a:cubicBezTo>
                  <a:cubicBezTo>
                    <a:pt x="40" y="289"/>
                    <a:pt x="89" y="657"/>
                    <a:pt x="3" y="1001"/>
                  </a:cubicBezTo>
                  <a:lnTo>
                    <a:pt x="1" y="1005"/>
                  </a:lnTo>
                  <a:cubicBezTo>
                    <a:pt x="50" y="998"/>
                    <a:pt x="89" y="993"/>
                    <a:pt x="128" y="990"/>
                  </a:cubicBezTo>
                  <a:cubicBezTo>
                    <a:pt x="139" y="989"/>
                    <a:pt x="152" y="989"/>
                    <a:pt x="169" y="989"/>
                  </a:cubicBezTo>
                  <a:cubicBezTo>
                    <a:pt x="262" y="989"/>
                    <a:pt x="446" y="996"/>
                    <a:pt x="611" y="996"/>
                  </a:cubicBezTo>
                  <a:cubicBezTo>
                    <a:pt x="745" y="996"/>
                    <a:pt x="866" y="992"/>
                    <a:pt x="914" y="975"/>
                  </a:cubicBezTo>
                  <a:cubicBezTo>
                    <a:pt x="1031" y="934"/>
                    <a:pt x="1133" y="86"/>
                    <a:pt x="1023" y="6"/>
                  </a:cubicBezTo>
                  <a:cubicBezTo>
                    <a:pt x="973" y="2"/>
                    <a:pt x="925" y="1"/>
                    <a:pt x="8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3339011" y="3310703"/>
              <a:ext cx="31079" cy="26795"/>
            </a:xfrm>
            <a:custGeom>
              <a:avLst/>
              <a:gdLst/>
              <a:ahLst/>
              <a:cxnLst/>
              <a:rect l="l" t="t" r="r" b="b"/>
              <a:pathLst>
                <a:path w="885" h="763" extrusionOk="0">
                  <a:moveTo>
                    <a:pt x="590" y="1"/>
                  </a:moveTo>
                  <a:cubicBezTo>
                    <a:pt x="432" y="1"/>
                    <a:pt x="212" y="34"/>
                    <a:pt x="0" y="179"/>
                  </a:cubicBezTo>
                  <a:cubicBezTo>
                    <a:pt x="0" y="179"/>
                    <a:pt x="160" y="447"/>
                    <a:pt x="399" y="627"/>
                  </a:cubicBezTo>
                  <a:cubicBezTo>
                    <a:pt x="542" y="741"/>
                    <a:pt x="671" y="762"/>
                    <a:pt x="770" y="762"/>
                  </a:cubicBezTo>
                  <a:cubicBezTo>
                    <a:pt x="778" y="762"/>
                    <a:pt x="787" y="762"/>
                    <a:pt x="795" y="762"/>
                  </a:cubicBezTo>
                  <a:lnTo>
                    <a:pt x="797" y="758"/>
                  </a:lnTo>
                  <a:cubicBezTo>
                    <a:pt x="884" y="414"/>
                    <a:pt x="834" y="46"/>
                    <a:pt x="814" y="25"/>
                  </a:cubicBezTo>
                  <a:cubicBezTo>
                    <a:pt x="814" y="25"/>
                    <a:pt x="725" y="1"/>
                    <a:pt x="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3339011" y="3286156"/>
              <a:ext cx="63773" cy="30868"/>
            </a:xfrm>
            <a:custGeom>
              <a:avLst/>
              <a:gdLst/>
              <a:ahLst/>
              <a:cxnLst/>
              <a:rect l="l" t="t" r="r" b="b"/>
              <a:pathLst>
                <a:path w="1816" h="879" extrusionOk="0">
                  <a:moveTo>
                    <a:pt x="766" y="0"/>
                  </a:moveTo>
                  <a:cubicBezTo>
                    <a:pt x="722" y="0"/>
                    <a:pt x="684" y="7"/>
                    <a:pt x="652" y="23"/>
                  </a:cubicBezTo>
                  <a:cubicBezTo>
                    <a:pt x="373" y="163"/>
                    <a:pt x="0" y="878"/>
                    <a:pt x="0" y="878"/>
                  </a:cubicBezTo>
                  <a:cubicBezTo>
                    <a:pt x="212" y="733"/>
                    <a:pt x="432" y="700"/>
                    <a:pt x="590" y="700"/>
                  </a:cubicBezTo>
                  <a:cubicBezTo>
                    <a:pt x="725" y="700"/>
                    <a:pt x="814" y="724"/>
                    <a:pt x="814" y="724"/>
                  </a:cubicBezTo>
                  <a:cubicBezTo>
                    <a:pt x="795" y="698"/>
                    <a:pt x="1104" y="457"/>
                    <a:pt x="1672" y="457"/>
                  </a:cubicBezTo>
                  <a:cubicBezTo>
                    <a:pt x="1718" y="457"/>
                    <a:pt x="1766" y="458"/>
                    <a:pt x="1816" y="462"/>
                  </a:cubicBezTo>
                  <a:cubicBezTo>
                    <a:pt x="1756" y="426"/>
                    <a:pt x="1107" y="0"/>
                    <a:pt x="7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3689870" y="3435194"/>
              <a:ext cx="39964" cy="35223"/>
            </a:xfrm>
            <a:custGeom>
              <a:avLst/>
              <a:gdLst/>
              <a:ahLst/>
              <a:cxnLst/>
              <a:rect l="l" t="t" r="r" b="b"/>
              <a:pathLst>
                <a:path w="1138" h="1003" extrusionOk="0">
                  <a:moveTo>
                    <a:pt x="870" y="0"/>
                  </a:moveTo>
                  <a:cubicBezTo>
                    <a:pt x="310" y="0"/>
                    <a:pt x="1" y="241"/>
                    <a:pt x="22" y="263"/>
                  </a:cubicBezTo>
                  <a:cubicBezTo>
                    <a:pt x="45" y="285"/>
                    <a:pt x="92" y="653"/>
                    <a:pt x="6" y="1003"/>
                  </a:cubicBezTo>
                  <a:cubicBezTo>
                    <a:pt x="53" y="999"/>
                    <a:pt x="94" y="991"/>
                    <a:pt x="131" y="991"/>
                  </a:cubicBezTo>
                  <a:cubicBezTo>
                    <a:pt x="146" y="990"/>
                    <a:pt x="168" y="990"/>
                    <a:pt x="196" y="990"/>
                  </a:cubicBezTo>
                  <a:cubicBezTo>
                    <a:pt x="286" y="990"/>
                    <a:pt x="437" y="994"/>
                    <a:pt x="579" y="994"/>
                  </a:cubicBezTo>
                  <a:cubicBezTo>
                    <a:pt x="728" y="994"/>
                    <a:pt x="866" y="990"/>
                    <a:pt x="915" y="971"/>
                  </a:cubicBezTo>
                  <a:cubicBezTo>
                    <a:pt x="1031" y="930"/>
                    <a:pt x="1137" y="88"/>
                    <a:pt x="1022" y="6"/>
                  </a:cubicBezTo>
                  <a:cubicBezTo>
                    <a:pt x="970" y="2"/>
                    <a:pt x="919" y="0"/>
                    <a:pt x="8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3661951" y="3443587"/>
              <a:ext cx="31149" cy="26830"/>
            </a:xfrm>
            <a:custGeom>
              <a:avLst/>
              <a:gdLst/>
              <a:ahLst/>
              <a:cxnLst/>
              <a:rect l="l" t="t" r="r" b="b"/>
              <a:pathLst>
                <a:path w="887" h="764" extrusionOk="0">
                  <a:moveTo>
                    <a:pt x="598" y="0"/>
                  </a:moveTo>
                  <a:cubicBezTo>
                    <a:pt x="440" y="0"/>
                    <a:pt x="216" y="34"/>
                    <a:pt x="1" y="181"/>
                  </a:cubicBezTo>
                  <a:cubicBezTo>
                    <a:pt x="1" y="181"/>
                    <a:pt x="165" y="449"/>
                    <a:pt x="400" y="631"/>
                  </a:cubicBezTo>
                  <a:cubicBezTo>
                    <a:pt x="557" y="757"/>
                    <a:pt x="695" y="764"/>
                    <a:pt x="800" y="764"/>
                  </a:cubicBezTo>
                  <a:cubicBezTo>
                    <a:pt x="886" y="414"/>
                    <a:pt x="840" y="46"/>
                    <a:pt x="817" y="24"/>
                  </a:cubicBezTo>
                  <a:cubicBezTo>
                    <a:pt x="817" y="24"/>
                    <a:pt x="730" y="0"/>
                    <a:pt x="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3661951" y="3419075"/>
              <a:ext cx="63844" cy="30939"/>
            </a:xfrm>
            <a:custGeom>
              <a:avLst/>
              <a:gdLst/>
              <a:ahLst/>
              <a:cxnLst/>
              <a:rect l="l" t="t" r="r" b="b"/>
              <a:pathLst>
                <a:path w="1818" h="881" extrusionOk="0">
                  <a:moveTo>
                    <a:pt x="766" y="1"/>
                  </a:moveTo>
                  <a:cubicBezTo>
                    <a:pt x="723" y="1"/>
                    <a:pt x="685" y="7"/>
                    <a:pt x="654" y="22"/>
                  </a:cubicBezTo>
                  <a:cubicBezTo>
                    <a:pt x="373" y="164"/>
                    <a:pt x="1" y="879"/>
                    <a:pt x="1" y="880"/>
                  </a:cubicBezTo>
                  <a:cubicBezTo>
                    <a:pt x="217" y="732"/>
                    <a:pt x="440" y="698"/>
                    <a:pt x="599" y="698"/>
                  </a:cubicBezTo>
                  <a:cubicBezTo>
                    <a:pt x="730" y="698"/>
                    <a:pt x="817" y="722"/>
                    <a:pt x="817" y="722"/>
                  </a:cubicBezTo>
                  <a:cubicBezTo>
                    <a:pt x="795" y="701"/>
                    <a:pt x="1105" y="459"/>
                    <a:pt x="1666" y="459"/>
                  </a:cubicBezTo>
                  <a:cubicBezTo>
                    <a:pt x="1714" y="459"/>
                    <a:pt x="1765" y="461"/>
                    <a:pt x="1817" y="465"/>
                  </a:cubicBezTo>
                  <a:cubicBezTo>
                    <a:pt x="1759" y="426"/>
                    <a:pt x="1108" y="1"/>
                    <a:pt x="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8"/>
            <p:cNvSpPr/>
            <p:nvPr/>
          </p:nvSpPr>
          <p:spPr>
            <a:xfrm>
              <a:off x="3744126" y="3095187"/>
              <a:ext cx="48287" cy="64967"/>
            </a:xfrm>
            <a:custGeom>
              <a:avLst/>
              <a:gdLst/>
              <a:ahLst/>
              <a:cxnLst/>
              <a:rect l="l" t="t" r="r" b="b"/>
              <a:pathLst>
                <a:path w="1375" h="1850" extrusionOk="0">
                  <a:moveTo>
                    <a:pt x="115" y="1"/>
                  </a:moveTo>
                  <a:lnTo>
                    <a:pt x="115" y="1"/>
                  </a:lnTo>
                  <a:cubicBezTo>
                    <a:pt x="0" y="193"/>
                    <a:pt x="222" y="1276"/>
                    <a:pt x="248" y="1323"/>
                  </a:cubicBezTo>
                  <a:cubicBezTo>
                    <a:pt x="276" y="1368"/>
                    <a:pt x="1174" y="1844"/>
                    <a:pt x="1374" y="1849"/>
                  </a:cubicBezTo>
                  <a:cubicBezTo>
                    <a:pt x="1247" y="1626"/>
                    <a:pt x="1190" y="1338"/>
                    <a:pt x="1190" y="1338"/>
                  </a:cubicBezTo>
                  <a:cubicBezTo>
                    <a:pt x="1047" y="1334"/>
                    <a:pt x="557" y="324"/>
                    <a:pt x="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8"/>
            <p:cNvSpPr/>
            <p:nvPr/>
          </p:nvSpPr>
          <p:spPr>
            <a:xfrm>
              <a:off x="3748165" y="3068533"/>
              <a:ext cx="61631" cy="73641"/>
            </a:xfrm>
            <a:custGeom>
              <a:avLst/>
              <a:gdLst/>
              <a:ahLst/>
              <a:cxnLst/>
              <a:rect l="l" t="t" r="r" b="b"/>
              <a:pathLst>
                <a:path w="1755" h="2097" extrusionOk="0">
                  <a:moveTo>
                    <a:pt x="1385" y="0"/>
                  </a:moveTo>
                  <a:cubicBezTo>
                    <a:pt x="1382" y="0"/>
                    <a:pt x="1379" y="0"/>
                    <a:pt x="1377" y="1"/>
                  </a:cubicBezTo>
                  <a:cubicBezTo>
                    <a:pt x="839" y="104"/>
                    <a:pt x="113" y="571"/>
                    <a:pt x="0" y="760"/>
                  </a:cubicBezTo>
                  <a:cubicBezTo>
                    <a:pt x="442" y="1083"/>
                    <a:pt x="932" y="2093"/>
                    <a:pt x="1075" y="2097"/>
                  </a:cubicBezTo>
                  <a:cubicBezTo>
                    <a:pt x="1224" y="2093"/>
                    <a:pt x="1467" y="1823"/>
                    <a:pt x="1755" y="1297"/>
                  </a:cubicBezTo>
                  <a:cubicBezTo>
                    <a:pt x="1663" y="721"/>
                    <a:pt x="1527" y="0"/>
                    <a:pt x="13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8"/>
            <p:cNvSpPr/>
            <p:nvPr/>
          </p:nvSpPr>
          <p:spPr>
            <a:xfrm>
              <a:off x="3785916" y="3114045"/>
              <a:ext cx="27216" cy="46109"/>
            </a:xfrm>
            <a:custGeom>
              <a:avLst/>
              <a:gdLst/>
              <a:ahLst/>
              <a:cxnLst/>
              <a:rect l="l" t="t" r="r" b="b"/>
              <a:pathLst>
                <a:path w="775" h="1313" extrusionOk="0">
                  <a:moveTo>
                    <a:pt x="680" y="1"/>
                  </a:moveTo>
                  <a:cubicBezTo>
                    <a:pt x="392" y="527"/>
                    <a:pt x="149" y="797"/>
                    <a:pt x="0" y="801"/>
                  </a:cubicBezTo>
                  <a:cubicBezTo>
                    <a:pt x="0" y="801"/>
                    <a:pt x="57" y="1089"/>
                    <a:pt x="184" y="1312"/>
                  </a:cubicBezTo>
                  <a:cubicBezTo>
                    <a:pt x="185" y="1312"/>
                    <a:pt x="185" y="1312"/>
                    <a:pt x="185" y="1312"/>
                  </a:cubicBezTo>
                  <a:cubicBezTo>
                    <a:pt x="389" y="1312"/>
                    <a:pt x="774" y="713"/>
                    <a:pt x="774" y="713"/>
                  </a:cubicBezTo>
                  <a:cubicBezTo>
                    <a:pt x="774" y="713"/>
                    <a:pt x="735" y="389"/>
                    <a:pt x="6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4035812" y="3345715"/>
              <a:ext cx="40034" cy="53695"/>
            </a:xfrm>
            <a:custGeom>
              <a:avLst/>
              <a:gdLst/>
              <a:ahLst/>
              <a:cxnLst/>
              <a:rect l="l" t="t" r="r" b="b"/>
              <a:pathLst>
                <a:path w="1140" h="1529" extrusionOk="0">
                  <a:moveTo>
                    <a:pt x="95" y="1"/>
                  </a:moveTo>
                  <a:lnTo>
                    <a:pt x="95" y="1"/>
                  </a:lnTo>
                  <a:cubicBezTo>
                    <a:pt x="1" y="159"/>
                    <a:pt x="180" y="1051"/>
                    <a:pt x="210" y="1093"/>
                  </a:cubicBezTo>
                  <a:cubicBezTo>
                    <a:pt x="232" y="1133"/>
                    <a:pt x="975" y="1526"/>
                    <a:pt x="1139" y="1529"/>
                  </a:cubicBezTo>
                  <a:cubicBezTo>
                    <a:pt x="1032" y="1346"/>
                    <a:pt x="987" y="1109"/>
                    <a:pt x="987" y="1109"/>
                  </a:cubicBezTo>
                  <a:cubicBezTo>
                    <a:pt x="867" y="1104"/>
                    <a:pt x="461" y="270"/>
                    <a:pt x="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4039184" y="3323696"/>
              <a:ext cx="50991" cy="60964"/>
            </a:xfrm>
            <a:custGeom>
              <a:avLst/>
              <a:gdLst/>
              <a:ahLst/>
              <a:cxnLst/>
              <a:rect l="l" t="t" r="r" b="b"/>
              <a:pathLst>
                <a:path w="1452" h="1736" extrusionOk="0">
                  <a:moveTo>
                    <a:pt x="1149" y="0"/>
                  </a:moveTo>
                  <a:cubicBezTo>
                    <a:pt x="1147" y="0"/>
                    <a:pt x="1144" y="1"/>
                    <a:pt x="1142" y="1"/>
                  </a:cubicBezTo>
                  <a:cubicBezTo>
                    <a:pt x="695" y="80"/>
                    <a:pt x="95" y="469"/>
                    <a:pt x="0" y="626"/>
                  </a:cubicBezTo>
                  <a:cubicBezTo>
                    <a:pt x="365" y="896"/>
                    <a:pt x="771" y="1731"/>
                    <a:pt x="891" y="1736"/>
                  </a:cubicBezTo>
                  <a:cubicBezTo>
                    <a:pt x="1011" y="1734"/>
                    <a:pt x="1211" y="1507"/>
                    <a:pt x="1451" y="1075"/>
                  </a:cubicBezTo>
                  <a:cubicBezTo>
                    <a:pt x="1380" y="592"/>
                    <a:pt x="1262" y="0"/>
                    <a:pt x="1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4070438" y="3361412"/>
              <a:ext cx="22475" cy="37997"/>
            </a:xfrm>
            <a:custGeom>
              <a:avLst/>
              <a:gdLst/>
              <a:ahLst/>
              <a:cxnLst/>
              <a:rect l="l" t="t" r="r" b="b"/>
              <a:pathLst>
                <a:path w="640" h="1082" extrusionOk="0">
                  <a:moveTo>
                    <a:pt x="561" y="1"/>
                  </a:moveTo>
                  <a:cubicBezTo>
                    <a:pt x="321" y="432"/>
                    <a:pt x="121" y="660"/>
                    <a:pt x="0" y="662"/>
                  </a:cubicBezTo>
                  <a:cubicBezTo>
                    <a:pt x="0" y="662"/>
                    <a:pt x="46" y="899"/>
                    <a:pt x="153" y="1082"/>
                  </a:cubicBezTo>
                  <a:cubicBezTo>
                    <a:pt x="154" y="1082"/>
                    <a:pt x="155" y="1082"/>
                    <a:pt x="156" y="1082"/>
                  </a:cubicBezTo>
                  <a:cubicBezTo>
                    <a:pt x="318" y="1082"/>
                    <a:pt x="639" y="587"/>
                    <a:pt x="639" y="587"/>
                  </a:cubicBezTo>
                  <a:cubicBezTo>
                    <a:pt x="639" y="587"/>
                    <a:pt x="607" y="320"/>
                    <a:pt x="5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3752871" y="3249563"/>
              <a:ext cx="26970" cy="28551"/>
            </a:xfrm>
            <a:custGeom>
              <a:avLst/>
              <a:gdLst/>
              <a:ahLst/>
              <a:cxnLst/>
              <a:rect l="l" t="t" r="r" b="b"/>
              <a:pathLst>
                <a:path w="768" h="813" extrusionOk="0">
                  <a:moveTo>
                    <a:pt x="1" y="0"/>
                  </a:moveTo>
                  <a:cubicBezTo>
                    <a:pt x="141" y="147"/>
                    <a:pt x="450" y="703"/>
                    <a:pt x="430" y="813"/>
                  </a:cubicBezTo>
                  <a:lnTo>
                    <a:pt x="768" y="813"/>
                  </a:lnTo>
                  <a:cubicBezTo>
                    <a:pt x="768" y="813"/>
                    <a:pt x="188" y="56"/>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3754451" y="3278079"/>
              <a:ext cx="25390" cy="41052"/>
            </a:xfrm>
            <a:custGeom>
              <a:avLst/>
              <a:gdLst/>
              <a:ahLst/>
              <a:cxnLst/>
              <a:rect l="l" t="t" r="r" b="b"/>
              <a:pathLst>
                <a:path w="723" h="1169" extrusionOk="0">
                  <a:moveTo>
                    <a:pt x="385" y="1"/>
                  </a:moveTo>
                  <a:cubicBezTo>
                    <a:pt x="367" y="115"/>
                    <a:pt x="1" y="750"/>
                    <a:pt x="1" y="750"/>
                  </a:cubicBezTo>
                  <a:cubicBezTo>
                    <a:pt x="111" y="899"/>
                    <a:pt x="232" y="1039"/>
                    <a:pt x="364" y="1169"/>
                  </a:cubicBezTo>
                  <a:cubicBezTo>
                    <a:pt x="531" y="1067"/>
                    <a:pt x="723" y="1"/>
                    <a:pt x="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3734504" y="3300800"/>
              <a:ext cx="32765" cy="18928"/>
            </a:xfrm>
            <a:custGeom>
              <a:avLst/>
              <a:gdLst/>
              <a:ahLst/>
              <a:cxnLst/>
              <a:rect l="l" t="t" r="r" b="b"/>
              <a:pathLst>
                <a:path w="933" h="539" extrusionOk="0">
                  <a:moveTo>
                    <a:pt x="294" y="0"/>
                  </a:moveTo>
                  <a:cubicBezTo>
                    <a:pt x="142" y="0"/>
                    <a:pt x="59" y="123"/>
                    <a:pt x="1" y="230"/>
                  </a:cubicBezTo>
                  <a:cubicBezTo>
                    <a:pt x="1" y="230"/>
                    <a:pt x="600" y="538"/>
                    <a:pt x="854" y="538"/>
                  </a:cubicBezTo>
                  <a:cubicBezTo>
                    <a:pt x="886" y="538"/>
                    <a:pt x="913" y="533"/>
                    <a:pt x="932" y="522"/>
                  </a:cubicBezTo>
                  <a:cubicBezTo>
                    <a:pt x="801" y="392"/>
                    <a:pt x="679" y="252"/>
                    <a:pt x="570" y="103"/>
                  </a:cubicBezTo>
                  <a:cubicBezTo>
                    <a:pt x="458" y="29"/>
                    <a:pt x="368" y="0"/>
                    <a:pt x="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3725339" y="3249423"/>
              <a:ext cx="43370" cy="59454"/>
            </a:xfrm>
            <a:custGeom>
              <a:avLst/>
              <a:gdLst/>
              <a:ahLst/>
              <a:cxnLst/>
              <a:rect l="l" t="t" r="r" b="b"/>
              <a:pathLst>
                <a:path w="1235" h="1693" extrusionOk="0">
                  <a:moveTo>
                    <a:pt x="760" y="1"/>
                  </a:moveTo>
                  <a:cubicBezTo>
                    <a:pt x="559" y="1"/>
                    <a:pt x="96" y="594"/>
                    <a:pt x="47" y="696"/>
                  </a:cubicBezTo>
                  <a:cubicBezTo>
                    <a:pt x="1" y="797"/>
                    <a:pt x="135" y="1635"/>
                    <a:pt x="262" y="1693"/>
                  </a:cubicBezTo>
                  <a:cubicBezTo>
                    <a:pt x="320" y="1586"/>
                    <a:pt x="403" y="1463"/>
                    <a:pt x="555" y="1463"/>
                  </a:cubicBezTo>
                  <a:cubicBezTo>
                    <a:pt x="629" y="1463"/>
                    <a:pt x="719" y="1492"/>
                    <a:pt x="831" y="1566"/>
                  </a:cubicBezTo>
                  <a:cubicBezTo>
                    <a:pt x="831" y="1566"/>
                    <a:pt x="1196" y="931"/>
                    <a:pt x="1214" y="817"/>
                  </a:cubicBezTo>
                  <a:cubicBezTo>
                    <a:pt x="1234" y="707"/>
                    <a:pt x="925" y="151"/>
                    <a:pt x="785" y="4"/>
                  </a:cubicBezTo>
                  <a:cubicBezTo>
                    <a:pt x="777" y="2"/>
                    <a:pt x="769" y="1"/>
                    <a:pt x="7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3908722" y="3075942"/>
              <a:ext cx="25144" cy="51236"/>
            </a:xfrm>
            <a:custGeom>
              <a:avLst/>
              <a:gdLst/>
              <a:ahLst/>
              <a:cxnLst/>
              <a:rect l="l" t="t" r="r" b="b"/>
              <a:pathLst>
                <a:path w="716" h="1459" extrusionOk="0">
                  <a:moveTo>
                    <a:pt x="479" y="0"/>
                  </a:moveTo>
                  <a:cubicBezTo>
                    <a:pt x="426" y="403"/>
                    <a:pt x="198" y="760"/>
                    <a:pt x="1" y="1007"/>
                  </a:cubicBezTo>
                  <a:cubicBezTo>
                    <a:pt x="23" y="1048"/>
                    <a:pt x="572" y="1458"/>
                    <a:pt x="572" y="1458"/>
                  </a:cubicBezTo>
                  <a:cubicBezTo>
                    <a:pt x="716" y="1156"/>
                    <a:pt x="657" y="92"/>
                    <a:pt x="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3873605" y="3111271"/>
              <a:ext cx="55240" cy="48568"/>
            </a:xfrm>
            <a:custGeom>
              <a:avLst/>
              <a:gdLst/>
              <a:ahLst/>
              <a:cxnLst/>
              <a:rect l="l" t="t" r="r" b="b"/>
              <a:pathLst>
                <a:path w="1573" h="1383" extrusionOk="0">
                  <a:moveTo>
                    <a:pt x="1001" y="0"/>
                  </a:moveTo>
                  <a:cubicBezTo>
                    <a:pt x="901" y="127"/>
                    <a:pt x="789" y="244"/>
                    <a:pt x="668" y="351"/>
                  </a:cubicBezTo>
                  <a:cubicBezTo>
                    <a:pt x="668" y="351"/>
                    <a:pt x="37" y="925"/>
                    <a:pt x="0" y="1324"/>
                  </a:cubicBezTo>
                  <a:cubicBezTo>
                    <a:pt x="35" y="1358"/>
                    <a:pt x="69" y="1379"/>
                    <a:pt x="95" y="1381"/>
                  </a:cubicBezTo>
                  <a:cubicBezTo>
                    <a:pt x="100" y="1382"/>
                    <a:pt x="106" y="1382"/>
                    <a:pt x="113" y="1382"/>
                  </a:cubicBezTo>
                  <a:cubicBezTo>
                    <a:pt x="390" y="1382"/>
                    <a:pt x="1434" y="745"/>
                    <a:pt x="1572" y="452"/>
                  </a:cubicBezTo>
                  <a:cubicBezTo>
                    <a:pt x="1572" y="452"/>
                    <a:pt x="1023" y="42"/>
                    <a:pt x="10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3836169" y="3070253"/>
              <a:ext cx="60929" cy="87513"/>
            </a:xfrm>
            <a:custGeom>
              <a:avLst/>
              <a:gdLst/>
              <a:ahLst/>
              <a:cxnLst/>
              <a:rect l="l" t="t" r="r" b="b"/>
              <a:pathLst>
                <a:path w="1735" h="2492" extrusionOk="0">
                  <a:moveTo>
                    <a:pt x="827" y="0"/>
                  </a:moveTo>
                  <a:cubicBezTo>
                    <a:pt x="579" y="158"/>
                    <a:pt x="167" y="584"/>
                    <a:pt x="167" y="584"/>
                  </a:cubicBezTo>
                  <a:cubicBezTo>
                    <a:pt x="1" y="818"/>
                    <a:pt x="739" y="2201"/>
                    <a:pt x="1066" y="2492"/>
                  </a:cubicBezTo>
                  <a:cubicBezTo>
                    <a:pt x="1103" y="2093"/>
                    <a:pt x="1734" y="1520"/>
                    <a:pt x="1734" y="1520"/>
                  </a:cubicBezTo>
                  <a:cubicBezTo>
                    <a:pt x="1734" y="1520"/>
                    <a:pt x="765" y="1078"/>
                    <a:pt x="8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3863034" y="3068287"/>
              <a:ext cx="62509" cy="55380"/>
            </a:xfrm>
            <a:custGeom>
              <a:avLst/>
              <a:gdLst/>
              <a:ahLst/>
              <a:cxnLst/>
              <a:rect l="l" t="t" r="r" b="b"/>
              <a:pathLst>
                <a:path w="1780" h="1577" extrusionOk="0">
                  <a:moveTo>
                    <a:pt x="405" y="1"/>
                  </a:moveTo>
                  <a:cubicBezTo>
                    <a:pt x="249" y="1"/>
                    <a:pt x="124" y="17"/>
                    <a:pt x="62" y="56"/>
                  </a:cubicBezTo>
                  <a:cubicBezTo>
                    <a:pt x="0" y="1134"/>
                    <a:pt x="969" y="1576"/>
                    <a:pt x="969" y="1576"/>
                  </a:cubicBezTo>
                  <a:cubicBezTo>
                    <a:pt x="1090" y="1469"/>
                    <a:pt x="1202" y="1352"/>
                    <a:pt x="1302" y="1225"/>
                  </a:cubicBezTo>
                  <a:cubicBezTo>
                    <a:pt x="1499" y="978"/>
                    <a:pt x="1727" y="621"/>
                    <a:pt x="1780" y="218"/>
                  </a:cubicBezTo>
                  <a:cubicBezTo>
                    <a:pt x="1646" y="149"/>
                    <a:pt x="881" y="1"/>
                    <a:pt x="4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3445768" y="3099857"/>
              <a:ext cx="59243" cy="52114"/>
            </a:xfrm>
            <a:custGeom>
              <a:avLst/>
              <a:gdLst/>
              <a:ahLst/>
              <a:cxnLst/>
              <a:rect l="l" t="t" r="r" b="b"/>
              <a:pathLst>
                <a:path w="1687" h="1484" extrusionOk="0">
                  <a:moveTo>
                    <a:pt x="1304" y="1"/>
                  </a:moveTo>
                  <a:cubicBezTo>
                    <a:pt x="465" y="1"/>
                    <a:pt x="0" y="358"/>
                    <a:pt x="32" y="390"/>
                  </a:cubicBezTo>
                  <a:cubicBezTo>
                    <a:pt x="66" y="428"/>
                    <a:pt x="137" y="966"/>
                    <a:pt x="4" y="1478"/>
                  </a:cubicBezTo>
                  <a:lnTo>
                    <a:pt x="2" y="1483"/>
                  </a:lnTo>
                  <a:cubicBezTo>
                    <a:pt x="67" y="1478"/>
                    <a:pt x="123" y="1467"/>
                    <a:pt x="171" y="1467"/>
                  </a:cubicBezTo>
                  <a:cubicBezTo>
                    <a:pt x="178" y="1467"/>
                    <a:pt x="186" y="1467"/>
                    <a:pt x="193" y="1468"/>
                  </a:cubicBezTo>
                  <a:cubicBezTo>
                    <a:pt x="217" y="1466"/>
                    <a:pt x="256" y="1466"/>
                    <a:pt x="305" y="1466"/>
                  </a:cubicBezTo>
                  <a:cubicBezTo>
                    <a:pt x="441" y="1466"/>
                    <a:pt x="658" y="1471"/>
                    <a:pt x="861" y="1471"/>
                  </a:cubicBezTo>
                  <a:cubicBezTo>
                    <a:pt x="1079" y="1471"/>
                    <a:pt x="1281" y="1465"/>
                    <a:pt x="1353" y="1439"/>
                  </a:cubicBezTo>
                  <a:cubicBezTo>
                    <a:pt x="1527" y="1378"/>
                    <a:pt x="1687" y="130"/>
                    <a:pt x="1513" y="8"/>
                  </a:cubicBezTo>
                  <a:cubicBezTo>
                    <a:pt x="1441" y="3"/>
                    <a:pt x="1371" y="1"/>
                    <a:pt x="13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3404470" y="3112324"/>
              <a:ext cx="46109" cy="39683"/>
            </a:xfrm>
            <a:custGeom>
              <a:avLst/>
              <a:gdLst/>
              <a:ahLst/>
              <a:cxnLst/>
              <a:rect l="l" t="t" r="r" b="b"/>
              <a:pathLst>
                <a:path w="1313" h="1130" extrusionOk="0">
                  <a:moveTo>
                    <a:pt x="884" y="0"/>
                  </a:moveTo>
                  <a:cubicBezTo>
                    <a:pt x="650" y="0"/>
                    <a:pt x="319" y="50"/>
                    <a:pt x="0" y="268"/>
                  </a:cubicBezTo>
                  <a:cubicBezTo>
                    <a:pt x="0" y="268"/>
                    <a:pt x="248" y="664"/>
                    <a:pt x="591" y="931"/>
                  </a:cubicBezTo>
                  <a:cubicBezTo>
                    <a:pt x="801" y="1094"/>
                    <a:pt x="978" y="1130"/>
                    <a:pt x="1122" y="1130"/>
                  </a:cubicBezTo>
                  <a:cubicBezTo>
                    <a:pt x="1142" y="1130"/>
                    <a:pt x="1160" y="1129"/>
                    <a:pt x="1178" y="1128"/>
                  </a:cubicBezTo>
                  <a:lnTo>
                    <a:pt x="1180" y="1123"/>
                  </a:lnTo>
                  <a:cubicBezTo>
                    <a:pt x="1313" y="611"/>
                    <a:pt x="1242" y="73"/>
                    <a:pt x="1208" y="35"/>
                  </a:cubicBezTo>
                  <a:cubicBezTo>
                    <a:pt x="1208" y="35"/>
                    <a:pt x="1080" y="0"/>
                    <a:pt x="8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3404470" y="3076048"/>
              <a:ext cx="94466" cy="45723"/>
            </a:xfrm>
            <a:custGeom>
              <a:avLst/>
              <a:gdLst/>
              <a:ahLst/>
              <a:cxnLst/>
              <a:rect l="l" t="t" r="r" b="b"/>
              <a:pathLst>
                <a:path w="2690" h="1302" extrusionOk="0">
                  <a:moveTo>
                    <a:pt x="1144" y="0"/>
                  </a:moveTo>
                  <a:cubicBezTo>
                    <a:pt x="1079" y="0"/>
                    <a:pt x="1020" y="11"/>
                    <a:pt x="973" y="34"/>
                  </a:cubicBezTo>
                  <a:cubicBezTo>
                    <a:pt x="551" y="241"/>
                    <a:pt x="0" y="1301"/>
                    <a:pt x="0" y="1301"/>
                  </a:cubicBezTo>
                  <a:cubicBezTo>
                    <a:pt x="319" y="1083"/>
                    <a:pt x="650" y="1033"/>
                    <a:pt x="884" y="1033"/>
                  </a:cubicBezTo>
                  <a:cubicBezTo>
                    <a:pt x="1080" y="1033"/>
                    <a:pt x="1208" y="1068"/>
                    <a:pt x="1208" y="1068"/>
                  </a:cubicBezTo>
                  <a:cubicBezTo>
                    <a:pt x="1177" y="1036"/>
                    <a:pt x="1642" y="679"/>
                    <a:pt x="2480" y="679"/>
                  </a:cubicBezTo>
                  <a:cubicBezTo>
                    <a:pt x="2547" y="679"/>
                    <a:pt x="2617" y="681"/>
                    <a:pt x="2689" y="686"/>
                  </a:cubicBezTo>
                  <a:cubicBezTo>
                    <a:pt x="2607" y="629"/>
                    <a:pt x="1652" y="0"/>
                    <a:pt x="11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4145414" y="3162753"/>
              <a:ext cx="36944" cy="49761"/>
            </a:xfrm>
            <a:custGeom>
              <a:avLst/>
              <a:gdLst/>
              <a:ahLst/>
              <a:cxnLst/>
              <a:rect l="l" t="t" r="r" b="b"/>
              <a:pathLst>
                <a:path w="1052" h="1417" extrusionOk="0">
                  <a:moveTo>
                    <a:pt x="86" y="0"/>
                  </a:moveTo>
                  <a:cubicBezTo>
                    <a:pt x="0" y="144"/>
                    <a:pt x="165" y="974"/>
                    <a:pt x="188" y="1011"/>
                  </a:cubicBezTo>
                  <a:cubicBezTo>
                    <a:pt x="211" y="1048"/>
                    <a:pt x="898" y="1412"/>
                    <a:pt x="1051" y="1417"/>
                  </a:cubicBezTo>
                  <a:cubicBezTo>
                    <a:pt x="957" y="1245"/>
                    <a:pt x="911" y="1023"/>
                    <a:pt x="911" y="1023"/>
                  </a:cubicBezTo>
                  <a:cubicBezTo>
                    <a:pt x="911" y="1023"/>
                    <a:pt x="910" y="1023"/>
                    <a:pt x="910" y="1023"/>
                  </a:cubicBezTo>
                  <a:cubicBezTo>
                    <a:pt x="799" y="1023"/>
                    <a:pt x="425" y="244"/>
                    <a:pt x="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4148434" y="3142139"/>
              <a:ext cx="47268" cy="56574"/>
            </a:xfrm>
            <a:custGeom>
              <a:avLst/>
              <a:gdLst/>
              <a:ahLst/>
              <a:cxnLst/>
              <a:rect l="l" t="t" r="r" b="b"/>
              <a:pathLst>
                <a:path w="1346" h="1611" extrusionOk="0">
                  <a:moveTo>
                    <a:pt x="1061" y="0"/>
                  </a:moveTo>
                  <a:cubicBezTo>
                    <a:pt x="1059" y="0"/>
                    <a:pt x="1057" y="0"/>
                    <a:pt x="1055" y="1"/>
                  </a:cubicBezTo>
                  <a:cubicBezTo>
                    <a:pt x="642" y="79"/>
                    <a:pt x="87" y="441"/>
                    <a:pt x="0" y="587"/>
                  </a:cubicBezTo>
                  <a:cubicBezTo>
                    <a:pt x="339" y="830"/>
                    <a:pt x="713" y="1610"/>
                    <a:pt x="824" y="1610"/>
                  </a:cubicBezTo>
                  <a:cubicBezTo>
                    <a:pt x="824" y="1610"/>
                    <a:pt x="825" y="1610"/>
                    <a:pt x="825" y="1610"/>
                  </a:cubicBezTo>
                  <a:cubicBezTo>
                    <a:pt x="936" y="1607"/>
                    <a:pt x="1125" y="1399"/>
                    <a:pt x="1346" y="998"/>
                  </a:cubicBezTo>
                  <a:cubicBezTo>
                    <a:pt x="1279" y="553"/>
                    <a:pt x="1170" y="0"/>
                    <a:pt x="10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4177371" y="3177151"/>
              <a:ext cx="20895" cy="35363"/>
            </a:xfrm>
            <a:custGeom>
              <a:avLst/>
              <a:gdLst/>
              <a:ahLst/>
              <a:cxnLst/>
              <a:rect l="l" t="t" r="r" b="b"/>
              <a:pathLst>
                <a:path w="595" h="1007" extrusionOk="0">
                  <a:moveTo>
                    <a:pt x="522" y="1"/>
                  </a:moveTo>
                  <a:cubicBezTo>
                    <a:pt x="301" y="402"/>
                    <a:pt x="112" y="610"/>
                    <a:pt x="1" y="613"/>
                  </a:cubicBezTo>
                  <a:cubicBezTo>
                    <a:pt x="1" y="613"/>
                    <a:pt x="47" y="835"/>
                    <a:pt x="141" y="1007"/>
                  </a:cubicBezTo>
                  <a:cubicBezTo>
                    <a:pt x="142" y="1007"/>
                    <a:pt x="143" y="1007"/>
                    <a:pt x="143" y="1007"/>
                  </a:cubicBezTo>
                  <a:cubicBezTo>
                    <a:pt x="297" y="1007"/>
                    <a:pt x="594" y="546"/>
                    <a:pt x="594" y="546"/>
                  </a:cubicBezTo>
                  <a:cubicBezTo>
                    <a:pt x="594" y="546"/>
                    <a:pt x="565" y="296"/>
                    <a:pt x="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3945279" y="3317200"/>
              <a:ext cx="36592" cy="20930"/>
            </a:xfrm>
            <a:custGeom>
              <a:avLst/>
              <a:gdLst/>
              <a:ahLst/>
              <a:cxnLst/>
              <a:rect l="l" t="t" r="r" b="b"/>
              <a:pathLst>
                <a:path w="1042" h="596" extrusionOk="0">
                  <a:moveTo>
                    <a:pt x="1042" y="1"/>
                  </a:moveTo>
                  <a:lnTo>
                    <a:pt x="1042" y="1"/>
                  </a:lnTo>
                  <a:cubicBezTo>
                    <a:pt x="878" y="99"/>
                    <a:pt x="343" y="251"/>
                    <a:pt x="142" y="251"/>
                  </a:cubicBezTo>
                  <a:cubicBezTo>
                    <a:pt x="116" y="251"/>
                    <a:pt x="96" y="249"/>
                    <a:pt x="83" y="244"/>
                  </a:cubicBezTo>
                  <a:lnTo>
                    <a:pt x="0" y="595"/>
                  </a:lnTo>
                  <a:cubicBezTo>
                    <a:pt x="0" y="595"/>
                    <a:pt x="934" y="179"/>
                    <a:pt x="10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3905772" y="3305014"/>
              <a:ext cx="42422" cy="33116"/>
            </a:xfrm>
            <a:custGeom>
              <a:avLst/>
              <a:gdLst/>
              <a:ahLst/>
              <a:cxnLst/>
              <a:rect l="l" t="t" r="r" b="b"/>
              <a:pathLst>
                <a:path w="1208" h="943" extrusionOk="0">
                  <a:moveTo>
                    <a:pt x="526" y="1"/>
                  </a:moveTo>
                  <a:cubicBezTo>
                    <a:pt x="343" y="75"/>
                    <a:pt x="168" y="166"/>
                    <a:pt x="1" y="271"/>
                  </a:cubicBezTo>
                  <a:cubicBezTo>
                    <a:pt x="62" y="472"/>
                    <a:pt x="1125" y="942"/>
                    <a:pt x="1125" y="942"/>
                  </a:cubicBezTo>
                  <a:lnTo>
                    <a:pt x="1208" y="591"/>
                  </a:lnTo>
                  <a:cubicBezTo>
                    <a:pt x="1099" y="543"/>
                    <a:pt x="526" y="1"/>
                    <a:pt x="5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3903525" y="3283030"/>
              <a:ext cx="31992" cy="31500"/>
            </a:xfrm>
            <a:custGeom>
              <a:avLst/>
              <a:gdLst/>
              <a:ahLst/>
              <a:cxnLst/>
              <a:rect l="l" t="t" r="r" b="b"/>
              <a:pathLst>
                <a:path w="911" h="897" extrusionOk="0">
                  <a:moveTo>
                    <a:pt x="599" y="0"/>
                  </a:moveTo>
                  <a:cubicBezTo>
                    <a:pt x="599" y="0"/>
                    <a:pt x="0" y="698"/>
                    <a:pt x="65" y="897"/>
                  </a:cubicBezTo>
                  <a:cubicBezTo>
                    <a:pt x="232" y="792"/>
                    <a:pt x="407" y="701"/>
                    <a:pt x="591" y="627"/>
                  </a:cubicBezTo>
                  <a:cubicBezTo>
                    <a:pt x="911" y="328"/>
                    <a:pt x="748" y="127"/>
                    <a:pt x="5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3924279" y="3280853"/>
              <a:ext cx="61350" cy="45196"/>
            </a:xfrm>
            <a:custGeom>
              <a:avLst/>
              <a:gdLst/>
              <a:ahLst/>
              <a:cxnLst/>
              <a:rect l="l" t="t" r="r" b="b"/>
              <a:pathLst>
                <a:path w="1747" h="1287" extrusionOk="0">
                  <a:moveTo>
                    <a:pt x="390" y="1"/>
                  </a:moveTo>
                  <a:cubicBezTo>
                    <a:pt x="204" y="1"/>
                    <a:pt x="46" y="18"/>
                    <a:pt x="8" y="62"/>
                  </a:cubicBezTo>
                  <a:cubicBezTo>
                    <a:pt x="157" y="189"/>
                    <a:pt x="320" y="391"/>
                    <a:pt x="0" y="689"/>
                  </a:cubicBezTo>
                  <a:cubicBezTo>
                    <a:pt x="0" y="689"/>
                    <a:pt x="572" y="1231"/>
                    <a:pt x="681" y="1279"/>
                  </a:cubicBezTo>
                  <a:cubicBezTo>
                    <a:pt x="694" y="1284"/>
                    <a:pt x="714" y="1286"/>
                    <a:pt x="740" y="1286"/>
                  </a:cubicBezTo>
                  <a:cubicBezTo>
                    <a:pt x="941" y="1286"/>
                    <a:pt x="1476" y="1134"/>
                    <a:pt x="1640" y="1037"/>
                  </a:cubicBezTo>
                  <a:cubicBezTo>
                    <a:pt x="1747" y="855"/>
                    <a:pt x="1206" y="170"/>
                    <a:pt x="1109" y="90"/>
                  </a:cubicBezTo>
                  <a:cubicBezTo>
                    <a:pt x="1051" y="44"/>
                    <a:pt x="686" y="1"/>
                    <a:pt x="3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3572332" y="3263364"/>
              <a:ext cx="36557" cy="20895"/>
            </a:xfrm>
            <a:custGeom>
              <a:avLst/>
              <a:gdLst/>
              <a:ahLst/>
              <a:cxnLst/>
              <a:rect l="l" t="t" r="r" b="b"/>
              <a:pathLst>
                <a:path w="1041" h="595" extrusionOk="0">
                  <a:moveTo>
                    <a:pt x="1041" y="0"/>
                  </a:moveTo>
                  <a:cubicBezTo>
                    <a:pt x="876" y="98"/>
                    <a:pt x="334" y="250"/>
                    <a:pt x="139" y="250"/>
                  </a:cubicBezTo>
                  <a:cubicBezTo>
                    <a:pt x="117" y="250"/>
                    <a:pt x="99" y="248"/>
                    <a:pt x="87" y="244"/>
                  </a:cubicBezTo>
                  <a:lnTo>
                    <a:pt x="0" y="595"/>
                  </a:lnTo>
                  <a:cubicBezTo>
                    <a:pt x="0" y="595"/>
                    <a:pt x="935" y="180"/>
                    <a:pt x="10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3532789" y="3251038"/>
              <a:ext cx="42598" cy="33221"/>
            </a:xfrm>
            <a:custGeom>
              <a:avLst/>
              <a:gdLst/>
              <a:ahLst/>
              <a:cxnLst/>
              <a:rect l="l" t="t" r="r" b="b"/>
              <a:pathLst>
                <a:path w="1213" h="946" extrusionOk="0">
                  <a:moveTo>
                    <a:pt x="531" y="1"/>
                  </a:moveTo>
                  <a:cubicBezTo>
                    <a:pt x="347" y="78"/>
                    <a:pt x="170" y="168"/>
                    <a:pt x="1" y="274"/>
                  </a:cubicBezTo>
                  <a:cubicBezTo>
                    <a:pt x="64" y="475"/>
                    <a:pt x="1126" y="946"/>
                    <a:pt x="1126" y="946"/>
                  </a:cubicBezTo>
                  <a:lnTo>
                    <a:pt x="1213" y="596"/>
                  </a:lnTo>
                  <a:cubicBezTo>
                    <a:pt x="1100" y="546"/>
                    <a:pt x="531" y="1"/>
                    <a:pt x="5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3530612" y="3229125"/>
              <a:ext cx="32168" cy="31571"/>
            </a:xfrm>
            <a:custGeom>
              <a:avLst/>
              <a:gdLst/>
              <a:ahLst/>
              <a:cxnLst/>
              <a:rect l="l" t="t" r="r" b="b"/>
              <a:pathLst>
                <a:path w="916" h="899" extrusionOk="0">
                  <a:moveTo>
                    <a:pt x="599" y="0"/>
                  </a:moveTo>
                  <a:cubicBezTo>
                    <a:pt x="599" y="0"/>
                    <a:pt x="1" y="696"/>
                    <a:pt x="63" y="898"/>
                  </a:cubicBezTo>
                  <a:cubicBezTo>
                    <a:pt x="232" y="792"/>
                    <a:pt x="409" y="700"/>
                    <a:pt x="593" y="623"/>
                  </a:cubicBezTo>
                  <a:cubicBezTo>
                    <a:pt x="916" y="328"/>
                    <a:pt x="750" y="128"/>
                    <a:pt x="5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3551402" y="3226983"/>
              <a:ext cx="61350" cy="45231"/>
            </a:xfrm>
            <a:custGeom>
              <a:avLst/>
              <a:gdLst/>
              <a:ahLst/>
              <a:cxnLst/>
              <a:rect l="l" t="t" r="r" b="b"/>
              <a:pathLst>
                <a:path w="1747" h="1288" extrusionOk="0">
                  <a:moveTo>
                    <a:pt x="390" y="1"/>
                  </a:moveTo>
                  <a:cubicBezTo>
                    <a:pt x="203" y="1"/>
                    <a:pt x="44" y="18"/>
                    <a:pt x="7" y="62"/>
                  </a:cubicBezTo>
                  <a:cubicBezTo>
                    <a:pt x="160" y="190"/>
                    <a:pt x="324" y="389"/>
                    <a:pt x="1" y="686"/>
                  </a:cubicBezTo>
                  <a:cubicBezTo>
                    <a:pt x="1" y="686"/>
                    <a:pt x="570" y="1231"/>
                    <a:pt x="683" y="1281"/>
                  </a:cubicBezTo>
                  <a:cubicBezTo>
                    <a:pt x="694" y="1285"/>
                    <a:pt x="712" y="1287"/>
                    <a:pt x="734" y="1287"/>
                  </a:cubicBezTo>
                  <a:cubicBezTo>
                    <a:pt x="927" y="1287"/>
                    <a:pt x="1472" y="1134"/>
                    <a:pt x="1637" y="1036"/>
                  </a:cubicBezTo>
                  <a:cubicBezTo>
                    <a:pt x="1746" y="855"/>
                    <a:pt x="1206" y="167"/>
                    <a:pt x="1106" y="89"/>
                  </a:cubicBezTo>
                  <a:cubicBezTo>
                    <a:pt x="1049" y="44"/>
                    <a:pt x="685" y="1"/>
                    <a:pt x="3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4294558" y="3173288"/>
              <a:ext cx="36557" cy="20895"/>
            </a:xfrm>
            <a:custGeom>
              <a:avLst/>
              <a:gdLst/>
              <a:ahLst/>
              <a:cxnLst/>
              <a:rect l="l" t="t" r="r" b="b"/>
              <a:pathLst>
                <a:path w="1041" h="595" extrusionOk="0">
                  <a:moveTo>
                    <a:pt x="1041" y="0"/>
                  </a:moveTo>
                  <a:lnTo>
                    <a:pt x="1041" y="0"/>
                  </a:lnTo>
                  <a:cubicBezTo>
                    <a:pt x="876" y="98"/>
                    <a:pt x="333" y="250"/>
                    <a:pt x="139" y="250"/>
                  </a:cubicBezTo>
                  <a:cubicBezTo>
                    <a:pt x="116" y="250"/>
                    <a:pt x="99" y="248"/>
                    <a:pt x="86" y="244"/>
                  </a:cubicBezTo>
                  <a:lnTo>
                    <a:pt x="0" y="595"/>
                  </a:lnTo>
                  <a:cubicBezTo>
                    <a:pt x="0" y="595"/>
                    <a:pt x="934" y="178"/>
                    <a:pt x="10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4255051" y="3160927"/>
              <a:ext cx="42562" cy="33256"/>
            </a:xfrm>
            <a:custGeom>
              <a:avLst/>
              <a:gdLst/>
              <a:ahLst/>
              <a:cxnLst/>
              <a:rect l="l" t="t" r="r" b="b"/>
              <a:pathLst>
                <a:path w="1212" h="947" extrusionOk="0">
                  <a:moveTo>
                    <a:pt x="530" y="0"/>
                  </a:moveTo>
                  <a:cubicBezTo>
                    <a:pt x="347" y="79"/>
                    <a:pt x="170" y="169"/>
                    <a:pt x="1" y="274"/>
                  </a:cubicBezTo>
                  <a:cubicBezTo>
                    <a:pt x="63" y="476"/>
                    <a:pt x="1125" y="947"/>
                    <a:pt x="1125" y="947"/>
                  </a:cubicBezTo>
                  <a:lnTo>
                    <a:pt x="1211" y="596"/>
                  </a:lnTo>
                  <a:cubicBezTo>
                    <a:pt x="1099" y="548"/>
                    <a:pt x="530" y="0"/>
                    <a:pt x="5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4252838" y="3139084"/>
              <a:ext cx="32168" cy="31500"/>
            </a:xfrm>
            <a:custGeom>
              <a:avLst/>
              <a:gdLst/>
              <a:ahLst/>
              <a:cxnLst/>
              <a:rect l="l" t="t" r="r" b="b"/>
              <a:pathLst>
                <a:path w="916" h="897" extrusionOk="0">
                  <a:moveTo>
                    <a:pt x="598" y="0"/>
                  </a:moveTo>
                  <a:cubicBezTo>
                    <a:pt x="598" y="1"/>
                    <a:pt x="1" y="695"/>
                    <a:pt x="63" y="896"/>
                  </a:cubicBezTo>
                  <a:cubicBezTo>
                    <a:pt x="232" y="791"/>
                    <a:pt x="409" y="701"/>
                    <a:pt x="593" y="622"/>
                  </a:cubicBezTo>
                  <a:cubicBezTo>
                    <a:pt x="916" y="327"/>
                    <a:pt x="750" y="128"/>
                    <a:pt x="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4273628" y="3136906"/>
              <a:ext cx="61315" cy="45196"/>
            </a:xfrm>
            <a:custGeom>
              <a:avLst/>
              <a:gdLst/>
              <a:ahLst/>
              <a:cxnLst/>
              <a:rect l="l" t="t" r="r" b="b"/>
              <a:pathLst>
                <a:path w="1746" h="1287" extrusionOk="0">
                  <a:moveTo>
                    <a:pt x="392" y="1"/>
                  </a:moveTo>
                  <a:cubicBezTo>
                    <a:pt x="204" y="1"/>
                    <a:pt x="44" y="18"/>
                    <a:pt x="6" y="62"/>
                  </a:cubicBezTo>
                  <a:cubicBezTo>
                    <a:pt x="158" y="190"/>
                    <a:pt x="324" y="389"/>
                    <a:pt x="1" y="684"/>
                  </a:cubicBezTo>
                  <a:cubicBezTo>
                    <a:pt x="1" y="684"/>
                    <a:pt x="570" y="1232"/>
                    <a:pt x="682" y="1280"/>
                  </a:cubicBezTo>
                  <a:cubicBezTo>
                    <a:pt x="695" y="1284"/>
                    <a:pt x="712" y="1286"/>
                    <a:pt x="735" y="1286"/>
                  </a:cubicBezTo>
                  <a:cubicBezTo>
                    <a:pt x="930" y="1286"/>
                    <a:pt x="1472" y="1134"/>
                    <a:pt x="1638" y="1037"/>
                  </a:cubicBezTo>
                  <a:cubicBezTo>
                    <a:pt x="1746" y="855"/>
                    <a:pt x="1207" y="167"/>
                    <a:pt x="1106" y="89"/>
                  </a:cubicBezTo>
                  <a:cubicBezTo>
                    <a:pt x="1049" y="43"/>
                    <a:pt x="687" y="1"/>
                    <a:pt x="3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3791605" y="3493700"/>
              <a:ext cx="13345" cy="27251"/>
            </a:xfrm>
            <a:custGeom>
              <a:avLst/>
              <a:gdLst/>
              <a:ahLst/>
              <a:cxnLst/>
              <a:rect l="l" t="t" r="r" b="b"/>
              <a:pathLst>
                <a:path w="380" h="776" extrusionOk="0">
                  <a:moveTo>
                    <a:pt x="256" y="0"/>
                  </a:moveTo>
                  <a:cubicBezTo>
                    <a:pt x="228" y="216"/>
                    <a:pt x="106" y="405"/>
                    <a:pt x="0" y="536"/>
                  </a:cubicBezTo>
                  <a:cubicBezTo>
                    <a:pt x="14" y="559"/>
                    <a:pt x="306" y="775"/>
                    <a:pt x="306" y="775"/>
                  </a:cubicBezTo>
                  <a:cubicBezTo>
                    <a:pt x="380" y="613"/>
                    <a:pt x="347" y="49"/>
                    <a:pt x="2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3772993" y="3512523"/>
              <a:ext cx="29393" cy="25741"/>
            </a:xfrm>
            <a:custGeom>
              <a:avLst/>
              <a:gdLst/>
              <a:ahLst/>
              <a:cxnLst/>
              <a:rect l="l" t="t" r="r" b="b"/>
              <a:pathLst>
                <a:path w="837" h="733" extrusionOk="0">
                  <a:moveTo>
                    <a:pt x="530" y="0"/>
                  </a:moveTo>
                  <a:cubicBezTo>
                    <a:pt x="476" y="66"/>
                    <a:pt x="418" y="127"/>
                    <a:pt x="356" y="184"/>
                  </a:cubicBezTo>
                  <a:cubicBezTo>
                    <a:pt x="356" y="184"/>
                    <a:pt x="20" y="488"/>
                    <a:pt x="0" y="705"/>
                  </a:cubicBezTo>
                  <a:cubicBezTo>
                    <a:pt x="14" y="716"/>
                    <a:pt x="30" y="726"/>
                    <a:pt x="48" y="732"/>
                  </a:cubicBezTo>
                  <a:cubicBezTo>
                    <a:pt x="51" y="733"/>
                    <a:pt x="54" y="733"/>
                    <a:pt x="57" y="733"/>
                  </a:cubicBezTo>
                  <a:cubicBezTo>
                    <a:pt x="209" y="733"/>
                    <a:pt x="761" y="394"/>
                    <a:pt x="836" y="239"/>
                  </a:cubicBezTo>
                  <a:cubicBezTo>
                    <a:pt x="836" y="239"/>
                    <a:pt x="544" y="23"/>
                    <a:pt x="5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3753152" y="3490715"/>
              <a:ext cx="32343" cy="46566"/>
            </a:xfrm>
            <a:custGeom>
              <a:avLst/>
              <a:gdLst/>
              <a:ahLst/>
              <a:cxnLst/>
              <a:rect l="l" t="t" r="r" b="b"/>
              <a:pathLst>
                <a:path w="921" h="1326" extrusionOk="0">
                  <a:moveTo>
                    <a:pt x="444" y="0"/>
                  </a:moveTo>
                  <a:cubicBezTo>
                    <a:pt x="310" y="84"/>
                    <a:pt x="93" y="311"/>
                    <a:pt x="93" y="311"/>
                  </a:cubicBezTo>
                  <a:cubicBezTo>
                    <a:pt x="1" y="435"/>
                    <a:pt x="392" y="1166"/>
                    <a:pt x="565" y="1326"/>
                  </a:cubicBezTo>
                  <a:cubicBezTo>
                    <a:pt x="585" y="1107"/>
                    <a:pt x="921" y="805"/>
                    <a:pt x="921" y="805"/>
                  </a:cubicBezTo>
                  <a:cubicBezTo>
                    <a:pt x="921" y="805"/>
                    <a:pt x="403" y="570"/>
                    <a:pt x="4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8"/>
            <p:cNvSpPr/>
            <p:nvPr/>
          </p:nvSpPr>
          <p:spPr>
            <a:xfrm>
              <a:off x="3767304" y="3489626"/>
              <a:ext cx="33291" cy="29358"/>
            </a:xfrm>
            <a:custGeom>
              <a:avLst/>
              <a:gdLst/>
              <a:ahLst/>
              <a:cxnLst/>
              <a:rect l="l" t="t" r="r" b="b"/>
              <a:pathLst>
                <a:path w="948" h="836" extrusionOk="0">
                  <a:moveTo>
                    <a:pt x="223" y="0"/>
                  </a:moveTo>
                  <a:cubicBezTo>
                    <a:pt x="139" y="0"/>
                    <a:pt x="73" y="9"/>
                    <a:pt x="41" y="31"/>
                  </a:cubicBezTo>
                  <a:cubicBezTo>
                    <a:pt x="0" y="601"/>
                    <a:pt x="518" y="836"/>
                    <a:pt x="518" y="836"/>
                  </a:cubicBezTo>
                  <a:cubicBezTo>
                    <a:pt x="580" y="779"/>
                    <a:pt x="638" y="718"/>
                    <a:pt x="692" y="652"/>
                  </a:cubicBezTo>
                  <a:cubicBezTo>
                    <a:pt x="798" y="521"/>
                    <a:pt x="920" y="332"/>
                    <a:pt x="948" y="116"/>
                  </a:cubicBezTo>
                  <a:cubicBezTo>
                    <a:pt x="877" y="80"/>
                    <a:pt x="474" y="0"/>
                    <a:pt x="2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8"/>
            <p:cNvSpPr/>
            <p:nvPr/>
          </p:nvSpPr>
          <p:spPr>
            <a:xfrm>
              <a:off x="2943061" y="2369519"/>
              <a:ext cx="1742109" cy="720892"/>
            </a:xfrm>
            <a:custGeom>
              <a:avLst/>
              <a:gdLst/>
              <a:ahLst/>
              <a:cxnLst/>
              <a:rect l="l" t="t" r="r" b="b"/>
              <a:pathLst>
                <a:path w="49608" h="20528" extrusionOk="0">
                  <a:moveTo>
                    <a:pt x="25549" y="0"/>
                  </a:moveTo>
                  <a:cubicBezTo>
                    <a:pt x="23837" y="0"/>
                    <a:pt x="21592" y="1791"/>
                    <a:pt x="18836" y="6751"/>
                  </a:cubicBezTo>
                  <a:cubicBezTo>
                    <a:pt x="17109" y="3279"/>
                    <a:pt x="15693" y="2037"/>
                    <a:pt x="14606" y="2037"/>
                  </a:cubicBezTo>
                  <a:cubicBezTo>
                    <a:pt x="12495" y="2037"/>
                    <a:pt x="11628" y="6719"/>
                    <a:pt x="12145" y="8847"/>
                  </a:cubicBezTo>
                  <a:cubicBezTo>
                    <a:pt x="10509" y="6833"/>
                    <a:pt x="8031" y="5588"/>
                    <a:pt x="5983" y="5588"/>
                  </a:cubicBezTo>
                  <a:cubicBezTo>
                    <a:pt x="4755" y="5588"/>
                    <a:pt x="3682" y="6036"/>
                    <a:pt x="3038" y="7033"/>
                  </a:cubicBezTo>
                  <a:cubicBezTo>
                    <a:pt x="0" y="11737"/>
                    <a:pt x="6459" y="14536"/>
                    <a:pt x="9998" y="15447"/>
                  </a:cubicBezTo>
                  <a:cubicBezTo>
                    <a:pt x="9910" y="15428"/>
                    <a:pt x="9812" y="15418"/>
                    <a:pt x="9708" y="15418"/>
                  </a:cubicBezTo>
                  <a:cubicBezTo>
                    <a:pt x="8576" y="15418"/>
                    <a:pt x="6685" y="16562"/>
                    <a:pt x="7480" y="18401"/>
                  </a:cubicBezTo>
                  <a:cubicBezTo>
                    <a:pt x="7844" y="19243"/>
                    <a:pt x="8975" y="19543"/>
                    <a:pt x="10288" y="19543"/>
                  </a:cubicBezTo>
                  <a:cubicBezTo>
                    <a:pt x="12354" y="19543"/>
                    <a:pt x="14870" y="18798"/>
                    <a:pt x="15557" y="18241"/>
                  </a:cubicBezTo>
                  <a:cubicBezTo>
                    <a:pt x="17163" y="19948"/>
                    <a:pt x="18720" y="20527"/>
                    <a:pt x="20123" y="20527"/>
                  </a:cubicBezTo>
                  <a:cubicBezTo>
                    <a:pt x="22469" y="20527"/>
                    <a:pt x="24386" y="18910"/>
                    <a:pt x="25394" y="18241"/>
                  </a:cubicBezTo>
                  <a:cubicBezTo>
                    <a:pt x="30198" y="19704"/>
                    <a:pt x="33909" y="20237"/>
                    <a:pt x="36708" y="20237"/>
                  </a:cubicBezTo>
                  <a:cubicBezTo>
                    <a:pt x="43875" y="20237"/>
                    <a:pt x="45055" y="16740"/>
                    <a:pt x="43261" y="16398"/>
                  </a:cubicBezTo>
                  <a:cubicBezTo>
                    <a:pt x="49608" y="12556"/>
                    <a:pt x="47773" y="10592"/>
                    <a:pt x="44257" y="10592"/>
                  </a:cubicBezTo>
                  <a:cubicBezTo>
                    <a:pt x="42619" y="10592"/>
                    <a:pt x="40615" y="11018"/>
                    <a:pt x="38904" y="11879"/>
                  </a:cubicBezTo>
                  <a:lnTo>
                    <a:pt x="38904" y="11879"/>
                  </a:lnTo>
                  <a:cubicBezTo>
                    <a:pt x="40361" y="11035"/>
                    <a:pt x="39262" y="7273"/>
                    <a:pt x="35460" y="7273"/>
                  </a:cubicBezTo>
                  <a:cubicBezTo>
                    <a:pt x="33907" y="7273"/>
                    <a:pt x="31903" y="7901"/>
                    <a:pt x="29438" y="9612"/>
                  </a:cubicBezTo>
                  <a:cubicBezTo>
                    <a:pt x="30050" y="6093"/>
                    <a:pt x="28707" y="0"/>
                    <a:pt x="25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2943061" y="2111019"/>
              <a:ext cx="1848129" cy="1082040"/>
            </a:xfrm>
            <a:custGeom>
              <a:avLst/>
              <a:gdLst/>
              <a:ahLst/>
              <a:cxnLst/>
              <a:rect l="l" t="t" r="r" b="b"/>
              <a:pathLst>
                <a:path w="52627" h="30812" extrusionOk="0">
                  <a:moveTo>
                    <a:pt x="18836" y="14112"/>
                  </a:moveTo>
                  <a:cubicBezTo>
                    <a:pt x="13756" y="3897"/>
                    <a:pt x="11362" y="12984"/>
                    <a:pt x="12145" y="16208"/>
                  </a:cubicBezTo>
                  <a:cubicBezTo>
                    <a:pt x="9529" y="12987"/>
                    <a:pt x="4757" y="11733"/>
                    <a:pt x="3038" y="14394"/>
                  </a:cubicBezTo>
                  <a:cubicBezTo>
                    <a:pt x="0" y="19098"/>
                    <a:pt x="6459" y="21897"/>
                    <a:pt x="9998" y="22808"/>
                  </a:cubicBezTo>
                  <a:cubicBezTo>
                    <a:pt x="8946" y="22575"/>
                    <a:pt x="6612" y="23755"/>
                    <a:pt x="7480" y="25762"/>
                  </a:cubicBezTo>
                  <a:cubicBezTo>
                    <a:pt x="8417" y="27928"/>
                    <a:pt x="14434" y="26513"/>
                    <a:pt x="15557" y="25602"/>
                  </a:cubicBezTo>
                  <a:cubicBezTo>
                    <a:pt x="19849" y="30163"/>
                    <a:pt x="23783" y="26671"/>
                    <a:pt x="25394" y="25602"/>
                  </a:cubicBezTo>
                  <a:cubicBezTo>
                    <a:pt x="42500" y="30811"/>
                    <a:pt x="45756" y="24234"/>
                    <a:pt x="43261" y="23759"/>
                  </a:cubicBezTo>
                  <a:cubicBezTo>
                    <a:pt x="52627" y="18089"/>
                    <a:pt x="44177" y="16509"/>
                    <a:pt x="38797" y="19295"/>
                  </a:cubicBezTo>
                  <a:cubicBezTo>
                    <a:pt x="41055" y="18288"/>
                    <a:pt x="38079" y="10976"/>
                    <a:pt x="29438" y="16973"/>
                  </a:cubicBezTo>
                  <a:cubicBezTo>
                    <a:pt x="30382" y="11546"/>
                    <a:pt x="26676" y="1"/>
                    <a:pt x="18836" y="1411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3369598" y="2731650"/>
              <a:ext cx="446484" cy="226964"/>
            </a:xfrm>
            <a:custGeom>
              <a:avLst/>
              <a:gdLst/>
              <a:ahLst/>
              <a:cxnLst/>
              <a:rect l="l" t="t" r="r" b="b"/>
              <a:pathLst>
                <a:path w="12714" h="6463" extrusionOk="0">
                  <a:moveTo>
                    <a:pt x="12472" y="2513"/>
                  </a:moveTo>
                  <a:cubicBezTo>
                    <a:pt x="11474" y="1"/>
                    <a:pt x="6314" y="2168"/>
                    <a:pt x="6332" y="4395"/>
                  </a:cubicBezTo>
                  <a:cubicBezTo>
                    <a:pt x="6332" y="4431"/>
                    <a:pt x="6275" y="4441"/>
                    <a:pt x="6270" y="4404"/>
                  </a:cubicBezTo>
                  <a:cubicBezTo>
                    <a:pt x="6143" y="3494"/>
                    <a:pt x="5762" y="2482"/>
                    <a:pt x="4807" y="2163"/>
                  </a:cubicBezTo>
                  <a:cubicBezTo>
                    <a:pt x="4029" y="1905"/>
                    <a:pt x="3173" y="2044"/>
                    <a:pt x="2445" y="2398"/>
                  </a:cubicBezTo>
                  <a:cubicBezTo>
                    <a:pt x="1248" y="2982"/>
                    <a:pt x="156" y="4097"/>
                    <a:pt x="1" y="5421"/>
                  </a:cubicBezTo>
                  <a:cubicBezTo>
                    <a:pt x="867" y="4455"/>
                    <a:pt x="2037" y="3683"/>
                    <a:pt x="3337" y="3725"/>
                  </a:cubicBezTo>
                  <a:cubicBezTo>
                    <a:pt x="4985" y="3776"/>
                    <a:pt x="5902" y="5014"/>
                    <a:pt x="6306" y="6462"/>
                  </a:cubicBezTo>
                  <a:cubicBezTo>
                    <a:pt x="6955" y="4573"/>
                    <a:pt x="9277" y="3730"/>
                    <a:pt x="11167" y="4108"/>
                  </a:cubicBezTo>
                  <a:cubicBezTo>
                    <a:pt x="11535" y="4180"/>
                    <a:pt x="11927" y="4309"/>
                    <a:pt x="12273" y="4505"/>
                  </a:cubicBezTo>
                  <a:cubicBezTo>
                    <a:pt x="12541" y="3845"/>
                    <a:pt x="12713" y="3121"/>
                    <a:pt x="12472" y="2513"/>
                  </a:cubicBezTo>
                  <a:close/>
                </a:path>
              </a:pathLst>
            </a:custGeom>
            <a:solidFill>
              <a:srgbClr val="5C463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3089606" y="2600978"/>
              <a:ext cx="295373" cy="178853"/>
            </a:xfrm>
            <a:custGeom>
              <a:avLst/>
              <a:gdLst/>
              <a:ahLst/>
              <a:cxnLst/>
              <a:rect l="l" t="t" r="r" b="b"/>
              <a:pathLst>
                <a:path w="8411" h="5093" extrusionOk="0">
                  <a:moveTo>
                    <a:pt x="7583" y="4882"/>
                  </a:moveTo>
                  <a:cubicBezTo>
                    <a:pt x="7654" y="4252"/>
                    <a:pt x="7959" y="3706"/>
                    <a:pt x="8411" y="3257"/>
                  </a:cubicBezTo>
                  <a:cubicBezTo>
                    <a:pt x="6094" y="856"/>
                    <a:pt x="2256" y="0"/>
                    <a:pt x="833" y="2100"/>
                  </a:cubicBezTo>
                  <a:cubicBezTo>
                    <a:pt x="65" y="3232"/>
                    <a:pt x="1" y="4229"/>
                    <a:pt x="365" y="5092"/>
                  </a:cubicBezTo>
                  <a:cubicBezTo>
                    <a:pt x="1739" y="3353"/>
                    <a:pt x="5599" y="3380"/>
                    <a:pt x="7583" y="4882"/>
                  </a:cubicBezTo>
                  <a:close/>
                </a:path>
              </a:pathLst>
            </a:custGeom>
            <a:solidFill>
              <a:srgbClr val="5C463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3381608" y="2291066"/>
              <a:ext cx="550361" cy="446414"/>
            </a:xfrm>
            <a:custGeom>
              <a:avLst/>
              <a:gdLst/>
              <a:ahLst/>
              <a:cxnLst/>
              <a:rect l="l" t="t" r="r" b="b"/>
              <a:pathLst>
                <a:path w="15672" h="12712" extrusionOk="0">
                  <a:moveTo>
                    <a:pt x="6583" y="11508"/>
                  </a:moveTo>
                  <a:cubicBezTo>
                    <a:pt x="7235" y="10299"/>
                    <a:pt x="9069" y="9540"/>
                    <a:pt x="10318" y="9680"/>
                  </a:cubicBezTo>
                  <a:cubicBezTo>
                    <a:pt x="12054" y="9873"/>
                    <a:pt x="12503" y="11255"/>
                    <a:pt x="12530" y="12711"/>
                  </a:cubicBezTo>
                  <a:cubicBezTo>
                    <a:pt x="13328" y="12134"/>
                    <a:pt x="14429" y="11902"/>
                    <a:pt x="15529" y="11857"/>
                  </a:cubicBezTo>
                  <a:cubicBezTo>
                    <a:pt x="15672" y="7143"/>
                    <a:pt x="12453" y="0"/>
                    <a:pt x="6217" y="10694"/>
                  </a:cubicBezTo>
                  <a:cubicBezTo>
                    <a:pt x="2085" y="2778"/>
                    <a:pt x="0" y="8894"/>
                    <a:pt x="319" y="11880"/>
                  </a:cubicBezTo>
                  <a:cubicBezTo>
                    <a:pt x="1938" y="10516"/>
                    <a:pt x="4993" y="10221"/>
                    <a:pt x="6583" y="11508"/>
                  </a:cubicBezTo>
                  <a:close/>
                </a:path>
              </a:pathLst>
            </a:custGeom>
            <a:solidFill>
              <a:srgbClr val="5C463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3992442" y="2613901"/>
              <a:ext cx="608024" cy="306330"/>
            </a:xfrm>
            <a:custGeom>
              <a:avLst/>
              <a:gdLst/>
              <a:ahLst/>
              <a:cxnLst/>
              <a:rect l="l" t="t" r="r" b="b"/>
              <a:pathLst>
                <a:path w="17314" h="8723" extrusionOk="0">
                  <a:moveTo>
                    <a:pt x="6131" y="5780"/>
                  </a:moveTo>
                  <a:cubicBezTo>
                    <a:pt x="7904" y="5027"/>
                    <a:pt x="5954" y="0"/>
                    <a:pt x="0" y="2743"/>
                  </a:cubicBezTo>
                  <a:cubicBezTo>
                    <a:pt x="336" y="2784"/>
                    <a:pt x="646" y="2871"/>
                    <a:pt x="936" y="2893"/>
                  </a:cubicBezTo>
                  <a:cubicBezTo>
                    <a:pt x="6265" y="3304"/>
                    <a:pt x="5222" y="5989"/>
                    <a:pt x="5112" y="6230"/>
                  </a:cubicBezTo>
                  <a:cubicBezTo>
                    <a:pt x="7087" y="5360"/>
                    <a:pt x="9948" y="5843"/>
                    <a:pt x="10921" y="7906"/>
                  </a:cubicBezTo>
                  <a:cubicBezTo>
                    <a:pt x="11045" y="8168"/>
                    <a:pt x="11139" y="8441"/>
                    <a:pt x="11203" y="8723"/>
                  </a:cubicBezTo>
                  <a:cubicBezTo>
                    <a:pt x="17313" y="4653"/>
                    <a:pt x="10538" y="3606"/>
                    <a:pt x="6131" y="5780"/>
                  </a:cubicBezTo>
                  <a:close/>
                </a:path>
              </a:pathLst>
            </a:custGeom>
            <a:solidFill>
              <a:srgbClr val="5C463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58"/>
          <p:cNvGrpSpPr/>
          <p:nvPr/>
        </p:nvGrpSpPr>
        <p:grpSpPr>
          <a:xfrm>
            <a:off x="4064721" y="3947281"/>
            <a:ext cx="1014557" cy="737428"/>
            <a:chOff x="-1456525" y="1300563"/>
            <a:chExt cx="963675" cy="626425"/>
          </a:xfrm>
        </p:grpSpPr>
        <p:sp>
          <p:nvSpPr>
            <p:cNvPr id="1712" name="Google Shape;1712;p58"/>
            <p:cNvSpPr/>
            <p:nvPr/>
          </p:nvSpPr>
          <p:spPr>
            <a:xfrm>
              <a:off x="-1456525" y="1300563"/>
              <a:ext cx="963675" cy="626425"/>
            </a:xfrm>
            <a:custGeom>
              <a:avLst/>
              <a:gdLst/>
              <a:ahLst/>
              <a:cxnLst/>
              <a:rect l="l" t="t" r="r" b="b"/>
              <a:pathLst>
                <a:path w="38547" h="25057" extrusionOk="0">
                  <a:moveTo>
                    <a:pt x="18038" y="5681"/>
                  </a:moveTo>
                  <a:lnTo>
                    <a:pt x="18038" y="5681"/>
                  </a:lnTo>
                  <a:cubicBezTo>
                    <a:pt x="18157" y="5788"/>
                    <a:pt x="18269" y="5902"/>
                    <a:pt x="18374" y="6024"/>
                  </a:cubicBezTo>
                  <a:cubicBezTo>
                    <a:pt x="18262" y="5956"/>
                    <a:pt x="18150" y="5837"/>
                    <a:pt x="18038" y="5681"/>
                  </a:cubicBezTo>
                  <a:close/>
                  <a:moveTo>
                    <a:pt x="22199" y="7436"/>
                  </a:moveTo>
                  <a:cubicBezTo>
                    <a:pt x="22893" y="7436"/>
                    <a:pt x="23601" y="7550"/>
                    <a:pt x="24300" y="7801"/>
                  </a:cubicBezTo>
                  <a:cubicBezTo>
                    <a:pt x="27750" y="9044"/>
                    <a:pt x="27168" y="15072"/>
                    <a:pt x="24950" y="17029"/>
                  </a:cubicBezTo>
                  <a:lnTo>
                    <a:pt x="24949" y="17029"/>
                  </a:lnTo>
                  <a:cubicBezTo>
                    <a:pt x="24439" y="17480"/>
                    <a:pt x="23759" y="17676"/>
                    <a:pt x="23000" y="17676"/>
                  </a:cubicBezTo>
                  <a:cubicBezTo>
                    <a:pt x="20143" y="17676"/>
                    <a:pt x="16180" y="14907"/>
                    <a:pt x="16044" y="12640"/>
                  </a:cubicBezTo>
                  <a:cubicBezTo>
                    <a:pt x="15892" y="10053"/>
                    <a:pt x="18872" y="7436"/>
                    <a:pt x="22199" y="7436"/>
                  </a:cubicBezTo>
                  <a:close/>
                  <a:moveTo>
                    <a:pt x="29611" y="0"/>
                  </a:moveTo>
                  <a:cubicBezTo>
                    <a:pt x="29024" y="0"/>
                    <a:pt x="27460" y="1490"/>
                    <a:pt x="24181" y="5739"/>
                  </a:cubicBezTo>
                  <a:cubicBezTo>
                    <a:pt x="24748" y="3642"/>
                    <a:pt x="25212" y="1904"/>
                    <a:pt x="24851" y="1904"/>
                  </a:cubicBezTo>
                  <a:cubicBezTo>
                    <a:pt x="24578" y="1904"/>
                    <a:pt x="23833" y="2899"/>
                    <a:pt x="22305" y="5484"/>
                  </a:cubicBezTo>
                  <a:cubicBezTo>
                    <a:pt x="21814" y="4297"/>
                    <a:pt x="21411" y="3847"/>
                    <a:pt x="21096" y="3847"/>
                  </a:cubicBezTo>
                  <a:cubicBezTo>
                    <a:pt x="20618" y="3847"/>
                    <a:pt x="20342" y="4881"/>
                    <a:pt x="20266" y="5942"/>
                  </a:cubicBezTo>
                  <a:cubicBezTo>
                    <a:pt x="19937" y="5397"/>
                    <a:pt x="18874" y="2882"/>
                    <a:pt x="18041" y="2882"/>
                  </a:cubicBezTo>
                  <a:cubicBezTo>
                    <a:pt x="17994" y="2882"/>
                    <a:pt x="17948" y="2890"/>
                    <a:pt x="17903" y="2907"/>
                  </a:cubicBezTo>
                  <a:cubicBezTo>
                    <a:pt x="17056" y="3223"/>
                    <a:pt x="17486" y="4895"/>
                    <a:pt x="18035" y="5678"/>
                  </a:cubicBezTo>
                  <a:cubicBezTo>
                    <a:pt x="16661" y="4397"/>
                    <a:pt x="12254" y="1131"/>
                    <a:pt x="10772" y="1131"/>
                  </a:cubicBezTo>
                  <a:cubicBezTo>
                    <a:pt x="9708" y="1131"/>
                    <a:pt x="10151" y="2813"/>
                    <a:pt x="14304" y="8120"/>
                  </a:cubicBezTo>
                  <a:cubicBezTo>
                    <a:pt x="13660" y="7797"/>
                    <a:pt x="11436" y="6928"/>
                    <a:pt x="10503" y="6928"/>
                  </a:cubicBezTo>
                  <a:cubicBezTo>
                    <a:pt x="9684" y="6928"/>
                    <a:pt x="9861" y="7599"/>
                    <a:pt x="12987" y="9904"/>
                  </a:cubicBezTo>
                  <a:cubicBezTo>
                    <a:pt x="12924" y="9869"/>
                    <a:pt x="12859" y="9853"/>
                    <a:pt x="12792" y="9853"/>
                  </a:cubicBezTo>
                  <a:cubicBezTo>
                    <a:pt x="12046" y="9853"/>
                    <a:pt x="11131" y="11862"/>
                    <a:pt x="12437" y="11862"/>
                  </a:cubicBezTo>
                  <a:cubicBezTo>
                    <a:pt x="12499" y="11862"/>
                    <a:pt x="12566" y="11858"/>
                    <a:pt x="12638" y="11848"/>
                  </a:cubicBezTo>
                  <a:lnTo>
                    <a:pt x="12638" y="11848"/>
                  </a:lnTo>
                  <a:cubicBezTo>
                    <a:pt x="1" y="15174"/>
                    <a:pt x="9580" y="15228"/>
                    <a:pt x="13166" y="15347"/>
                  </a:cubicBezTo>
                  <a:cubicBezTo>
                    <a:pt x="13077" y="15918"/>
                    <a:pt x="9495" y="18125"/>
                    <a:pt x="13312" y="18125"/>
                  </a:cubicBezTo>
                  <a:cubicBezTo>
                    <a:pt x="13720" y="18125"/>
                    <a:pt x="14213" y="18100"/>
                    <a:pt x="14804" y="18045"/>
                  </a:cubicBezTo>
                  <a:lnTo>
                    <a:pt x="14804" y="18045"/>
                  </a:lnTo>
                  <a:cubicBezTo>
                    <a:pt x="14396" y="18681"/>
                    <a:pt x="12428" y="21584"/>
                    <a:pt x="13318" y="21584"/>
                  </a:cubicBezTo>
                  <a:cubicBezTo>
                    <a:pt x="13725" y="21584"/>
                    <a:pt x="14733" y="20975"/>
                    <a:pt x="16764" y="19260"/>
                  </a:cubicBezTo>
                  <a:lnTo>
                    <a:pt x="16764" y="19260"/>
                  </a:lnTo>
                  <a:cubicBezTo>
                    <a:pt x="16035" y="21678"/>
                    <a:pt x="14432" y="25057"/>
                    <a:pt x="15320" y="25057"/>
                  </a:cubicBezTo>
                  <a:cubicBezTo>
                    <a:pt x="15788" y="25057"/>
                    <a:pt x="16948" y="24119"/>
                    <a:pt x="19290" y="21608"/>
                  </a:cubicBezTo>
                  <a:lnTo>
                    <a:pt x="19290" y="21608"/>
                  </a:lnTo>
                  <a:cubicBezTo>
                    <a:pt x="19177" y="23073"/>
                    <a:pt x="19424" y="23609"/>
                    <a:pt x="19856" y="23609"/>
                  </a:cubicBezTo>
                  <a:cubicBezTo>
                    <a:pt x="20971" y="23609"/>
                    <a:pt x="23315" y="20050"/>
                    <a:pt x="23886" y="19678"/>
                  </a:cubicBezTo>
                  <a:cubicBezTo>
                    <a:pt x="24377" y="21743"/>
                    <a:pt x="25261" y="24340"/>
                    <a:pt x="25745" y="24340"/>
                  </a:cubicBezTo>
                  <a:cubicBezTo>
                    <a:pt x="26097" y="24340"/>
                    <a:pt x="26239" y="22976"/>
                    <a:pt x="25870" y="19057"/>
                  </a:cubicBezTo>
                  <a:lnTo>
                    <a:pt x="25870" y="19057"/>
                  </a:lnTo>
                  <a:cubicBezTo>
                    <a:pt x="26394" y="19581"/>
                    <a:pt x="27668" y="21099"/>
                    <a:pt x="28420" y="21099"/>
                  </a:cubicBezTo>
                  <a:cubicBezTo>
                    <a:pt x="28865" y="21099"/>
                    <a:pt x="29128" y="20570"/>
                    <a:pt x="28948" y="18993"/>
                  </a:cubicBezTo>
                  <a:lnTo>
                    <a:pt x="28948" y="18993"/>
                  </a:lnTo>
                  <a:cubicBezTo>
                    <a:pt x="29940" y="19500"/>
                    <a:pt x="32361" y="20652"/>
                    <a:pt x="33299" y="20652"/>
                  </a:cubicBezTo>
                  <a:cubicBezTo>
                    <a:pt x="34140" y="20652"/>
                    <a:pt x="33788" y="19725"/>
                    <a:pt x="30140" y="16572"/>
                  </a:cubicBezTo>
                  <a:lnTo>
                    <a:pt x="30140" y="16572"/>
                  </a:lnTo>
                  <a:cubicBezTo>
                    <a:pt x="30764" y="16605"/>
                    <a:pt x="31324" y="16620"/>
                    <a:pt x="31825" y="16620"/>
                  </a:cubicBezTo>
                  <a:cubicBezTo>
                    <a:pt x="38437" y="16620"/>
                    <a:pt x="34679" y="13939"/>
                    <a:pt x="30665" y="12851"/>
                  </a:cubicBezTo>
                  <a:cubicBezTo>
                    <a:pt x="36535" y="9251"/>
                    <a:pt x="38547" y="7305"/>
                    <a:pt x="36850" y="7305"/>
                  </a:cubicBezTo>
                  <a:cubicBezTo>
                    <a:pt x="35755" y="7305"/>
                    <a:pt x="33115" y="8116"/>
                    <a:pt x="28970" y="9815"/>
                  </a:cubicBezTo>
                  <a:cubicBezTo>
                    <a:pt x="29220" y="9365"/>
                    <a:pt x="31975" y="6345"/>
                    <a:pt x="30538" y="6345"/>
                  </a:cubicBezTo>
                  <a:cubicBezTo>
                    <a:pt x="30051" y="6345"/>
                    <a:pt x="29083" y="6691"/>
                    <a:pt x="27374" y="7601"/>
                  </a:cubicBezTo>
                  <a:cubicBezTo>
                    <a:pt x="28178" y="5688"/>
                    <a:pt x="30759" y="0"/>
                    <a:pt x="296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a:off x="-1060025" y="1459163"/>
              <a:ext cx="297250" cy="320950"/>
            </a:xfrm>
            <a:custGeom>
              <a:avLst/>
              <a:gdLst/>
              <a:ahLst/>
              <a:cxnLst/>
              <a:rect l="l" t="t" r="r" b="b"/>
              <a:pathLst>
                <a:path w="11890" h="12838" extrusionOk="0">
                  <a:moveTo>
                    <a:pt x="8440" y="1457"/>
                  </a:moveTo>
                  <a:cubicBezTo>
                    <a:pt x="11890" y="2700"/>
                    <a:pt x="11307" y="8728"/>
                    <a:pt x="9089" y="10685"/>
                  </a:cubicBezTo>
                  <a:cubicBezTo>
                    <a:pt x="6658" y="12838"/>
                    <a:pt x="356" y="9165"/>
                    <a:pt x="184" y="6296"/>
                  </a:cubicBezTo>
                  <a:cubicBezTo>
                    <a:pt x="1" y="3170"/>
                    <a:pt x="4389" y="0"/>
                    <a:pt x="8440" y="14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4511;p85">
            <a:extLst>
              <a:ext uri="{FF2B5EF4-FFF2-40B4-BE49-F238E27FC236}">
                <a16:creationId xmlns:a16="http://schemas.microsoft.com/office/drawing/2014/main" id="{DFD587E3-9412-6179-BC1D-2A500C721B8E}"/>
              </a:ext>
            </a:extLst>
          </p:cNvPr>
          <p:cNvGrpSpPr/>
          <p:nvPr/>
        </p:nvGrpSpPr>
        <p:grpSpPr>
          <a:xfrm>
            <a:off x="6575176" y="4019901"/>
            <a:ext cx="2568824" cy="1117964"/>
            <a:chOff x="5454075" y="1627926"/>
            <a:chExt cx="2061325" cy="897099"/>
          </a:xfrm>
        </p:grpSpPr>
        <p:sp>
          <p:nvSpPr>
            <p:cNvPr id="3" name="Google Shape;4512;p85">
              <a:extLst>
                <a:ext uri="{FF2B5EF4-FFF2-40B4-BE49-F238E27FC236}">
                  <a16:creationId xmlns:a16="http://schemas.microsoft.com/office/drawing/2014/main" id="{DBDDC7A0-78F8-2EDB-2D3A-E2B3DDDC1B1D}"/>
                </a:ext>
              </a:extLst>
            </p:cNvPr>
            <p:cNvSpPr/>
            <p:nvPr/>
          </p:nvSpPr>
          <p:spPr>
            <a:xfrm>
              <a:off x="6638088" y="1627926"/>
              <a:ext cx="403398" cy="176777"/>
            </a:xfrm>
            <a:custGeom>
              <a:avLst/>
              <a:gdLst/>
              <a:ahLst/>
              <a:cxnLst/>
              <a:rect l="l" t="t" r="r" b="b"/>
              <a:pathLst>
                <a:path w="14600" h="6398" extrusionOk="0">
                  <a:moveTo>
                    <a:pt x="8912" y="0"/>
                  </a:moveTo>
                  <a:lnTo>
                    <a:pt x="0" y="5665"/>
                  </a:lnTo>
                  <a:lnTo>
                    <a:pt x="298" y="6164"/>
                  </a:lnTo>
                  <a:lnTo>
                    <a:pt x="2195" y="6398"/>
                  </a:lnTo>
                  <a:lnTo>
                    <a:pt x="14599" y="1808"/>
                  </a:lnTo>
                  <a:lnTo>
                    <a:pt x="89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513;p85">
              <a:extLst>
                <a:ext uri="{FF2B5EF4-FFF2-40B4-BE49-F238E27FC236}">
                  <a16:creationId xmlns:a16="http://schemas.microsoft.com/office/drawing/2014/main" id="{F36D1163-6E68-4E5E-9775-47FCDC35D06A}"/>
                </a:ext>
              </a:extLst>
            </p:cNvPr>
            <p:cNvSpPr/>
            <p:nvPr/>
          </p:nvSpPr>
          <p:spPr>
            <a:xfrm>
              <a:off x="6192575" y="2212050"/>
              <a:ext cx="1322814" cy="266832"/>
            </a:xfrm>
            <a:custGeom>
              <a:avLst/>
              <a:gdLst/>
              <a:ahLst/>
              <a:cxnLst/>
              <a:rect l="l" t="t" r="r" b="b"/>
              <a:pathLst>
                <a:path w="47876" h="9393" extrusionOk="0">
                  <a:moveTo>
                    <a:pt x="47876" y="0"/>
                  </a:moveTo>
                  <a:lnTo>
                    <a:pt x="24689" y="3060"/>
                  </a:lnTo>
                  <a:lnTo>
                    <a:pt x="12882" y="3597"/>
                  </a:lnTo>
                  <a:lnTo>
                    <a:pt x="1" y="5602"/>
                  </a:lnTo>
                  <a:lnTo>
                    <a:pt x="47876" y="9393"/>
                  </a:lnTo>
                  <a:lnTo>
                    <a:pt x="478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514;p85">
              <a:extLst>
                <a:ext uri="{FF2B5EF4-FFF2-40B4-BE49-F238E27FC236}">
                  <a16:creationId xmlns:a16="http://schemas.microsoft.com/office/drawing/2014/main" id="{977830C6-85BB-8FBA-C257-8892F0713D28}"/>
                </a:ext>
              </a:extLst>
            </p:cNvPr>
            <p:cNvSpPr/>
            <p:nvPr/>
          </p:nvSpPr>
          <p:spPr>
            <a:xfrm>
              <a:off x="7092661" y="2212058"/>
              <a:ext cx="422739" cy="53657"/>
            </a:xfrm>
            <a:custGeom>
              <a:avLst/>
              <a:gdLst/>
              <a:ahLst/>
              <a:cxnLst/>
              <a:rect l="l" t="t" r="r" b="b"/>
              <a:pathLst>
                <a:path w="15300" h="1942" extrusionOk="0">
                  <a:moveTo>
                    <a:pt x="15300" y="0"/>
                  </a:moveTo>
                  <a:lnTo>
                    <a:pt x="1" y="1942"/>
                  </a:lnTo>
                  <a:lnTo>
                    <a:pt x="15300" y="1786"/>
                  </a:lnTo>
                  <a:lnTo>
                    <a:pt x="15300" y="0"/>
                  </a:lnTo>
                  <a:close/>
                </a:path>
              </a:pathLst>
            </a:custGeom>
            <a:solidFill>
              <a:srgbClr val="FEC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515;p85">
              <a:extLst>
                <a:ext uri="{FF2B5EF4-FFF2-40B4-BE49-F238E27FC236}">
                  <a16:creationId xmlns:a16="http://schemas.microsoft.com/office/drawing/2014/main" id="{C96C237A-FE26-669C-612C-5AF596703B1B}"/>
                </a:ext>
              </a:extLst>
            </p:cNvPr>
            <p:cNvSpPr/>
            <p:nvPr/>
          </p:nvSpPr>
          <p:spPr>
            <a:xfrm>
              <a:off x="5454075" y="2262511"/>
              <a:ext cx="1870026" cy="259529"/>
            </a:xfrm>
            <a:custGeom>
              <a:avLst/>
              <a:gdLst/>
              <a:ahLst/>
              <a:cxnLst/>
              <a:rect l="l" t="t" r="r" b="b"/>
              <a:pathLst>
                <a:path w="67681" h="9393" extrusionOk="0">
                  <a:moveTo>
                    <a:pt x="1" y="0"/>
                  </a:moveTo>
                  <a:lnTo>
                    <a:pt x="1" y="9392"/>
                  </a:lnTo>
                  <a:lnTo>
                    <a:pt x="67680" y="5601"/>
                  </a:lnTo>
                  <a:lnTo>
                    <a:pt x="51934" y="2649"/>
                  </a:lnTo>
                  <a:lnTo>
                    <a:pt x="36764" y="2977"/>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516;p85">
              <a:extLst>
                <a:ext uri="{FF2B5EF4-FFF2-40B4-BE49-F238E27FC236}">
                  <a16:creationId xmlns:a16="http://schemas.microsoft.com/office/drawing/2014/main" id="{848275DD-CF09-59A5-8202-5C27753F9DA4}"/>
                </a:ext>
              </a:extLst>
            </p:cNvPr>
            <p:cNvSpPr/>
            <p:nvPr/>
          </p:nvSpPr>
          <p:spPr>
            <a:xfrm>
              <a:off x="5454075" y="2342390"/>
              <a:ext cx="2061309" cy="169842"/>
            </a:xfrm>
            <a:custGeom>
              <a:avLst/>
              <a:gdLst/>
              <a:ahLst/>
              <a:cxnLst/>
              <a:rect l="l" t="t" r="r" b="b"/>
              <a:pathLst>
                <a:path w="74604" h="6147" extrusionOk="0">
                  <a:moveTo>
                    <a:pt x="29459" y="1"/>
                  </a:moveTo>
                  <a:lnTo>
                    <a:pt x="15006" y="2039"/>
                  </a:lnTo>
                  <a:lnTo>
                    <a:pt x="11571" y="1891"/>
                  </a:lnTo>
                  <a:lnTo>
                    <a:pt x="10157" y="2441"/>
                  </a:lnTo>
                  <a:lnTo>
                    <a:pt x="1" y="2639"/>
                  </a:lnTo>
                  <a:lnTo>
                    <a:pt x="1" y="6146"/>
                  </a:lnTo>
                  <a:lnTo>
                    <a:pt x="74604" y="6146"/>
                  </a:lnTo>
                  <a:lnTo>
                    <a:pt x="74604" y="1830"/>
                  </a:lnTo>
                  <a:lnTo>
                    <a:pt x="44315" y="1325"/>
                  </a:lnTo>
                  <a:lnTo>
                    <a:pt x="41818" y="501"/>
                  </a:lnTo>
                  <a:lnTo>
                    <a:pt x="29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17;p85">
              <a:extLst>
                <a:ext uri="{FF2B5EF4-FFF2-40B4-BE49-F238E27FC236}">
                  <a16:creationId xmlns:a16="http://schemas.microsoft.com/office/drawing/2014/main" id="{B60F732F-82A9-3555-6321-9B1F706D0E4A}"/>
                </a:ext>
              </a:extLst>
            </p:cNvPr>
            <p:cNvSpPr/>
            <p:nvPr/>
          </p:nvSpPr>
          <p:spPr>
            <a:xfrm>
              <a:off x="6533977" y="2049868"/>
              <a:ext cx="161497" cy="85625"/>
            </a:xfrm>
            <a:custGeom>
              <a:avLst/>
              <a:gdLst/>
              <a:ahLst/>
              <a:cxnLst/>
              <a:rect l="l" t="t" r="r" b="b"/>
              <a:pathLst>
                <a:path w="5845" h="3099" extrusionOk="0">
                  <a:moveTo>
                    <a:pt x="2225" y="1"/>
                  </a:moveTo>
                  <a:lnTo>
                    <a:pt x="1" y="1116"/>
                  </a:lnTo>
                  <a:lnTo>
                    <a:pt x="5297" y="3098"/>
                  </a:lnTo>
                  <a:lnTo>
                    <a:pt x="5845" y="505"/>
                  </a:lnTo>
                  <a:lnTo>
                    <a:pt x="22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18;p85">
              <a:extLst>
                <a:ext uri="{FF2B5EF4-FFF2-40B4-BE49-F238E27FC236}">
                  <a16:creationId xmlns:a16="http://schemas.microsoft.com/office/drawing/2014/main" id="{C244E0CD-ECEC-A6DB-28B2-386B0D695C79}"/>
                </a:ext>
              </a:extLst>
            </p:cNvPr>
            <p:cNvSpPr/>
            <p:nvPr/>
          </p:nvSpPr>
          <p:spPr>
            <a:xfrm>
              <a:off x="6891043" y="1660392"/>
              <a:ext cx="526490" cy="453767"/>
            </a:xfrm>
            <a:custGeom>
              <a:avLst/>
              <a:gdLst/>
              <a:ahLst/>
              <a:cxnLst/>
              <a:rect l="l" t="t" r="r" b="b"/>
              <a:pathLst>
                <a:path w="19055" h="16423" extrusionOk="0">
                  <a:moveTo>
                    <a:pt x="0" y="0"/>
                  </a:moveTo>
                  <a:lnTo>
                    <a:pt x="5743" y="15830"/>
                  </a:lnTo>
                  <a:lnTo>
                    <a:pt x="19054" y="16422"/>
                  </a:lnTo>
                  <a:lnTo>
                    <a:pt x="17893" y="4915"/>
                  </a:lnTo>
                  <a:lnTo>
                    <a:pt x="3349" y="16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19;p85">
              <a:extLst>
                <a:ext uri="{FF2B5EF4-FFF2-40B4-BE49-F238E27FC236}">
                  <a16:creationId xmlns:a16="http://schemas.microsoft.com/office/drawing/2014/main" id="{CA848285-FF24-ECB8-4ED6-91FBBC015374}"/>
                </a:ext>
              </a:extLst>
            </p:cNvPr>
            <p:cNvSpPr/>
            <p:nvPr/>
          </p:nvSpPr>
          <p:spPr>
            <a:xfrm>
              <a:off x="7175386" y="1775997"/>
              <a:ext cx="242149" cy="338164"/>
            </a:xfrm>
            <a:custGeom>
              <a:avLst/>
              <a:gdLst/>
              <a:ahLst/>
              <a:cxnLst/>
              <a:rect l="l" t="t" r="r" b="b"/>
              <a:pathLst>
                <a:path w="8764" h="12239" extrusionOk="0">
                  <a:moveTo>
                    <a:pt x="5364" y="0"/>
                  </a:moveTo>
                  <a:lnTo>
                    <a:pt x="0" y="11848"/>
                  </a:lnTo>
                  <a:lnTo>
                    <a:pt x="8763" y="12238"/>
                  </a:lnTo>
                  <a:lnTo>
                    <a:pt x="7602" y="731"/>
                  </a:lnTo>
                  <a:lnTo>
                    <a:pt x="5364" y="0"/>
                  </a:lnTo>
                  <a:close/>
                </a:path>
              </a:pathLst>
            </a:custGeom>
            <a:solidFill>
              <a:srgbClr val="9E99A3">
                <a:alpha val="5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20;p85">
              <a:extLst>
                <a:ext uri="{FF2B5EF4-FFF2-40B4-BE49-F238E27FC236}">
                  <a16:creationId xmlns:a16="http://schemas.microsoft.com/office/drawing/2014/main" id="{C5AEDC11-3DA5-0FD5-0993-C66E1937AD0B}"/>
                </a:ext>
              </a:extLst>
            </p:cNvPr>
            <p:cNvSpPr/>
            <p:nvPr/>
          </p:nvSpPr>
          <p:spPr>
            <a:xfrm>
              <a:off x="7075807" y="1892873"/>
              <a:ext cx="323492" cy="40450"/>
            </a:xfrm>
            <a:custGeom>
              <a:avLst/>
              <a:gdLst/>
              <a:ahLst/>
              <a:cxnLst/>
              <a:rect l="l" t="t" r="r" b="b"/>
              <a:pathLst>
                <a:path w="11708" h="1464" extrusionOk="0">
                  <a:moveTo>
                    <a:pt x="0" y="0"/>
                  </a:moveTo>
                  <a:lnTo>
                    <a:pt x="371" y="1331"/>
                  </a:lnTo>
                  <a:lnTo>
                    <a:pt x="11707" y="1463"/>
                  </a:lnTo>
                  <a:lnTo>
                    <a:pt x="11694" y="1331"/>
                  </a:lnTo>
                  <a:lnTo>
                    <a:pt x="472" y="1199"/>
                  </a:lnTo>
                  <a:lnTo>
                    <a:pt x="175" y="134"/>
                  </a:lnTo>
                  <a:lnTo>
                    <a:pt x="11583" y="228"/>
                  </a:lnTo>
                  <a:lnTo>
                    <a:pt x="11569" y="9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21;p85">
              <a:extLst>
                <a:ext uri="{FF2B5EF4-FFF2-40B4-BE49-F238E27FC236}">
                  <a16:creationId xmlns:a16="http://schemas.microsoft.com/office/drawing/2014/main" id="{AF2C4CB6-21CD-5E5E-60B3-1AB1766FE875}"/>
                </a:ext>
              </a:extLst>
            </p:cNvPr>
            <p:cNvSpPr/>
            <p:nvPr/>
          </p:nvSpPr>
          <p:spPr>
            <a:xfrm>
              <a:off x="7088931" y="1770250"/>
              <a:ext cx="303018" cy="90516"/>
            </a:xfrm>
            <a:custGeom>
              <a:avLst/>
              <a:gdLst/>
              <a:ahLst/>
              <a:cxnLst/>
              <a:rect l="l" t="t" r="r" b="b"/>
              <a:pathLst>
                <a:path w="10967" h="3276" extrusionOk="0">
                  <a:moveTo>
                    <a:pt x="0" y="1"/>
                  </a:moveTo>
                  <a:lnTo>
                    <a:pt x="187" y="1370"/>
                  </a:lnTo>
                  <a:lnTo>
                    <a:pt x="10966" y="3276"/>
                  </a:lnTo>
                  <a:lnTo>
                    <a:pt x="10952" y="3139"/>
                  </a:lnTo>
                  <a:lnTo>
                    <a:pt x="305" y="1256"/>
                  </a:lnTo>
                  <a:lnTo>
                    <a:pt x="157" y="164"/>
                  </a:lnTo>
                  <a:lnTo>
                    <a:pt x="157" y="164"/>
                  </a:lnTo>
                  <a:cubicBezTo>
                    <a:pt x="3552" y="767"/>
                    <a:pt x="8682" y="1668"/>
                    <a:pt x="10839" y="2005"/>
                  </a:cubicBezTo>
                  <a:lnTo>
                    <a:pt x="10826" y="1873"/>
                  </a:lnTo>
                  <a:cubicBezTo>
                    <a:pt x="8490" y="1499"/>
                    <a:pt x="2637" y="470"/>
                    <a:pt x="91" y="16"/>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22;p85">
              <a:extLst>
                <a:ext uri="{FF2B5EF4-FFF2-40B4-BE49-F238E27FC236}">
                  <a16:creationId xmlns:a16="http://schemas.microsoft.com/office/drawing/2014/main" id="{36E70DC3-9E72-4AC7-F76B-3DE082DE3DBD}"/>
                </a:ext>
              </a:extLst>
            </p:cNvPr>
            <p:cNvSpPr/>
            <p:nvPr/>
          </p:nvSpPr>
          <p:spPr>
            <a:xfrm>
              <a:off x="7096529" y="1952416"/>
              <a:ext cx="310920" cy="61698"/>
            </a:xfrm>
            <a:custGeom>
              <a:avLst/>
              <a:gdLst/>
              <a:ahLst/>
              <a:cxnLst/>
              <a:rect l="l" t="t" r="r" b="b"/>
              <a:pathLst>
                <a:path w="11253" h="2233" extrusionOk="0">
                  <a:moveTo>
                    <a:pt x="73" y="0"/>
                  </a:moveTo>
                  <a:lnTo>
                    <a:pt x="1" y="1566"/>
                  </a:lnTo>
                  <a:lnTo>
                    <a:pt x="11253" y="2232"/>
                  </a:lnTo>
                  <a:lnTo>
                    <a:pt x="11253" y="2232"/>
                  </a:lnTo>
                  <a:lnTo>
                    <a:pt x="11239" y="2099"/>
                  </a:lnTo>
                  <a:lnTo>
                    <a:pt x="139" y="1442"/>
                  </a:lnTo>
                  <a:lnTo>
                    <a:pt x="199" y="148"/>
                  </a:lnTo>
                  <a:lnTo>
                    <a:pt x="11173" y="1442"/>
                  </a:lnTo>
                  <a:lnTo>
                    <a:pt x="11159" y="1306"/>
                  </a:lnTo>
                  <a:lnTo>
                    <a:pt x="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23;p85">
              <a:extLst>
                <a:ext uri="{FF2B5EF4-FFF2-40B4-BE49-F238E27FC236}">
                  <a16:creationId xmlns:a16="http://schemas.microsoft.com/office/drawing/2014/main" id="{D9F6940F-5D58-6554-DB29-4D3EF2ABA4B0}"/>
                </a:ext>
              </a:extLst>
            </p:cNvPr>
            <p:cNvSpPr/>
            <p:nvPr/>
          </p:nvSpPr>
          <p:spPr>
            <a:xfrm>
              <a:off x="7049696" y="2047907"/>
              <a:ext cx="419893" cy="371734"/>
            </a:xfrm>
            <a:custGeom>
              <a:avLst/>
              <a:gdLst/>
              <a:ahLst/>
              <a:cxnLst/>
              <a:rect l="l" t="t" r="r" b="b"/>
              <a:pathLst>
                <a:path w="15197" h="13454" extrusionOk="0">
                  <a:moveTo>
                    <a:pt x="1" y="1"/>
                  </a:moveTo>
                  <a:lnTo>
                    <a:pt x="1" y="12862"/>
                  </a:lnTo>
                  <a:lnTo>
                    <a:pt x="15197" y="13454"/>
                  </a:lnTo>
                  <a:lnTo>
                    <a:pt x="13871" y="1947"/>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24;p85">
              <a:extLst>
                <a:ext uri="{FF2B5EF4-FFF2-40B4-BE49-F238E27FC236}">
                  <a16:creationId xmlns:a16="http://schemas.microsoft.com/office/drawing/2014/main" id="{92260351-2563-7F91-4064-C7DAA8DF11B4}"/>
                </a:ext>
              </a:extLst>
            </p:cNvPr>
            <p:cNvSpPr/>
            <p:nvPr/>
          </p:nvSpPr>
          <p:spPr>
            <a:xfrm>
              <a:off x="7248772" y="2110434"/>
              <a:ext cx="220819" cy="309207"/>
            </a:xfrm>
            <a:custGeom>
              <a:avLst/>
              <a:gdLst/>
              <a:ahLst/>
              <a:cxnLst/>
              <a:rect l="l" t="t" r="r" b="b"/>
              <a:pathLst>
                <a:path w="7992" h="11191" extrusionOk="0">
                  <a:moveTo>
                    <a:pt x="6703" y="0"/>
                  </a:moveTo>
                  <a:lnTo>
                    <a:pt x="1" y="10879"/>
                  </a:lnTo>
                  <a:lnTo>
                    <a:pt x="7992" y="11191"/>
                  </a:lnTo>
                  <a:lnTo>
                    <a:pt x="6703" y="0"/>
                  </a:lnTo>
                  <a:close/>
                </a:path>
              </a:pathLst>
            </a:custGeom>
            <a:solidFill>
              <a:srgbClr val="9E99A3">
                <a:alpha val="5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25;p85">
              <a:extLst>
                <a:ext uri="{FF2B5EF4-FFF2-40B4-BE49-F238E27FC236}">
                  <a16:creationId xmlns:a16="http://schemas.microsoft.com/office/drawing/2014/main" id="{9565D143-8139-18D1-990B-58346F641AEF}"/>
                </a:ext>
              </a:extLst>
            </p:cNvPr>
            <p:cNvSpPr/>
            <p:nvPr/>
          </p:nvSpPr>
          <p:spPr>
            <a:xfrm>
              <a:off x="7049696" y="2047907"/>
              <a:ext cx="192940" cy="340263"/>
            </a:xfrm>
            <a:custGeom>
              <a:avLst/>
              <a:gdLst/>
              <a:ahLst/>
              <a:cxnLst/>
              <a:rect l="l" t="t" r="r" b="b"/>
              <a:pathLst>
                <a:path w="6983" h="12315" extrusionOk="0">
                  <a:moveTo>
                    <a:pt x="1" y="1"/>
                  </a:moveTo>
                  <a:lnTo>
                    <a:pt x="1" y="12314"/>
                  </a:lnTo>
                  <a:lnTo>
                    <a:pt x="6983" y="979"/>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26;p85">
              <a:extLst>
                <a:ext uri="{FF2B5EF4-FFF2-40B4-BE49-F238E27FC236}">
                  <a16:creationId xmlns:a16="http://schemas.microsoft.com/office/drawing/2014/main" id="{F30AD4F9-26A8-4D99-1DF4-D78174933692}"/>
                </a:ext>
              </a:extLst>
            </p:cNvPr>
            <p:cNvSpPr/>
            <p:nvPr/>
          </p:nvSpPr>
          <p:spPr>
            <a:xfrm>
              <a:off x="7049696" y="2299232"/>
              <a:ext cx="407156" cy="9781"/>
            </a:xfrm>
            <a:custGeom>
              <a:avLst/>
              <a:gdLst/>
              <a:ahLst/>
              <a:cxnLst/>
              <a:rect l="l" t="t" r="r" b="b"/>
              <a:pathLst>
                <a:path w="14736" h="354" extrusionOk="0">
                  <a:moveTo>
                    <a:pt x="1" y="0"/>
                  </a:moveTo>
                  <a:lnTo>
                    <a:pt x="1" y="134"/>
                  </a:lnTo>
                  <a:lnTo>
                    <a:pt x="14735" y="354"/>
                  </a:lnTo>
                  <a:lnTo>
                    <a:pt x="14720" y="22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27;p85">
              <a:extLst>
                <a:ext uri="{FF2B5EF4-FFF2-40B4-BE49-F238E27FC236}">
                  <a16:creationId xmlns:a16="http://schemas.microsoft.com/office/drawing/2014/main" id="{1AE608AE-29BE-E916-1F56-0962C2CCC262}"/>
                </a:ext>
              </a:extLst>
            </p:cNvPr>
            <p:cNvSpPr/>
            <p:nvPr/>
          </p:nvSpPr>
          <p:spPr>
            <a:xfrm>
              <a:off x="7057958" y="2335344"/>
              <a:ext cx="402376" cy="19783"/>
            </a:xfrm>
            <a:custGeom>
              <a:avLst/>
              <a:gdLst/>
              <a:ahLst/>
              <a:cxnLst/>
              <a:rect l="l" t="t" r="r" b="b"/>
              <a:pathLst>
                <a:path w="14563" h="716" extrusionOk="0">
                  <a:moveTo>
                    <a:pt x="14547" y="1"/>
                  </a:moveTo>
                  <a:lnTo>
                    <a:pt x="0" y="584"/>
                  </a:lnTo>
                  <a:lnTo>
                    <a:pt x="6" y="716"/>
                  </a:lnTo>
                  <a:lnTo>
                    <a:pt x="14562" y="133"/>
                  </a:lnTo>
                  <a:lnTo>
                    <a:pt x="145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28;p85">
              <a:extLst>
                <a:ext uri="{FF2B5EF4-FFF2-40B4-BE49-F238E27FC236}">
                  <a16:creationId xmlns:a16="http://schemas.microsoft.com/office/drawing/2014/main" id="{9C605F93-8313-1CFD-54C7-2B64FF04889F}"/>
                </a:ext>
              </a:extLst>
            </p:cNvPr>
            <p:cNvSpPr/>
            <p:nvPr/>
          </p:nvSpPr>
          <p:spPr>
            <a:xfrm>
              <a:off x="7049696" y="2058019"/>
              <a:ext cx="390965" cy="110492"/>
            </a:xfrm>
            <a:custGeom>
              <a:avLst/>
              <a:gdLst/>
              <a:ahLst/>
              <a:cxnLst/>
              <a:rect l="l" t="t" r="r" b="b"/>
              <a:pathLst>
                <a:path w="14150" h="3999" extrusionOk="0">
                  <a:moveTo>
                    <a:pt x="1" y="1"/>
                  </a:moveTo>
                  <a:lnTo>
                    <a:pt x="1" y="30"/>
                  </a:lnTo>
                  <a:lnTo>
                    <a:pt x="105" y="2431"/>
                  </a:lnTo>
                  <a:lnTo>
                    <a:pt x="14149" y="3999"/>
                  </a:lnTo>
                  <a:lnTo>
                    <a:pt x="14134" y="3863"/>
                  </a:lnTo>
                  <a:lnTo>
                    <a:pt x="233" y="2313"/>
                  </a:lnTo>
                  <a:lnTo>
                    <a:pt x="139" y="153"/>
                  </a:lnTo>
                  <a:lnTo>
                    <a:pt x="13914" y="1948"/>
                  </a:lnTo>
                  <a:lnTo>
                    <a:pt x="13897" y="1813"/>
                  </a:lnTo>
                  <a:lnTo>
                    <a:pt x="78" y="10"/>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29;p85">
              <a:extLst>
                <a:ext uri="{FF2B5EF4-FFF2-40B4-BE49-F238E27FC236}">
                  <a16:creationId xmlns:a16="http://schemas.microsoft.com/office/drawing/2014/main" id="{9FE7066D-CDF6-CDB8-0F0B-B1D0B4A5BA38}"/>
                </a:ext>
              </a:extLst>
            </p:cNvPr>
            <p:cNvSpPr/>
            <p:nvPr/>
          </p:nvSpPr>
          <p:spPr>
            <a:xfrm>
              <a:off x="7049696" y="2231123"/>
              <a:ext cx="403619" cy="47303"/>
            </a:xfrm>
            <a:custGeom>
              <a:avLst/>
              <a:gdLst/>
              <a:ahLst/>
              <a:cxnLst/>
              <a:rect l="l" t="t" r="r" b="b"/>
              <a:pathLst>
                <a:path w="14608" h="1712" extrusionOk="0">
                  <a:moveTo>
                    <a:pt x="1" y="1"/>
                  </a:moveTo>
                  <a:lnTo>
                    <a:pt x="1" y="135"/>
                  </a:lnTo>
                  <a:lnTo>
                    <a:pt x="14607" y="1711"/>
                  </a:lnTo>
                  <a:lnTo>
                    <a:pt x="14592" y="157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530;p85">
              <a:extLst>
                <a:ext uri="{FF2B5EF4-FFF2-40B4-BE49-F238E27FC236}">
                  <a16:creationId xmlns:a16="http://schemas.microsoft.com/office/drawing/2014/main" id="{C41E68CE-805A-1AD5-2C0D-8F86FD11DFB0}"/>
                </a:ext>
              </a:extLst>
            </p:cNvPr>
            <p:cNvSpPr/>
            <p:nvPr/>
          </p:nvSpPr>
          <p:spPr>
            <a:xfrm>
              <a:off x="7049696" y="2178045"/>
              <a:ext cx="395579" cy="30642"/>
            </a:xfrm>
            <a:custGeom>
              <a:avLst/>
              <a:gdLst/>
              <a:ahLst/>
              <a:cxnLst/>
              <a:rect l="l" t="t" r="r" b="b"/>
              <a:pathLst>
                <a:path w="14317" h="1109" extrusionOk="0">
                  <a:moveTo>
                    <a:pt x="1" y="1"/>
                  </a:moveTo>
                  <a:lnTo>
                    <a:pt x="1" y="135"/>
                  </a:lnTo>
                  <a:lnTo>
                    <a:pt x="14317" y="1108"/>
                  </a:lnTo>
                  <a:lnTo>
                    <a:pt x="14317" y="1108"/>
                  </a:lnTo>
                  <a:lnTo>
                    <a:pt x="14301" y="973"/>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31;p85">
              <a:extLst>
                <a:ext uri="{FF2B5EF4-FFF2-40B4-BE49-F238E27FC236}">
                  <a16:creationId xmlns:a16="http://schemas.microsoft.com/office/drawing/2014/main" id="{97001DDF-CB51-6C3E-B949-408AB035988A}"/>
                </a:ext>
              </a:extLst>
            </p:cNvPr>
            <p:cNvSpPr/>
            <p:nvPr/>
          </p:nvSpPr>
          <p:spPr>
            <a:xfrm>
              <a:off x="7049696" y="2196530"/>
              <a:ext cx="400221" cy="52055"/>
            </a:xfrm>
            <a:custGeom>
              <a:avLst/>
              <a:gdLst/>
              <a:ahLst/>
              <a:cxnLst/>
              <a:rect l="l" t="t" r="r" b="b"/>
              <a:pathLst>
                <a:path w="14485" h="1884" extrusionOk="0">
                  <a:moveTo>
                    <a:pt x="1" y="1"/>
                  </a:moveTo>
                  <a:lnTo>
                    <a:pt x="1" y="716"/>
                  </a:lnTo>
                  <a:lnTo>
                    <a:pt x="14484" y="1884"/>
                  </a:lnTo>
                  <a:lnTo>
                    <a:pt x="14469" y="1750"/>
                  </a:lnTo>
                  <a:lnTo>
                    <a:pt x="93" y="590"/>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32;p85">
              <a:extLst>
                <a:ext uri="{FF2B5EF4-FFF2-40B4-BE49-F238E27FC236}">
                  <a16:creationId xmlns:a16="http://schemas.microsoft.com/office/drawing/2014/main" id="{9565FB80-18D0-4319-27A6-4497C4FED171}"/>
                </a:ext>
              </a:extLst>
            </p:cNvPr>
            <p:cNvSpPr/>
            <p:nvPr/>
          </p:nvSpPr>
          <p:spPr>
            <a:xfrm>
              <a:off x="6678456" y="1660392"/>
              <a:ext cx="430973" cy="359715"/>
            </a:xfrm>
            <a:custGeom>
              <a:avLst/>
              <a:gdLst/>
              <a:ahLst/>
              <a:cxnLst/>
              <a:rect l="l" t="t" r="r" b="b"/>
              <a:pathLst>
                <a:path w="15598" h="13019" extrusionOk="0">
                  <a:moveTo>
                    <a:pt x="7694" y="0"/>
                  </a:moveTo>
                  <a:lnTo>
                    <a:pt x="566" y="4398"/>
                  </a:lnTo>
                  <a:lnTo>
                    <a:pt x="0" y="13018"/>
                  </a:lnTo>
                  <a:lnTo>
                    <a:pt x="15598" y="13018"/>
                  </a:lnTo>
                  <a:lnTo>
                    <a:pt x="15598" y="3737"/>
                  </a:lnTo>
                  <a:lnTo>
                    <a:pt x="7694" y="0"/>
                  </a:lnTo>
                  <a:close/>
                </a:path>
              </a:pathLst>
            </a:custGeom>
            <a:solidFill>
              <a:srgbClr val="9E99A3">
                <a:alpha val="5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33;p85">
              <a:extLst>
                <a:ext uri="{FF2B5EF4-FFF2-40B4-BE49-F238E27FC236}">
                  <a16:creationId xmlns:a16="http://schemas.microsoft.com/office/drawing/2014/main" id="{22BA0DA3-3D79-AF41-48EA-C839B8C70218}"/>
                </a:ext>
              </a:extLst>
            </p:cNvPr>
            <p:cNvSpPr/>
            <p:nvPr/>
          </p:nvSpPr>
          <p:spPr>
            <a:xfrm>
              <a:off x="6678456" y="1689791"/>
              <a:ext cx="430973" cy="359715"/>
            </a:xfrm>
            <a:custGeom>
              <a:avLst/>
              <a:gdLst/>
              <a:ahLst/>
              <a:cxnLst/>
              <a:rect l="l" t="t" r="r" b="b"/>
              <a:pathLst>
                <a:path w="15598" h="13019" extrusionOk="0">
                  <a:moveTo>
                    <a:pt x="7694" y="1"/>
                  </a:moveTo>
                  <a:lnTo>
                    <a:pt x="566" y="4399"/>
                  </a:lnTo>
                  <a:lnTo>
                    <a:pt x="0" y="13019"/>
                  </a:lnTo>
                  <a:lnTo>
                    <a:pt x="15598" y="13019"/>
                  </a:lnTo>
                  <a:lnTo>
                    <a:pt x="15598" y="3737"/>
                  </a:lnTo>
                  <a:lnTo>
                    <a:pt x="7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34;p85">
              <a:extLst>
                <a:ext uri="{FF2B5EF4-FFF2-40B4-BE49-F238E27FC236}">
                  <a16:creationId xmlns:a16="http://schemas.microsoft.com/office/drawing/2014/main" id="{A0BD37CF-34AF-8183-6008-2297A1FA1C12}"/>
                </a:ext>
              </a:extLst>
            </p:cNvPr>
            <p:cNvSpPr/>
            <p:nvPr/>
          </p:nvSpPr>
          <p:spPr>
            <a:xfrm>
              <a:off x="6679782" y="1689791"/>
              <a:ext cx="233695" cy="339352"/>
            </a:xfrm>
            <a:custGeom>
              <a:avLst/>
              <a:gdLst/>
              <a:ahLst/>
              <a:cxnLst/>
              <a:rect l="l" t="t" r="r" b="b"/>
              <a:pathLst>
                <a:path w="8458" h="12282" extrusionOk="0">
                  <a:moveTo>
                    <a:pt x="7646" y="1"/>
                  </a:moveTo>
                  <a:lnTo>
                    <a:pt x="518" y="4399"/>
                  </a:lnTo>
                  <a:lnTo>
                    <a:pt x="0" y="12282"/>
                  </a:lnTo>
                  <a:lnTo>
                    <a:pt x="8457" y="384"/>
                  </a:lnTo>
                  <a:lnTo>
                    <a:pt x="7646" y="1"/>
                  </a:lnTo>
                  <a:close/>
                </a:path>
              </a:pathLst>
            </a:custGeom>
            <a:solidFill>
              <a:srgbClr val="9E99A3">
                <a:alpha val="5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35;p85">
              <a:extLst>
                <a:ext uri="{FF2B5EF4-FFF2-40B4-BE49-F238E27FC236}">
                  <a16:creationId xmlns:a16="http://schemas.microsoft.com/office/drawing/2014/main" id="{89F32FC1-2B4D-FC24-2160-0C0080341DA5}"/>
                </a:ext>
              </a:extLst>
            </p:cNvPr>
            <p:cNvSpPr/>
            <p:nvPr/>
          </p:nvSpPr>
          <p:spPr>
            <a:xfrm>
              <a:off x="6838988" y="1761850"/>
              <a:ext cx="270442" cy="287656"/>
            </a:xfrm>
            <a:custGeom>
              <a:avLst/>
              <a:gdLst/>
              <a:ahLst/>
              <a:cxnLst/>
              <a:rect l="l" t="t" r="r" b="b"/>
              <a:pathLst>
                <a:path w="9788" h="10411" extrusionOk="0">
                  <a:moveTo>
                    <a:pt x="7399" y="0"/>
                  </a:moveTo>
                  <a:lnTo>
                    <a:pt x="0" y="10411"/>
                  </a:lnTo>
                  <a:lnTo>
                    <a:pt x="9788" y="10411"/>
                  </a:lnTo>
                  <a:lnTo>
                    <a:pt x="9788" y="1129"/>
                  </a:lnTo>
                  <a:lnTo>
                    <a:pt x="73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36;p85">
              <a:extLst>
                <a:ext uri="{FF2B5EF4-FFF2-40B4-BE49-F238E27FC236}">
                  <a16:creationId xmlns:a16="http://schemas.microsoft.com/office/drawing/2014/main" id="{3EC7C882-7A88-9FA8-2A83-7858660705F6}"/>
                </a:ext>
              </a:extLst>
            </p:cNvPr>
            <p:cNvSpPr/>
            <p:nvPr/>
          </p:nvSpPr>
          <p:spPr>
            <a:xfrm>
              <a:off x="6682103" y="1960623"/>
              <a:ext cx="427326" cy="13760"/>
            </a:xfrm>
            <a:custGeom>
              <a:avLst/>
              <a:gdLst/>
              <a:ahLst/>
              <a:cxnLst/>
              <a:rect l="l" t="t" r="r" b="b"/>
              <a:pathLst>
                <a:path w="15466" h="498" extrusionOk="0">
                  <a:moveTo>
                    <a:pt x="10" y="0"/>
                  </a:moveTo>
                  <a:lnTo>
                    <a:pt x="1" y="133"/>
                  </a:lnTo>
                  <a:lnTo>
                    <a:pt x="15466" y="497"/>
                  </a:lnTo>
                  <a:lnTo>
                    <a:pt x="15466" y="365"/>
                  </a:lnTo>
                  <a:lnTo>
                    <a:pt x="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37;p85">
              <a:extLst>
                <a:ext uri="{FF2B5EF4-FFF2-40B4-BE49-F238E27FC236}">
                  <a16:creationId xmlns:a16="http://schemas.microsoft.com/office/drawing/2014/main" id="{C3E0DE98-F73C-7B8C-755A-F09CAB009EFB}"/>
                </a:ext>
              </a:extLst>
            </p:cNvPr>
            <p:cNvSpPr/>
            <p:nvPr/>
          </p:nvSpPr>
          <p:spPr>
            <a:xfrm>
              <a:off x="6685943" y="1894006"/>
              <a:ext cx="423485" cy="13594"/>
            </a:xfrm>
            <a:custGeom>
              <a:avLst/>
              <a:gdLst/>
              <a:ahLst/>
              <a:cxnLst/>
              <a:rect l="l" t="t" r="r" b="b"/>
              <a:pathLst>
                <a:path w="15327" h="492" extrusionOk="0">
                  <a:moveTo>
                    <a:pt x="15327" y="1"/>
                  </a:moveTo>
                  <a:lnTo>
                    <a:pt x="15270" y="359"/>
                  </a:lnTo>
                  <a:lnTo>
                    <a:pt x="9" y="295"/>
                  </a:lnTo>
                  <a:lnTo>
                    <a:pt x="0" y="427"/>
                  </a:lnTo>
                  <a:lnTo>
                    <a:pt x="15327" y="492"/>
                  </a:lnTo>
                  <a:lnTo>
                    <a:pt x="15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38;p85">
              <a:extLst>
                <a:ext uri="{FF2B5EF4-FFF2-40B4-BE49-F238E27FC236}">
                  <a16:creationId xmlns:a16="http://schemas.microsoft.com/office/drawing/2014/main" id="{DB928A18-1628-D26F-A835-3AE14750F2A0}"/>
                </a:ext>
              </a:extLst>
            </p:cNvPr>
            <p:cNvSpPr/>
            <p:nvPr/>
          </p:nvSpPr>
          <p:spPr>
            <a:xfrm>
              <a:off x="6682959" y="1928267"/>
              <a:ext cx="426469" cy="23071"/>
            </a:xfrm>
            <a:custGeom>
              <a:avLst/>
              <a:gdLst/>
              <a:ahLst/>
              <a:cxnLst/>
              <a:rect l="l" t="t" r="r" b="b"/>
              <a:pathLst>
                <a:path w="15435" h="835" extrusionOk="0">
                  <a:moveTo>
                    <a:pt x="15435" y="1"/>
                  </a:moveTo>
                  <a:lnTo>
                    <a:pt x="10" y="702"/>
                  </a:lnTo>
                  <a:lnTo>
                    <a:pt x="0" y="834"/>
                  </a:lnTo>
                  <a:lnTo>
                    <a:pt x="15435" y="133"/>
                  </a:lnTo>
                  <a:lnTo>
                    <a:pt x="154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39;p85">
              <a:extLst>
                <a:ext uri="{FF2B5EF4-FFF2-40B4-BE49-F238E27FC236}">
                  <a16:creationId xmlns:a16="http://schemas.microsoft.com/office/drawing/2014/main" id="{5F6F8BD5-2833-58D0-40FD-00CB2A19F270}"/>
                </a:ext>
              </a:extLst>
            </p:cNvPr>
            <p:cNvSpPr/>
            <p:nvPr/>
          </p:nvSpPr>
          <p:spPr>
            <a:xfrm>
              <a:off x="6824813" y="1697886"/>
              <a:ext cx="171997" cy="12516"/>
            </a:xfrm>
            <a:custGeom>
              <a:avLst/>
              <a:gdLst/>
              <a:ahLst/>
              <a:cxnLst/>
              <a:rect l="l" t="t" r="r" b="b"/>
              <a:pathLst>
                <a:path w="6225" h="453" extrusionOk="0">
                  <a:moveTo>
                    <a:pt x="201" y="0"/>
                  </a:moveTo>
                  <a:lnTo>
                    <a:pt x="1" y="122"/>
                  </a:lnTo>
                  <a:lnTo>
                    <a:pt x="6225" y="452"/>
                  </a:lnTo>
                  <a:lnTo>
                    <a:pt x="5908" y="303"/>
                  </a:lnTo>
                  <a:lnTo>
                    <a:pt x="2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40;p85">
              <a:extLst>
                <a:ext uri="{FF2B5EF4-FFF2-40B4-BE49-F238E27FC236}">
                  <a16:creationId xmlns:a16="http://schemas.microsoft.com/office/drawing/2014/main" id="{2620ACD3-4F94-FA9F-8D54-36BCCC42DA08}"/>
                </a:ext>
              </a:extLst>
            </p:cNvPr>
            <p:cNvSpPr/>
            <p:nvPr/>
          </p:nvSpPr>
          <p:spPr>
            <a:xfrm>
              <a:off x="6866507" y="1672079"/>
              <a:ext cx="61118" cy="5637"/>
            </a:xfrm>
            <a:custGeom>
              <a:avLst/>
              <a:gdLst/>
              <a:ahLst/>
              <a:cxnLst/>
              <a:rect l="l" t="t" r="r" b="b"/>
              <a:pathLst>
                <a:path w="2212" h="204" extrusionOk="0">
                  <a:moveTo>
                    <a:pt x="202" y="0"/>
                  </a:moveTo>
                  <a:lnTo>
                    <a:pt x="1" y="125"/>
                  </a:lnTo>
                  <a:lnTo>
                    <a:pt x="2211" y="203"/>
                  </a:lnTo>
                  <a:lnTo>
                    <a:pt x="1913" y="62"/>
                  </a:lnTo>
                  <a:lnTo>
                    <a:pt x="202" y="0"/>
                  </a:lnTo>
                  <a:close/>
                </a:path>
              </a:pathLst>
            </a:custGeom>
            <a:solidFill>
              <a:srgbClr val="FFA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41;p85">
              <a:extLst>
                <a:ext uri="{FF2B5EF4-FFF2-40B4-BE49-F238E27FC236}">
                  <a16:creationId xmlns:a16="http://schemas.microsoft.com/office/drawing/2014/main" id="{13658B69-3FA3-883C-BCAD-6DACA5564CCF}"/>
                </a:ext>
              </a:extLst>
            </p:cNvPr>
            <p:cNvSpPr/>
            <p:nvPr/>
          </p:nvSpPr>
          <p:spPr>
            <a:xfrm>
              <a:off x="6770078" y="1724577"/>
              <a:ext cx="264060" cy="10472"/>
            </a:xfrm>
            <a:custGeom>
              <a:avLst/>
              <a:gdLst/>
              <a:ahLst/>
              <a:cxnLst/>
              <a:rect l="l" t="t" r="r" b="b"/>
              <a:pathLst>
                <a:path w="9557" h="379" extrusionOk="0">
                  <a:moveTo>
                    <a:pt x="9290" y="0"/>
                  </a:moveTo>
                  <a:lnTo>
                    <a:pt x="227" y="240"/>
                  </a:lnTo>
                  <a:lnTo>
                    <a:pt x="1" y="378"/>
                  </a:lnTo>
                  <a:lnTo>
                    <a:pt x="9556" y="126"/>
                  </a:lnTo>
                  <a:lnTo>
                    <a:pt x="92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42;p85">
              <a:extLst>
                <a:ext uri="{FF2B5EF4-FFF2-40B4-BE49-F238E27FC236}">
                  <a16:creationId xmlns:a16="http://schemas.microsoft.com/office/drawing/2014/main" id="{F5CB63A6-0F42-4702-1190-6D5DA429D7D6}"/>
                </a:ext>
              </a:extLst>
            </p:cNvPr>
            <p:cNvSpPr/>
            <p:nvPr/>
          </p:nvSpPr>
          <p:spPr>
            <a:xfrm>
              <a:off x="6687767" y="1857341"/>
              <a:ext cx="421661" cy="20778"/>
            </a:xfrm>
            <a:custGeom>
              <a:avLst/>
              <a:gdLst/>
              <a:ahLst/>
              <a:cxnLst/>
              <a:rect l="l" t="t" r="r" b="b"/>
              <a:pathLst>
                <a:path w="15261" h="752" extrusionOk="0">
                  <a:moveTo>
                    <a:pt x="15261" y="0"/>
                  </a:moveTo>
                  <a:lnTo>
                    <a:pt x="9" y="617"/>
                  </a:lnTo>
                  <a:lnTo>
                    <a:pt x="0" y="751"/>
                  </a:lnTo>
                  <a:lnTo>
                    <a:pt x="15261" y="134"/>
                  </a:lnTo>
                  <a:lnTo>
                    <a:pt x="152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43;p85">
              <a:extLst>
                <a:ext uri="{FF2B5EF4-FFF2-40B4-BE49-F238E27FC236}">
                  <a16:creationId xmlns:a16="http://schemas.microsoft.com/office/drawing/2014/main" id="{79AC288F-9F60-706B-7D65-7C16EC729C04}"/>
                </a:ext>
              </a:extLst>
            </p:cNvPr>
            <p:cNvSpPr/>
            <p:nvPr/>
          </p:nvSpPr>
          <p:spPr>
            <a:xfrm>
              <a:off x="6691000" y="1825428"/>
              <a:ext cx="418429" cy="17324"/>
            </a:xfrm>
            <a:custGeom>
              <a:avLst/>
              <a:gdLst/>
              <a:ahLst/>
              <a:cxnLst/>
              <a:rect l="l" t="t" r="r" b="b"/>
              <a:pathLst>
                <a:path w="15144" h="627" extrusionOk="0">
                  <a:moveTo>
                    <a:pt x="9" y="0"/>
                  </a:moveTo>
                  <a:lnTo>
                    <a:pt x="0" y="133"/>
                  </a:lnTo>
                  <a:lnTo>
                    <a:pt x="15144" y="626"/>
                  </a:lnTo>
                  <a:lnTo>
                    <a:pt x="15144" y="494"/>
                  </a:lnTo>
                  <a:lnTo>
                    <a:pt x="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44;p85">
              <a:extLst>
                <a:ext uri="{FF2B5EF4-FFF2-40B4-BE49-F238E27FC236}">
                  <a16:creationId xmlns:a16="http://schemas.microsoft.com/office/drawing/2014/main" id="{FFD9846E-D6F3-D218-3923-B76ED6CC535C}"/>
                </a:ext>
              </a:extLst>
            </p:cNvPr>
            <p:cNvSpPr/>
            <p:nvPr/>
          </p:nvSpPr>
          <p:spPr>
            <a:xfrm>
              <a:off x="6714099" y="1755219"/>
              <a:ext cx="384831" cy="14395"/>
            </a:xfrm>
            <a:custGeom>
              <a:avLst/>
              <a:gdLst/>
              <a:ahLst/>
              <a:cxnLst/>
              <a:rect l="l" t="t" r="r" b="b"/>
              <a:pathLst>
                <a:path w="13928" h="521" extrusionOk="0">
                  <a:moveTo>
                    <a:pt x="13663" y="0"/>
                  </a:moveTo>
                  <a:lnTo>
                    <a:pt x="227" y="380"/>
                  </a:lnTo>
                  <a:lnTo>
                    <a:pt x="1" y="520"/>
                  </a:lnTo>
                  <a:lnTo>
                    <a:pt x="13928" y="125"/>
                  </a:lnTo>
                  <a:lnTo>
                    <a:pt x="136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545;p85">
              <a:extLst>
                <a:ext uri="{FF2B5EF4-FFF2-40B4-BE49-F238E27FC236}">
                  <a16:creationId xmlns:a16="http://schemas.microsoft.com/office/drawing/2014/main" id="{371C8236-5947-0B72-ADB2-823BC726A064}"/>
                </a:ext>
              </a:extLst>
            </p:cNvPr>
            <p:cNvSpPr/>
            <p:nvPr/>
          </p:nvSpPr>
          <p:spPr>
            <a:xfrm>
              <a:off x="6692602" y="1788541"/>
              <a:ext cx="416826" cy="16302"/>
            </a:xfrm>
            <a:custGeom>
              <a:avLst/>
              <a:gdLst/>
              <a:ahLst/>
              <a:cxnLst/>
              <a:rect l="l" t="t" r="r" b="b"/>
              <a:pathLst>
                <a:path w="15086" h="590" extrusionOk="0">
                  <a:moveTo>
                    <a:pt x="15086" y="0"/>
                  </a:moveTo>
                  <a:lnTo>
                    <a:pt x="8" y="457"/>
                  </a:lnTo>
                  <a:lnTo>
                    <a:pt x="1" y="589"/>
                  </a:lnTo>
                  <a:lnTo>
                    <a:pt x="15086" y="132"/>
                  </a:lnTo>
                  <a:lnTo>
                    <a:pt x="150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546;p85">
              <a:extLst>
                <a:ext uri="{FF2B5EF4-FFF2-40B4-BE49-F238E27FC236}">
                  <a16:creationId xmlns:a16="http://schemas.microsoft.com/office/drawing/2014/main" id="{73B83A3F-8C1D-ECC3-4C30-50F107AB1B49}"/>
                </a:ext>
              </a:extLst>
            </p:cNvPr>
            <p:cNvSpPr/>
            <p:nvPr/>
          </p:nvSpPr>
          <p:spPr>
            <a:xfrm>
              <a:off x="6632479" y="2030748"/>
              <a:ext cx="431995" cy="363058"/>
            </a:xfrm>
            <a:custGeom>
              <a:avLst/>
              <a:gdLst/>
              <a:ahLst/>
              <a:cxnLst/>
              <a:rect l="l" t="t" r="r" b="b"/>
              <a:pathLst>
                <a:path w="15635" h="13140" extrusionOk="0">
                  <a:moveTo>
                    <a:pt x="15634" y="0"/>
                  </a:moveTo>
                  <a:lnTo>
                    <a:pt x="701" y="533"/>
                  </a:lnTo>
                  <a:lnTo>
                    <a:pt x="0" y="13140"/>
                  </a:lnTo>
                  <a:lnTo>
                    <a:pt x="15597" y="13140"/>
                  </a:lnTo>
                  <a:lnTo>
                    <a:pt x="15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547;p85">
              <a:extLst>
                <a:ext uri="{FF2B5EF4-FFF2-40B4-BE49-F238E27FC236}">
                  <a16:creationId xmlns:a16="http://schemas.microsoft.com/office/drawing/2014/main" id="{3D88A88F-BF0A-4DB8-6FE5-DE045171ECE7}"/>
                </a:ext>
              </a:extLst>
            </p:cNvPr>
            <p:cNvSpPr/>
            <p:nvPr/>
          </p:nvSpPr>
          <p:spPr>
            <a:xfrm>
              <a:off x="6648283" y="2045116"/>
              <a:ext cx="417406" cy="148594"/>
            </a:xfrm>
            <a:custGeom>
              <a:avLst/>
              <a:gdLst/>
              <a:ahLst/>
              <a:cxnLst/>
              <a:rect l="l" t="t" r="r" b="b"/>
              <a:pathLst>
                <a:path w="15107" h="5378" extrusionOk="0">
                  <a:moveTo>
                    <a:pt x="15107" y="0"/>
                  </a:moveTo>
                  <a:lnTo>
                    <a:pt x="91" y="780"/>
                  </a:lnTo>
                  <a:lnTo>
                    <a:pt x="0" y="2309"/>
                  </a:lnTo>
                  <a:lnTo>
                    <a:pt x="15045" y="5378"/>
                  </a:lnTo>
                  <a:lnTo>
                    <a:pt x="15107" y="0"/>
                  </a:lnTo>
                  <a:close/>
                </a:path>
              </a:pathLst>
            </a:custGeom>
            <a:solidFill>
              <a:srgbClr val="9E99A3">
                <a:alpha val="5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548;p85">
              <a:extLst>
                <a:ext uri="{FF2B5EF4-FFF2-40B4-BE49-F238E27FC236}">
                  <a16:creationId xmlns:a16="http://schemas.microsoft.com/office/drawing/2014/main" id="{37A9704F-A6CD-1544-B4B6-2449DFF2FAD3}"/>
                </a:ext>
              </a:extLst>
            </p:cNvPr>
            <p:cNvSpPr/>
            <p:nvPr/>
          </p:nvSpPr>
          <p:spPr>
            <a:xfrm>
              <a:off x="6646073" y="2141214"/>
              <a:ext cx="418097" cy="7875"/>
            </a:xfrm>
            <a:custGeom>
              <a:avLst/>
              <a:gdLst/>
              <a:ahLst/>
              <a:cxnLst/>
              <a:rect l="l" t="t" r="r" b="b"/>
              <a:pathLst>
                <a:path w="15132" h="285" extrusionOk="0">
                  <a:moveTo>
                    <a:pt x="15132" y="0"/>
                  </a:moveTo>
                  <a:lnTo>
                    <a:pt x="8" y="152"/>
                  </a:lnTo>
                  <a:lnTo>
                    <a:pt x="0" y="285"/>
                  </a:lnTo>
                  <a:lnTo>
                    <a:pt x="15132" y="132"/>
                  </a:lnTo>
                  <a:lnTo>
                    <a:pt x="151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549;p85">
              <a:extLst>
                <a:ext uri="{FF2B5EF4-FFF2-40B4-BE49-F238E27FC236}">
                  <a16:creationId xmlns:a16="http://schemas.microsoft.com/office/drawing/2014/main" id="{06CDA06E-F1EC-CBE9-F09B-435CBC5564E8}"/>
                </a:ext>
              </a:extLst>
            </p:cNvPr>
            <p:cNvSpPr/>
            <p:nvPr/>
          </p:nvSpPr>
          <p:spPr>
            <a:xfrm>
              <a:off x="6647979" y="2111567"/>
              <a:ext cx="416274" cy="3730"/>
            </a:xfrm>
            <a:custGeom>
              <a:avLst/>
              <a:gdLst/>
              <a:ahLst/>
              <a:cxnLst/>
              <a:rect l="l" t="t" r="r" b="b"/>
              <a:pathLst>
                <a:path w="15066" h="135" extrusionOk="0">
                  <a:moveTo>
                    <a:pt x="7" y="1"/>
                  </a:moveTo>
                  <a:lnTo>
                    <a:pt x="0" y="135"/>
                  </a:lnTo>
                  <a:lnTo>
                    <a:pt x="15066" y="135"/>
                  </a:lnTo>
                  <a:lnTo>
                    <a:pt x="150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550;p85">
              <a:extLst>
                <a:ext uri="{FF2B5EF4-FFF2-40B4-BE49-F238E27FC236}">
                  <a16:creationId xmlns:a16="http://schemas.microsoft.com/office/drawing/2014/main" id="{1C02F48E-C1BA-5942-136D-771D2CA1C974}"/>
                </a:ext>
              </a:extLst>
            </p:cNvPr>
            <p:cNvSpPr/>
            <p:nvPr/>
          </p:nvSpPr>
          <p:spPr>
            <a:xfrm>
              <a:off x="6635435" y="2336533"/>
              <a:ext cx="428099" cy="25834"/>
            </a:xfrm>
            <a:custGeom>
              <a:avLst/>
              <a:gdLst/>
              <a:ahLst/>
              <a:cxnLst/>
              <a:rect l="l" t="t" r="r" b="b"/>
              <a:pathLst>
                <a:path w="15494" h="935" extrusionOk="0">
                  <a:moveTo>
                    <a:pt x="8" y="1"/>
                  </a:moveTo>
                  <a:lnTo>
                    <a:pt x="1" y="135"/>
                  </a:lnTo>
                  <a:lnTo>
                    <a:pt x="15494" y="934"/>
                  </a:lnTo>
                  <a:lnTo>
                    <a:pt x="15494" y="801"/>
                  </a:lnTo>
                  <a:lnTo>
                    <a:pt x="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551;p85">
              <a:extLst>
                <a:ext uri="{FF2B5EF4-FFF2-40B4-BE49-F238E27FC236}">
                  <a16:creationId xmlns:a16="http://schemas.microsoft.com/office/drawing/2014/main" id="{A34B8DBB-815B-F659-06DB-6E35F66833BF}"/>
                </a:ext>
              </a:extLst>
            </p:cNvPr>
            <p:cNvSpPr/>
            <p:nvPr/>
          </p:nvSpPr>
          <p:spPr>
            <a:xfrm>
              <a:off x="6639746" y="2259389"/>
              <a:ext cx="424038" cy="16302"/>
            </a:xfrm>
            <a:custGeom>
              <a:avLst/>
              <a:gdLst/>
              <a:ahLst/>
              <a:cxnLst/>
              <a:rect l="l" t="t" r="r" b="b"/>
              <a:pathLst>
                <a:path w="15347" h="590" extrusionOk="0">
                  <a:moveTo>
                    <a:pt x="8" y="1"/>
                  </a:moveTo>
                  <a:lnTo>
                    <a:pt x="0" y="135"/>
                  </a:lnTo>
                  <a:lnTo>
                    <a:pt x="15347" y="590"/>
                  </a:lnTo>
                  <a:lnTo>
                    <a:pt x="15347" y="458"/>
                  </a:lnTo>
                  <a:lnTo>
                    <a:pt x="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552;p85">
              <a:extLst>
                <a:ext uri="{FF2B5EF4-FFF2-40B4-BE49-F238E27FC236}">
                  <a16:creationId xmlns:a16="http://schemas.microsoft.com/office/drawing/2014/main" id="{D280E33A-5BB7-5BEB-23AA-EC2D430DC3B3}"/>
                </a:ext>
              </a:extLst>
            </p:cNvPr>
            <p:cNvSpPr/>
            <p:nvPr/>
          </p:nvSpPr>
          <p:spPr>
            <a:xfrm>
              <a:off x="6641403" y="2220209"/>
              <a:ext cx="422518" cy="13152"/>
            </a:xfrm>
            <a:custGeom>
              <a:avLst/>
              <a:gdLst/>
              <a:ahLst/>
              <a:cxnLst/>
              <a:rect l="l" t="t" r="r" b="b"/>
              <a:pathLst>
                <a:path w="15292" h="476" extrusionOk="0">
                  <a:moveTo>
                    <a:pt x="15291" y="1"/>
                  </a:moveTo>
                  <a:lnTo>
                    <a:pt x="8" y="342"/>
                  </a:lnTo>
                  <a:lnTo>
                    <a:pt x="0" y="476"/>
                  </a:lnTo>
                  <a:lnTo>
                    <a:pt x="0" y="476"/>
                  </a:lnTo>
                  <a:lnTo>
                    <a:pt x="15291" y="133"/>
                  </a:lnTo>
                  <a:lnTo>
                    <a:pt x="152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553;p85">
              <a:extLst>
                <a:ext uri="{FF2B5EF4-FFF2-40B4-BE49-F238E27FC236}">
                  <a16:creationId xmlns:a16="http://schemas.microsoft.com/office/drawing/2014/main" id="{18F5F12F-F909-808A-207C-6E19B08D75DA}"/>
                </a:ext>
              </a:extLst>
            </p:cNvPr>
            <p:cNvSpPr/>
            <p:nvPr/>
          </p:nvSpPr>
          <p:spPr>
            <a:xfrm>
              <a:off x="6637563" y="2298596"/>
              <a:ext cx="426137" cy="13097"/>
            </a:xfrm>
            <a:custGeom>
              <a:avLst/>
              <a:gdLst/>
              <a:ahLst/>
              <a:cxnLst/>
              <a:rect l="l" t="t" r="r" b="b"/>
              <a:pathLst>
                <a:path w="15423" h="474" extrusionOk="0">
                  <a:moveTo>
                    <a:pt x="8" y="0"/>
                  </a:moveTo>
                  <a:lnTo>
                    <a:pt x="1" y="134"/>
                  </a:lnTo>
                  <a:lnTo>
                    <a:pt x="15423" y="474"/>
                  </a:lnTo>
                  <a:lnTo>
                    <a:pt x="15423" y="342"/>
                  </a:lnTo>
                  <a:lnTo>
                    <a:pt x="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54;p85">
              <a:extLst>
                <a:ext uri="{FF2B5EF4-FFF2-40B4-BE49-F238E27FC236}">
                  <a16:creationId xmlns:a16="http://schemas.microsoft.com/office/drawing/2014/main" id="{ABD43830-76B5-3A10-E0E2-EBD00399EEED}"/>
                </a:ext>
              </a:extLst>
            </p:cNvPr>
            <p:cNvSpPr/>
            <p:nvPr/>
          </p:nvSpPr>
          <p:spPr>
            <a:xfrm>
              <a:off x="6644913" y="2166523"/>
              <a:ext cx="419092" cy="32217"/>
            </a:xfrm>
            <a:custGeom>
              <a:avLst/>
              <a:gdLst/>
              <a:ahLst/>
              <a:cxnLst/>
              <a:rect l="l" t="t" r="r" b="b"/>
              <a:pathLst>
                <a:path w="15168" h="1166" extrusionOk="0">
                  <a:moveTo>
                    <a:pt x="7" y="1"/>
                  </a:moveTo>
                  <a:lnTo>
                    <a:pt x="1" y="135"/>
                  </a:lnTo>
                  <a:lnTo>
                    <a:pt x="15167" y="1165"/>
                  </a:lnTo>
                  <a:lnTo>
                    <a:pt x="15167" y="1031"/>
                  </a:lnTo>
                  <a:lnTo>
                    <a:pt x="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555;p85">
              <a:extLst>
                <a:ext uri="{FF2B5EF4-FFF2-40B4-BE49-F238E27FC236}">
                  <a16:creationId xmlns:a16="http://schemas.microsoft.com/office/drawing/2014/main" id="{2886196C-EE02-1AAD-1CF4-BE720DD19B1F}"/>
                </a:ext>
              </a:extLst>
            </p:cNvPr>
            <p:cNvSpPr/>
            <p:nvPr/>
          </p:nvSpPr>
          <p:spPr>
            <a:xfrm>
              <a:off x="5608390" y="1695759"/>
              <a:ext cx="461034" cy="739710"/>
            </a:xfrm>
            <a:custGeom>
              <a:avLst/>
              <a:gdLst/>
              <a:ahLst/>
              <a:cxnLst/>
              <a:rect l="l" t="t" r="r" b="b"/>
              <a:pathLst>
                <a:path w="16686" h="26772" extrusionOk="0">
                  <a:moveTo>
                    <a:pt x="7923" y="0"/>
                  </a:moveTo>
                  <a:lnTo>
                    <a:pt x="1" y="2189"/>
                  </a:lnTo>
                  <a:lnTo>
                    <a:pt x="133" y="2283"/>
                  </a:lnTo>
                  <a:lnTo>
                    <a:pt x="7933" y="240"/>
                  </a:lnTo>
                  <a:lnTo>
                    <a:pt x="13934" y="3620"/>
                  </a:lnTo>
                  <a:lnTo>
                    <a:pt x="12800" y="6630"/>
                  </a:lnTo>
                  <a:lnTo>
                    <a:pt x="12688" y="9073"/>
                  </a:lnTo>
                  <a:lnTo>
                    <a:pt x="15949" y="16545"/>
                  </a:lnTo>
                  <a:lnTo>
                    <a:pt x="12303" y="26771"/>
                  </a:lnTo>
                  <a:lnTo>
                    <a:pt x="14646" y="26665"/>
                  </a:lnTo>
                  <a:lnTo>
                    <a:pt x="16686" y="16158"/>
                  </a:lnTo>
                  <a:lnTo>
                    <a:pt x="13083" y="8986"/>
                  </a:lnTo>
                  <a:lnTo>
                    <a:pt x="13209" y="6551"/>
                  </a:lnTo>
                  <a:lnTo>
                    <a:pt x="14422" y="3489"/>
                  </a:lnTo>
                  <a:lnTo>
                    <a:pt x="79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556;p85">
              <a:extLst>
                <a:ext uri="{FF2B5EF4-FFF2-40B4-BE49-F238E27FC236}">
                  <a16:creationId xmlns:a16="http://schemas.microsoft.com/office/drawing/2014/main" id="{F72D51C2-529F-4B62-0C29-A11DF05A75DD}"/>
                </a:ext>
              </a:extLst>
            </p:cNvPr>
            <p:cNvSpPr/>
            <p:nvPr/>
          </p:nvSpPr>
          <p:spPr>
            <a:xfrm>
              <a:off x="6035333" y="1907821"/>
              <a:ext cx="230130" cy="193714"/>
            </a:xfrm>
            <a:custGeom>
              <a:avLst/>
              <a:gdLst/>
              <a:ahLst/>
              <a:cxnLst/>
              <a:rect l="l" t="t" r="r" b="b"/>
              <a:pathLst>
                <a:path w="8329" h="7011" extrusionOk="0">
                  <a:moveTo>
                    <a:pt x="4038" y="1"/>
                  </a:moveTo>
                  <a:lnTo>
                    <a:pt x="839" y="3037"/>
                  </a:lnTo>
                  <a:lnTo>
                    <a:pt x="0" y="6489"/>
                  </a:lnTo>
                  <a:lnTo>
                    <a:pt x="383" y="7010"/>
                  </a:lnTo>
                  <a:lnTo>
                    <a:pt x="1257" y="2919"/>
                  </a:lnTo>
                  <a:lnTo>
                    <a:pt x="4126" y="139"/>
                  </a:lnTo>
                  <a:lnTo>
                    <a:pt x="8277" y="235"/>
                  </a:lnTo>
                  <a:lnTo>
                    <a:pt x="8328" y="184"/>
                  </a:lnTo>
                  <a:lnTo>
                    <a:pt x="40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557;p85">
              <a:extLst>
                <a:ext uri="{FF2B5EF4-FFF2-40B4-BE49-F238E27FC236}">
                  <a16:creationId xmlns:a16="http://schemas.microsoft.com/office/drawing/2014/main" id="{E8324A05-53E6-22B3-1B72-A12261E36454}"/>
                </a:ext>
              </a:extLst>
            </p:cNvPr>
            <p:cNvSpPr/>
            <p:nvPr/>
          </p:nvSpPr>
          <p:spPr>
            <a:xfrm>
              <a:off x="5455871" y="1912242"/>
              <a:ext cx="549423" cy="110023"/>
            </a:xfrm>
            <a:custGeom>
              <a:avLst/>
              <a:gdLst/>
              <a:ahLst/>
              <a:cxnLst/>
              <a:rect l="l" t="t" r="r" b="b"/>
              <a:pathLst>
                <a:path w="19885" h="3982" extrusionOk="0">
                  <a:moveTo>
                    <a:pt x="14816" y="1"/>
                  </a:moveTo>
                  <a:lnTo>
                    <a:pt x="7397" y="173"/>
                  </a:lnTo>
                  <a:lnTo>
                    <a:pt x="7374" y="173"/>
                  </a:lnTo>
                  <a:lnTo>
                    <a:pt x="0" y="3054"/>
                  </a:lnTo>
                  <a:lnTo>
                    <a:pt x="54" y="3246"/>
                  </a:lnTo>
                  <a:lnTo>
                    <a:pt x="7522" y="388"/>
                  </a:lnTo>
                  <a:lnTo>
                    <a:pt x="14692" y="344"/>
                  </a:lnTo>
                  <a:lnTo>
                    <a:pt x="19885" y="3982"/>
                  </a:lnTo>
                  <a:lnTo>
                    <a:pt x="19885" y="3982"/>
                  </a:lnTo>
                  <a:lnTo>
                    <a:pt x="19522" y="3314"/>
                  </a:lnTo>
                  <a:lnTo>
                    <a:pt x="148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558;p85">
              <a:extLst>
                <a:ext uri="{FF2B5EF4-FFF2-40B4-BE49-F238E27FC236}">
                  <a16:creationId xmlns:a16="http://schemas.microsoft.com/office/drawing/2014/main" id="{A652BD66-D08E-62F6-D1BD-2201FC0B1E82}"/>
                </a:ext>
              </a:extLst>
            </p:cNvPr>
            <p:cNvSpPr/>
            <p:nvPr/>
          </p:nvSpPr>
          <p:spPr>
            <a:xfrm>
              <a:off x="5561059" y="1916580"/>
              <a:ext cx="170836" cy="104883"/>
            </a:xfrm>
            <a:custGeom>
              <a:avLst/>
              <a:gdLst/>
              <a:ahLst/>
              <a:cxnLst/>
              <a:rect l="l" t="t" r="r" b="b"/>
              <a:pathLst>
                <a:path w="6183" h="3796" extrusionOk="0">
                  <a:moveTo>
                    <a:pt x="5486" y="1"/>
                  </a:moveTo>
                  <a:lnTo>
                    <a:pt x="4020" y="1528"/>
                  </a:lnTo>
                  <a:lnTo>
                    <a:pt x="0" y="3686"/>
                  </a:lnTo>
                  <a:lnTo>
                    <a:pt x="65" y="3795"/>
                  </a:lnTo>
                  <a:lnTo>
                    <a:pt x="4315" y="1568"/>
                  </a:lnTo>
                  <a:lnTo>
                    <a:pt x="6182" y="75"/>
                  </a:lnTo>
                  <a:lnTo>
                    <a:pt x="54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559;p85">
              <a:extLst>
                <a:ext uri="{FF2B5EF4-FFF2-40B4-BE49-F238E27FC236}">
                  <a16:creationId xmlns:a16="http://schemas.microsoft.com/office/drawing/2014/main" id="{EE72255F-4248-7D25-F75B-214D616BB67D}"/>
                </a:ext>
              </a:extLst>
            </p:cNvPr>
            <p:cNvSpPr/>
            <p:nvPr/>
          </p:nvSpPr>
          <p:spPr>
            <a:xfrm>
              <a:off x="5472698" y="1901494"/>
              <a:ext cx="162547" cy="33322"/>
            </a:xfrm>
            <a:custGeom>
              <a:avLst/>
              <a:gdLst/>
              <a:ahLst/>
              <a:cxnLst/>
              <a:rect l="l" t="t" r="r" b="b"/>
              <a:pathLst>
                <a:path w="5883" h="1206" extrusionOk="0">
                  <a:moveTo>
                    <a:pt x="28" y="1"/>
                  </a:moveTo>
                  <a:lnTo>
                    <a:pt x="0" y="85"/>
                  </a:lnTo>
                  <a:lnTo>
                    <a:pt x="3758" y="491"/>
                  </a:lnTo>
                  <a:lnTo>
                    <a:pt x="5286" y="1205"/>
                  </a:lnTo>
                  <a:lnTo>
                    <a:pt x="5882" y="1013"/>
                  </a:lnTo>
                  <a:lnTo>
                    <a:pt x="3921" y="364"/>
                  </a:lnTo>
                  <a:lnTo>
                    <a:pt x="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560;p85">
              <a:extLst>
                <a:ext uri="{FF2B5EF4-FFF2-40B4-BE49-F238E27FC236}">
                  <a16:creationId xmlns:a16="http://schemas.microsoft.com/office/drawing/2014/main" id="{6DB6F7DD-6D86-FFC4-6C47-7EC17DB878C8}"/>
                </a:ext>
              </a:extLst>
            </p:cNvPr>
            <p:cNvSpPr/>
            <p:nvPr/>
          </p:nvSpPr>
          <p:spPr>
            <a:xfrm>
              <a:off x="5768204" y="1745990"/>
              <a:ext cx="149920" cy="114140"/>
            </a:xfrm>
            <a:custGeom>
              <a:avLst/>
              <a:gdLst/>
              <a:ahLst/>
              <a:cxnLst/>
              <a:rect l="l" t="t" r="r" b="b"/>
              <a:pathLst>
                <a:path w="5426" h="4131" extrusionOk="0">
                  <a:moveTo>
                    <a:pt x="5180" y="0"/>
                  </a:moveTo>
                  <a:lnTo>
                    <a:pt x="1551" y="1345"/>
                  </a:lnTo>
                  <a:lnTo>
                    <a:pt x="1" y="4114"/>
                  </a:lnTo>
                  <a:lnTo>
                    <a:pt x="227" y="4130"/>
                  </a:lnTo>
                  <a:lnTo>
                    <a:pt x="1779" y="1465"/>
                  </a:lnTo>
                  <a:lnTo>
                    <a:pt x="5426" y="179"/>
                  </a:lnTo>
                  <a:lnTo>
                    <a:pt x="51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561;p85">
              <a:extLst>
                <a:ext uri="{FF2B5EF4-FFF2-40B4-BE49-F238E27FC236}">
                  <a16:creationId xmlns:a16="http://schemas.microsoft.com/office/drawing/2014/main" id="{B77F1D5D-FFA6-0A4D-6F9F-4995D24A36E3}"/>
                </a:ext>
              </a:extLst>
            </p:cNvPr>
            <p:cNvSpPr/>
            <p:nvPr/>
          </p:nvSpPr>
          <p:spPr>
            <a:xfrm>
              <a:off x="5574156" y="1667686"/>
              <a:ext cx="183961" cy="56061"/>
            </a:xfrm>
            <a:custGeom>
              <a:avLst/>
              <a:gdLst/>
              <a:ahLst/>
              <a:cxnLst/>
              <a:rect l="l" t="t" r="r" b="b"/>
              <a:pathLst>
                <a:path w="6658" h="2029" extrusionOk="0">
                  <a:moveTo>
                    <a:pt x="43" y="1"/>
                  </a:moveTo>
                  <a:lnTo>
                    <a:pt x="0" y="104"/>
                  </a:lnTo>
                  <a:lnTo>
                    <a:pt x="5019" y="1004"/>
                  </a:lnTo>
                  <a:lnTo>
                    <a:pt x="6030" y="2028"/>
                  </a:lnTo>
                  <a:lnTo>
                    <a:pt x="6657" y="1862"/>
                  </a:lnTo>
                  <a:lnTo>
                    <a:pt x="5161" y="876"/>
                  </a:lnTo>
                  <a:lnTo>
                    <a:pt x="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562;p85">
              <a:extLst>
                <a:ext uri="{FF2B5EF4-FFF2-40B4-BE49-F238E27FC236}">
                  <a16:creationId xmlns:a16="http://schemas.microsoft.com/office/drawing/2014/main" id="{A46BE879-B8DC-41A4-FF54-B644979D2944}"/>
                </a:ext>
              </a:extLst>
            </p:cNvPr>
            <p:cNvSpPr/>
            <p:nvPr/>
          </p:nvSpPr>
          <p:spPr>
            <a:xfrm>
              <a:off x="5969739" y="1759170"/>
              <a:ext cx="248504" cy="136520"/>
            </a:xfrm>
            <a:custGeom>
              <a:avLst/>
              <a:gdLst/>
              <a:ahLst/>
              <a:cxnLst/>
              <a:rect l="l" t="t" r="r" b="b"/>
              <a:pathLst>
                <a:path w="8994" h="4941" extrusionOk="0">
                  <a:moveTo>
                    <a:pt x="8970" y="0"/>
                  </a:moveTo>
                  <a:lnTo>
                    <a:pt x="3242" y="1529"/>
                  </a:lnTo>
                  <a:lnTo>
                    <a:pt x="45" y="4449"/>
                  </a:lnTo>
                  <a:lnTo>
                    <a:pt x="1" y="4941"/>
                  </a:lnTo>
                  <a:lnTo>
                    <a:pt x="3536" y="1649"/>
                  </a:lnTo>
                  <a:lnTo>
                    <a:pt x="8993" y="99"/>
                  </a:lnTo>
                  <a:lnTo>
                    <a:pt x="89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563;p85">
              <a:extLst>
                <a:ext uri="{FF2B5EF4-FFF2-40B4-BE49-F238E27FC236}">
                  <a16:creationId xmlns:a16="http://schemas.microsoft.com/office/drawing/2014/main" id="{A0F40C6F-5CD8-D219-5CC0-0FB1E546060D}"/>
                </a:ext>
              </a:extLst>
            </p:cNvPr>
            <p:cNvSpPr/>
            <p:nvPr/>
          </p:nvSpPr>
          <p:spPr>
            <a:xfrm>
              <a:off x="6122949" y="1725461"/>
              <a:ext cx="66008" cy="62250"/>
            </a:xfrm>
            <a:custGeom>
              <a:avLst/>
              <a:gdLst/>
              <a:ahLst/>
              <a:cxnLst/>
              <a:rect l="l" t="t" r="r" b="b"/>
              <a:pathLst>
                <a:path w="2389" h="2253" extrusionOk="0">
                  <a:moveTo>
                    <a:pt x="2181" y="0"/>
                  </a:moveTo>
                  <a:lnTo>
                    <a:pt x="1" y="2252"/>
                  </a:lnTo>
                  <a:lnTo>
                    <a:pt x="1" y="2252"/>
                  </a:lnTo>
                  <a:lnTo>
                    <a:pt x="572" y="2046"/>
                  </a:lnTo>
                  <a:lnTo>
                    <a:pt x="2388" y="30"/>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564;p85">
              <a:extLst>
                <a:ext uri="{FF2B5EF4-FFF2-40B4-BE49-F238E27FC236}">
                  <a16:creationId xmlns:a16="http://schemas.microsoft.com/office/drawing/2014/main" id="{239B105E-2953-240A-3F43-814B1F06568E}"/>
                </a:ext>
              </a:extLst>
            </p:cNvPr>
            <p:cNvSpPr/>
            <p:nvPr/>
          </p:nvSpPr>
          <p:spPr>
            <a:xfrm>
              <a:off x="5454075" y="2352227"/>
              <a:ext cx="2061309" cy="169814"/>
            </a:xfrm>
            <a:custGeom>
              <a:avLst/>
              <a:gdLst/>
              <a:ahLst/>
              <a:cxnLst/>
              <a:rect l="l" t="t" r="r" b="b"/>
              <a:pathLst>
                <a:path w="74604" h="6146" extrusionOk="0">
                  <a:moveTo>
                    <a:pt x="29459" y="0"/>
                  </a:moveTo>
                  <a:lnTo>
                    <a:pt x="15006" y="2037"/>
                  </a:lnTo>
                  <a:lnTo>
                    <a:pt x="1" y="2943"/>
                  </a:lnTo>
                  <a:lnTo>
                    <a:pt x="1" y="6145"/>
                  </a:lnTo>
                  <a:lnTo>
                    <a:pt x="74604" y="6145"/>
                  </a:lnTo>
                  <a:lnTo>
                    <a:pt x="74604" y="1828"/>
                  </a:lnTo>
                  <a:lnTo>
                    <a:pt x="42121" y="513"/>
                  </a:lnTo>
                  <a:lnTo>
                    <a:pt x="41588" y="491"/>
                  </a:lnTo>
                  <a:lnTo>
                    <a:pt x="29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565;p85">
              <a:extLst>
                <a:ext uri="{FF2B5EF4-FFF2-40B4-BE49-F238E27FC236}">
                  <a16:creationId xmlns:a16="http://schemas.microsoft.com/office/drawing/2014/main" id="{B7568FCD-12D6-F043-5022-D0D7813CDCAC}"/>
                </a:ext>
              </a:extLst>
            </p:cNvPr>
            <p:cNvSpPr/>
            <p:nvPr/>
          </p:nvSpPr>
          <p:spPr>
            <a:xfrm>
              <a:off x="6347058" y="2348386"/>
              <a:ext cx="153457" cy="68633"/>
            </a:xfrm>
            <a:custGeom>
              <a:avLst/>
              <a:gdLst/>
              <a:ahLst/>
              <a:cxnLst/>
              <a:rect l="l" t="t" r="r" b="b"/>
              <a:pathLst>
                <a:path w="5554" h="2484" extrusionOk="0">
                  <a:moveTo>
                    <a:pt x="2018" y="1"/>
                  </a:moveTo>
                  <a:lnTo>
                    <a:pt x="575" y="184"/>
                  </a:lnTo>
                  <a:lnTo>
                    <a:pt x="1" y="532"/>
                  </a:lnTo>
                  <a:lnTo>
                    <a:pt x="521" y="1231"/>
                  </a:lnTo>
                  <a:lnTo>
                    <a:pt x="2062" y="1541"/>
                  </a:lnTo>
                  <a:lnTo>
                    <a:pt x="3654" y="2285"/>
                  </a:lnTo>
                  <a:lnTo>
                    <a:pt x="5419" y="2484"/>
                  </a:lnTo>
                  <a:lnTo>
                    <a:pt x="5554" y="1765"/>
                  </a:lnTo>
                  <a:lnTo>
                    <a:pt x="3946" y="644"/>
                  </a:lnTo>
                  <a:lnTo>
                    <a:pt x="3870" y="412"/>
                  </a:lnTo>
                  <a:lnTo>
                    <a:pt x="20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566;p85">
              <a:extLst>
                <a:ext uri="{FF2B5EF4-FFF2-40B4-BE49-F238E27FC236}">
                  <a16:creationId xmlns:a16="http://schemas.microsoft.com/office/drawing/2014/main" id="{D559227B-D904-5A61-6A3B-B74B4731F47D}"/>
                </a:ext>
              </a:extLst>
            </p:cNvPr>
            <p:cNvSpPr/>
            <p:nvPr/>
          </p:nvSpPr>
          <p:spPr>
            <a:xfrm>
              <a:off x="6601312" y="2026106"/>
              <a:ext cx="498086" cy="69904"/>
            </a:xfrm>
            <a:custGeom>
              <a:avLst/>
              <a:gdLst/>
              <a:ahLst/>
              <a:cxnLst/>
              <a:rect l="l" t="t" r="r" b="b"/>
              <a:pathLst>
                <a:path w="18027" h="2530" extrusionOk="0">
                  <a:moveTo>
                    <a:pt x="18027" y="1"/>
                  </a:moveTo>
                  <a:lnTo>
                    <a:pt x="1" y="888"/>
                  </a:lnTo>
                  <a:lnTo>
                    <a:pt x="1729" y="2529"/>
                  </a:lnTo>
                  <a:lnTo>
                    <a:pt x="17619" y="2113"/>
                  </a:lnTo>
                  <a:lnTo>
                    <a:pt x="180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567;p85">
              <a:extLst>
                <a:ext uri="{FF2B5EF4-FFF2-40B4-BE49-F238E27FC236}">
                  <a16:creationId xmlns:a16="http://schemas.microsoft.com/office/drawing/2014/main" id="{70E89DB4-A910-5799-2CCE-02724731315A}"/>
                </a:ext>
              </a:extLst>
            </p:cNvPr>
            <p:cNvSpPr/>
            <p:nvPr/>
          </p:nvSpPr>
          <p:spPr>
            <a:xfrm>
              <a:off x="7037788" y="2035970"/>
              <a:ext cx="431967" cy="94053"/>
            </a:xfrm>
            <a:custGeom>
              <a:avLst/>
              <a:gdLst/>
              <a:ahLst/>
              <a:cxnLst/>
              <a:rect l="l" t="t" r="r" b="b"/>
              <a:pathLst>
                <a:path w="15634" h="3404" extrusionOk="0">
                  <a:moveTo>
                    <a:pt x="1" y="1"/>
                  </a:moveTo>
                  <a:lnTo>
                    <a:pt x="982" y="1689"/>
                  </a:lnTo>
                  <a:lnTo>
                    <a:pt x="14751" y="3403"/>
                  </a:lnTo>
                  <a:lnTo>
                    <a:pt x="15634" y="289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568;p85">
              <a:extLst>
                <a:ext uri="{FF2B5EF4-FFF2-40B4-BE49-F238E27FC236}">
                  <a16:creationId xmlns:a16="http://schemas.microsoft.com/office/drawing/2014/main" id="{414DF294-310D-3B9F-5D59-D08B7D372F63}"/>
                </a:ext>
              </a:extLst>
            </p:cNvPr>
            <p:cNvSpPr/>
            <p:nvPr/>
          </p:nvSpPr>
          <p:spPr>
            <a:xfrm>
              <a:off x="6533977" y="1970984"/>
              <a:ext cx="555777" cy="109719"/>
            </a:xfrm>
            <a:custGeom>
              <a:avLst/>
              <a:gdLst/>
              <a:ahLst/>
              <a:cxnLst/>
              <a:rect l="l" t="t" r="r" b="b"/>
              <a:pathLst>
                <a:path w="20115" h="3971" extrusionOk="0">
                  <a:moveTo>
                    <a:pt x="109" y="1"/>
                  </a:moveTo>
                  <a:lnTo>
                    <a:pt x="1" y="3971"/>
                  </a:lnTo>
                  <a:lnTo>
                    <a:pt x="19790" y="3885"/>
                  </a:lnTo>
                  <a:lnTo>
                    <a:pt x="20115" y="750"/>
                  </a:lnTo>
                  <a:lnTo>
                    <a:pt x="1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569;p85">
              <a:extLst>
                <a:ext uri="{FF2B5EF4-FFF2-40B4-BE49-F238E27FC236}">
                  <a16:creationId xmlns:a16="http://schemas.microsoft.com/office/drawing/2014/main" id="{55C2116D-625F-30AD-4376-9B930F2D0337}"/>
                </a:ext>
              </a:extLst>
            </p:cNvPr>
            <p:cNvSpPr/>
            <p:nvPr/>
          </p:nvSpPr>
          <p:spPr>
            <a:xfrm>
              <a:off x="5838882" y="2383587"/>
              <a:ext cx="1062705" cy="141438"/>
            </a:xfrm>
            <a:custGeom>
              <a:avLst/>
              <a:gdLst/>
              <a:ahLst/>
              <a:cxnLst/>
              <a:rect l="l" t="t" r="r" b="b"/>
              <a:pathLst>
                <a:path w="38462" h="5119" extrusionOk="0">
                  <a:moveTo>
                    <a:pt x="14292" y="1"/>
                  </a:moveTo>
                  <a:lnTo>
                    <a:pt x="11882" y="548"/>
                  </a:lnTo>
                  <a:cubicBezTo>
                    <a:pt x="11882" y="548"/>
                    <a:pt x="10685" y="539"/>
                    <a:pt x="9456" y="539"/>
                  </a:cubicBezTo>
                  <a:cubicBezTo>
                    <a:pt x="8200" y="539"/>
                    <a:pt x="6910" y="548"/>
                    <a:pt x="6826" y="585"/>
                  </a:cubicBezTo>
                  <a:cubicBezTo>
                    <a:pt x="6659" y="657"/>
                    <a:pt x="1" y="1088"/>
                    <a:pt x="1" y="1088"/>
                  </a:cubicBezTo>
                  <a:lnTo>
                    <a:pt x="6963" y="2168"/>
                  </a:lnTo>
                  <a:lnTo>
                    <a:pt x="10554" y="3608"/>
                  </a:lnTo>
                  <a:lnTo>
                    <a:pt x="12379" y="5010"/>
                  </a:lnTo>
                  <a:lnTo>
                    <a:pt x="38462" y="5118"/>
                  </a:lnTo>
                  <a:lnTo>
                    <a:pt x="31334" y="3103"/>
                  </a:lnTo>
                  <a:lnTo>
                    <a:pt x="26968" y="2455"/>
                  </a:lnTo>
                  <a:lnTo>
                    <a:pt x="25753" y="2168"/>
                  </a:lnTo>
                  <a:lnTo>
                    <a:pt x="22540" y="2062"/>
                  </a:lnTo>
                  <a:lnTo>
                    <a:pt x="18914" y="2262"/>
                  </a:lnTo>
                  <a:lnTo>
                    <a:pt x="16021" y="399"/>
                  </a:lnTo>
                  <a:lnTo>
                    <a:pt x="142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70;p85">
              <a:extLst>
                <a:ext uri="{FF2B5EF4-FFF2-40B4-BE49-F238E27FC236}">
                  <a16:creationId xmlns:a16="http://schemas.microsoft.com/office/drawing/2014/main" id="{E37FF7D2-B1FF-0A3D-6B43-0B66B27EE644}"/>
                </a:ext>
              </a:extLst>
            </p:cNvPr>
            <p:cNvSpPr/>
            <p:nvPr/>
          </p:nvSpPr>
          <p:spPr>
            <a:xfrm>
              <a:off x="6001569" y="2438875"/>
              <a:ext cx="630738" cy="85045"/>
            </a:xfrm>
            <a:custGeom>
              <a:avLst/>
              <a:gdLst/>
              <a:ahLst/>
              <a:cxnLst/>
              <a:rect l="l" t="t" r="r" b="b"/>
              <a:pathLst>
                <a:path w="22828" h="3078" extrusionOk="0">
                  <a:moveTo>
                    <a:pt x="1" y="1"/>
                  </a:moveTo>
                  <a:lnTo>
                    <a:pt x="1151" y="362"/>
                  </a:lnTo>
                  <a:lnTo>
                    <a:pt x="4666" y="1607"/>
                  </a:lnTo>
                  <a:lnTo>
                    <a:pt x="6491" y="3009"/>
                  </a:lnTo>
                  <a:lnTo>
                    <a:pt x="22828" y="3077"/>
                  </a:lnTo>
                  <a:lnTo>
                    <a:pt x="20388" y="2145"/>
                  </a:lnTo>
                  <a:cubicBezTo>
                    <a:pt x="20388" y="2145"/>
                    <a:pt x="12182" y="1497"/>
                    <a:pt x="12059" y="1497"/>
                  </a:cubicBezTo>
                  <a:cubicBezTo>
                    <a:pt x="11934" y="1497"/>
                    <a:pt x="12" y="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71;p85">
              <a:extLst>
                <a:ext uri="{FF2B5EF4-FFF2-40B4-BE49-F238E27FC236}">
                  <a16:creationId xmlns:a16="http://schemas.microsoft.com/office/drawing/2014/main" id="{FF18F0BB-F6EE-2C10-3D13-D81CAC989E56}"/>
                </a:ext>
              </a:extLst>
            </p:cNvPr>
            <p:cNvSpPr/>
            <p:nvPr/>
          </p:nvSpPr>
          <p:spPr>
            <a:xfrm>
              <a:off x="5560120" y="2402707"/>
              <a:ext cx="632616" cy="120826"/>
            </a:xfrm>
            <a:custGeom>
              <a:avLst/>
              <a:gdLst/>
              <a:ahLst/>
              <a:cxnLst/>
              <a:rect l="l" t="t" r="r" b="b"/>
              <a:pathLst>
                <a:path w="22896" h="4373" extrusionOk="0">
                  <a:moveTo>
                    <a:pt x="7727" y="1"/>
                  </a:moveTo>
                  <a:lnTo>
                    <a:pt x="0" y="1837"/>
                  </a:lnTo>
                  <a:lnTo>
                    <a:pt x="22895" y="4372"/>
                  </a:lnTo>
                  <a:lnTo>
                    <a:pt x="19622" y="2213"/>
                  </a:lnTo>
                  <a:lnTo>
                    <a:pt x="16141" y="594"/>
                  </a:lnTo>
                  <a:lnTo>
                    <a:pt x="7727" y="1"/>
                  </a:lnTo>
                  <a:close/>
                </a:path>
              </a:pathLst>
            </a:custGeom>
            <a:solidFill>
              <a:srgbClr val="FFD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72;p85">
              <a:extLst>
                <a:ext uri="{FF2B5EF4-FFF2-40B4-BE49-F238E27FC236}">
                  <a16:creationId xmlns:a16="http://schemas.microsoft.com/office/drawing/2014/main" id="{4FF1833B-987E-6076-67D0-6F340FA13B83}"/>
                </a:ext>
              </a:extLst>
            </p:cNvPr>
            <p:cNvSpPr/>
            <p:nvPr/>
          </p:nvSpPr>
          <p:spPr>
            <a:xfrm>
              <a:off x="6387923" y="2261185"/>
              <a:ext cx="48795" cy="86178"/>
            </a:xfrm>
            <a:custGeom>
              <a:avLst/>
              <a:gdLst/>
              <a:ahLst/>
              <a:cxnLst/>
              <a:rect l="l" t="t" r="r" b="b"/>
              <a:pathLst>
                <a:path w="1766" h="3119" extrusionOk="0">
                  <a:moveTo>
                    <a:pt x="882" y="0"/>
                  </a:moveTo>
                  <a:lnTo>
                    <a:pt x="882" y="0"/>
                  </a:lnTo>
                  <a:cubicBezTo>
                    <a:pt x="740" y="1205"/>
                    <a:pt x="534" y="1625"/>
                    <a:pt x="0" y="2512"/>
                  </a:cubicBezTo>
                  <a:cubicBezTo>
                    <a:pt x="32" y="2872"/>
                    <a:pt x="577" y="3118"/>
                    <a:pt x="577" y="3118"/>
                  </a:cubicBezTo>
                  <a:cubicBezTo>
                    <a:pt x="1766" y="1791"/>
                    <a:pt x="882" y="1"/>
                    <a:pt x="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4573;p85">
              <a:extLst>
                <a:ext uri="{FF2B5EF4-FFF2-40B4-BE49-F238E27FC236}">
                  <a16:creationId xmlns:a16="http://schemas.microsoft.com/office/drawing/2014/main" id="{481A5306-0A84-0AC6-8967-7809EF236E1D}"/>
                </a:ext>
              </a:extLst>
            </p:cNvPr>
            <p:cNvSpPr/>
            <p:nvPr/>
          </p:nvSpPr>
          <p:spPr>
            <a:xfrm>
              <a:off x="6387923" y="2264031"/>
              <a:ext cx="44180" cy="83332"/>
            </a:xfrm>
            <a:custGeom>
              <a:avLst/>
              <a:gdLst/>
              <a:ahLst/>
              <a:cxnLst/>
              <a:rect l="l" t="t" r="r" b="b"/>
              <a:pathLst>
                <a:path w="1599" h="3016" extrusionOk="0">
                  <a:moveTo>
                    <a:pt x="928" y="1"/>
                  </a:moveTo>
                  <a:lnTo>
                    <a:pt x="928" y="1"/>
                  </a:lnTo>
                  <a:cubicBezTo>
                    <a:pt x="1100" y="630"/>
                    <a:pt x="1228" y="1717"/>
                    <a:pt x="435" y="2600"/>
                  </a:cubicBezTo>
                  <a:cubicBezTo>
                    <a:pt x="435" y="2600"/>
                    <a:pt x="214" y="2499"/>
                    <a:pt x="45" y="2334"/>
                  </a:cubicBezTo>
                  <a:cubicBezTo>
                    <a:pt x="29" y="2359"/>
                    <a:pt x="16" y="2383"/>
                    <a:pt x="0" y="2411"/>
                  </a:cubicBezTo>
                  <a:cubicBezTo>
                    <a:pt x="32" y="2769"/>
                    <a:pt x="577" y="3015"/>
                    <a:pt x="577" y="3015"/>
                  </a:cubicBezTo>
                  <a:cubicBezTo>
                    <a:pt x="1598" y="1876"/>
                    <a:pt x="1091" y="396"/>
                    <a:pt x="928" y="1"/>
                  </a:cubicBezTo>
                  <a:close/>
                </a:path>
              </a:pathLst>
            </a:custGeom>
            <a:solidFill>
              <a:srgbClr val="FFAA21">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4574;p85">
              <a:extLst>
                <a:ext uri="{FF2B5EF4-FFF2-40B4-BE49-F238E27FC236}">
                  <a16:creationId xmlns:a16="http://schemas.microsoft.com/office/drawing/2014/main" id="{B74B4354-AAC7-AAA4-3A90-7ABA2E24D553}"/>
                </a:ext>
              </a:extLst>
            </p:cNvPr>
            <p:cNvSpPr/>
            <p:nvPr/>
          </p:nvSpPr>
          <p:spPr>
            <a:xfrm>
              <a:off x="6347500" y="2319789"/>
              <a:ext cx="144947" cy="90930"/>
            </a:xfrm>
            <a:custGeom>
              <a:avLst/>
              <a:gdLst/>
              <a:ahLst/>
              <a:cxnLst/>
              <a:rect l="l" t="t" r="r" b="b"/>
              <a:pathLst>
                <a:path w="5246" h="3291" extrusionOk="0">
                  <a:moveTo>
                    <a:pt x="1302" y="1"/>
                  </a:moveTo>
                  <a:lnTo>
                    <a:pt x="113" y="713"/>
                  </a:lnTo>
                  <a:lnTo>
                    <a:pt x="0" y="1507"/>
                  </a:lnTo>
                  <a:lnTo>
                    <a:pt x="992" y="2266"/>
                  </a:lnTo>
                  <a:lnTo>
                    <a:pt x="2169" y="2325"/>
                  </a:lnTo>
                  <a:lnTo>
                    <a:pt x="3827" y="3192"/>
                  </a:lnTo>
                  <a:lnTo>
                    <a:pt x="5246" y="3291"/>
                  </a:lnTo>
                  <a:lnTo>
                    <a:pt x="5061" y="2497"/>
                  </a:lnTo>
                  <a:lnTo>
                    <a:pt x="3064" y="1342"/>
                  </a:lnTo>
                  <a:lnTo>
                    <a:pt x="2243" y="462"/>
                  </a:lnTo>
                  <a:lnTo>
                    <a:pt x="13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4575;p85">
              <a:extLst>
                <a:ext uri="{FF2B5EF4-FFF2-40B4-BE49-F238E27FC236}">
                  <a16:creationId xmlns:a16="http://schemas.microsoft.com/office/drawing/2014/main" id="{1FD5C22A-953A-5269-5D21-D9A6BD66C078}"/>
                </a:ext>
              </a:extLst>
            </p:cNvPr>
            <p:cNvSpPr/>
            <p:nvPr/>
          </p:nvSpPr>
          <p:spPr>
            <a:xfrm>
              <a:off x="6355900" y="2331228"/>
              <a:ext cx="133619" cy="66892"/>
            </a:xfrm>
            <a:custGeom>
              <a:avLst/>
              <a:gdLst/>
              <a:ahLst/>
              <a:cxnLst/>
              <a:rect l="l" t="t" r="r" b="b"/>
              <a:pathLst>
                <a:path w="4836" h="2421" extrusionOk="0">
                  <a:moveTo>
                    <a:pt x="1799" y="1"/>
                  </a:moveTo>
                  <a:cubicBezTo>
                    <a:pt x="1642" y="1"/>
                    <a:pt x="1676" y="301"/>
                    <a:pt x="1408" y="467"/>
                  </a:cubicBezTo>
                  <a:cubicBezTo>
                    <a:pt x="1303" y="532"/>
                    <a:pt x="1171" y="546"/>
                    <a:pt x="1029" y="546"/>
                  </a:cubicBezTo>
                  <a:cubicBezTo>
                    <a:pt x="919" y="546"/>
                    <a:pt x="804" y="537"/>
                    <a:pt x="692" y="537"/>
                  </a:cubicBezTo>
                  <a:cubicBezTo>
                    <a:pt x="340" y="537"/>
                    <a:pt x="21" y="622"/>
                    <a:pt x="1" y="1326"/>
                  </a:cubicBezTo>
                  <a:lnTo>
                    <a:pt x="688" y="1854"/>
                  </a:lnTo>
                  <a:lnTo>
                    <a:pt x="1622" y="1900"/>
                  </a:lnTo>
                  <a:cubicBezTo>
                    <a:pt x="1551" y="1725"/>
                    <a:pt x="1554" y="1574"/>
                    <a:pt x="1650" y="1465"/>
                  </a:cubicBezTo>
                  <a:cubicBezTo>
                    <a:pt x="1748" y="1352"/>
                    <a:pt x="1932" y="1298"/>
                    <a:pt x="2172" y="1298"/>
                  </a:cubicBezTo>
                  <a:cubicBezTo>
                    <a:pt x="2670" y="1298"/>
                    <a:pt x="3410" y="1530"/>
                    <a:pt x="4131" y="1943"/>
                  </a:cubicBezTo>
                  <a:cubicBezTo>
                    <a:pt x="4377" y="2083"/>
                    <a:pt x="4612" y="2243"/>
                    <a:pt x="4835" y="2420"/>
                  </a:cubicBezTo>
                  <a:lnTo>
                    <a:pt x="4757" y="2083"/>
                  </a:lnTo>
                  <a:lnTo>
                    <a:pt x="2760" y="930"/>
                  </a:lnTo>
                  <a:lnTo>
                    <a:pt x="1939" y="50"/>
                  </a:lnTo>
                  <a:lnTo>
                    <a:pt x="1901" y="30"/>
                  </a:lnTo>
                  <a:cubicBezTo>
                    <a:pt x="1859" y="10"/>
                    <a:pt x="1826" y="1"/>
                    <a:pt x="1799" y="1"/>
                  </a:cubicBezTo>
                  <a:close/>
                </a:path>
              </a:pathLst>
            </a:custGeom>
            <a:solidFill>
              <a:srgbClr val="FFAA21">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4576;p85">
              <a:extLst>
                <a:ext uri="{FF2B5EF4-FFF2-40B4-BE49-F238E27FC236}">
                  <a16:creationId xmlns:a16="http://schemas.microsoft.com/office/drawing/2014/main" id="{3200C2E1-9C79-4D29-BE37-427F1EBE2CA8}"/>
                </a:ext>
              </a:extLst>
            </p:cNvPr>
            <p:cNvSpPr/>
            <p:nvPr/>
          </p:nvSpPr>
          <p:spPr>
            <a:xfrm>
              <a:off x="6303430" y="2308543"/>
              <a:ext cx="64931" cy="52027"/>
            </a:xfrm>
            <a:custGeom>
              <a:avLst/>
              <a:gdLst/>
              <a:ahLst/>
              <a:cxnLst/>
              <a:rect l="l" t="t" r="r" b="b"/>
              <a:pathLst>
                <a:path w="2350" h="1883" extrusionOk="0">
                  <a:moveTo>
                    <a:pt x="0" y="0"/>
                  </a:moveTo>
                  <a:cubicBezTo>
                    <a:pt x="0" y="0"/>
                    <a:pt x="439" y="1723"/>
                    <a:pt x="1978" y="1883"/>
                  </a:cubicBezTo>
                  <a:cubicBezTo>
                    <a:pt x="1978" y="1883"/>
                    <a:pt x="2349" y="1461"/>
                    <a:pt x="2214" y="1215"/>
                  </a:cubicBezTo>
                  <a:cubicBezTo>
                    <a:pt x="1280" y="954"/>
                    <a:pt x="874" y="79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4577;p85">
              <a:extLst>
                <a:ext uri="{FF2B5EF4-FFF2-40B4-BE49-F238E27FC236}">
                  <a16:creationId xmlns:a16="http://schemas.microsoft.com/office/drawing/2014/main" id="{4D565B14-C078-C5F8-F215-93447F701DC1}"/>
                </a:ext>
              </a:extLst>
            </p:cNvPr>
            <p:cNvSpPr/>
            <p:nvPr/>
          </p:nvSpPr>
          <p:spPr>
            <a:xfrm>
              <a:off x="6634575" y="2374849"/>
              <a:ext cx="880817" cy="68649"/>
            </a:xfrm>
            <a:custGeom>
              <a:avLst/>
              <a:gdLst/>
              <a:ahLst/>
              <a:cxnLst/>
              <a:rect l="l" t="t" r="r" b="b"/>
              <a:pathLst>
                <a:path w="31879" h="2808" extrusionOk="0">
                  <a:moveTo>
                    <a:pt x="1" y="1"/>
                  </a:moveTo>
                  <a:lnTo>
                    <a:pt x="31879" y="2808"/>
                  </a:lnTo>
                  <a:lnTo>
                    <a:pt x="31879" y="722"/>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4578;p85">
              <a:extLst>
                <a:ext uri="{FF2B5EF4-FFF2-40B4-BE49-F238E27FC236}">
                  <a16:creationId xmlns:a16="http://schemas.microsoft.com/office/drawing/2014/main" id="{B618F2A8-0FD4-5159-E658-8CAEE40EC1F5}"/>
                </a:ext>
              </a:extLst>
            </p:cNvPr>
            <p:cNvSpPr/>
            <p:nvPr/>
          </p:nvSpPr>
          <p:spPr>
            <a:xfrm>
              <a:off x="6790110" y="2151990"/>
              <a:ext cx="107923" cy="218609"/>
            </a:xfrm>
            <a:custGeom>
              <a:avLst/>
              <a:gdLst/>
              <a:ahLst/>
              <a:cxnLst/>
              <a:rect l="l" t="t" r="r" b="b"/>
              <a:pathLst>
                <a:path w="3906" h="7912" extrusionOk="0">
                  <a:moveTo>
                    <a:pt x="260" y="1"/>
                  </a:moveTo>
                  <a:lnTo>
                    <a:pt x="0" y="7912"/>
                  </a:lnTo>
                  <a:lnTo>
                    <a:pt x="3649" y="7890"/>
                  </a:lnTo>
                  <a:lnTo>
                    <a:pt x="3906" y="70"/>
                  </a:lnTo>
                  <a:lnTo>
                    <a:pt x="2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4579;p85">
              <a:extLst>
                <a:ext uri="{FF2B5EF4-FFF2-40B4-BE49-F238E27FC236}">
                  <a16:creationId xmlns:a16="http://schemas.microsoft.com/office/drawing/2014/main" id="{80C4F65A-D216-582B-138E-0B5EE4EADC2D}"/>
                </a:ext>
              </a:extLst>
            </p:cNvPr>
            <p:cNvSpPr/>
            <p:nvPr/>
          </p:nvSpPr>
          <p:spPr>
            <a:xfrm>
              <a:off x="6799449" y="2160666"/>
              <a:ext cx="97313" cy="209933"/>
            </a:xfrm>
            <a:custGeom>
              <a:avLst/>
              <a:gdLst/>
              <a:ahLst/>
              <a:cxnLst/>
              <a:rect l="l" t="t" r="r" b="b"/>
              <a:pathLst>
                <a:path w="3522" h="7598" extrusionOk="0">
                  <a:moveTo>
                    <a:pt x="234" y="1"/>
                  </a:moveTo>
                  <a:lnTo>
                    <a:pt x="1" y="7598"/>
                  </a:lnTo>
                  <a:lnTo>
                    <a:pt x="3291" y="7576"/>
                  </a:lnTo>
                  <a:lnTo>
                    <a:pt x="3522" y="67"/>
                  </a:lnTo>
                  <a:lnTo>
                    <a:pt x="2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4580;p85">
              <a:extLst>
                <a:ext uri="{FF2B5EF4-FFF2-40B4-BE49-F238E27FC236}">
                  <a16:creationId xmlns:a16="http://schemas.microsoft.com/office/drawing/2014/main" id="{C74B3705-06C9-514D-0ECB-5901F78955F7}"/>
                </a:ext>
              </a:extLst>
            </p:cNvPr>
            <p:cNvSpPr/>
            <p:nvPr/>
          </p:nvSpPr>
          <p:spPr>
            <a:xfrm>
              <a:off x="6799449" y="2163042"/>
              <a:ext cx="95185" cy="207557"/>
            </a:xfrm>
            <a:custGeom>
              <a:avLst/>
              <a:gdLst/>
              <a:ahLst/>
              <a:cxnLst/>
              <a:rect l="l" t="t" r="r" b="b"/>
              <a:pathLst>
                <a:path w="3445" h="7512" extrusionOk="0">
                  <a:moveTo>
                    <a:pt x="279" y="1"/>
                  </a:moveTo>
                  <a:lnTo>
                    <a:pt x="1" y="7512"/>
                  </a:lnTo>
                  <a:lnTo>
                    <a:pt x="3291" y="7490"/>
                  </a:lnTo>
                  <a:lnTo>
                    <a:pt x="3445" y="2479"/>
                  </a:lnTo>
                  <a:lnTo>
                    <a:pt x="2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4581;p85">
              <a:extLst>
                <a:ext uri="{FF2B5EF4-FFF2-40B4-BE49-F238E27FC236}">
                  <a16:creationId xmlns:a16="http://schemas.microsoft.com/office/drawing/2014/main" id="{834837B3-4694-9972-3605-CA4C0C149EA5}"/>
                </a:ext>
              </a:extLst>
            </p:cNvPr>
            <p:cNvSpPr/>
            <p:nvPr/>
          </p:nvSpPr>
          <p:spPr>
            <a:xfrm>
              <a:off x="7077962" y="1991679"/>
              <a:ext cx="393921" cy="130773"/>
            </a:xfrm>
            <a:custGeom>
              <a:avLst/>
              <a:gdLst/>
              <a:ahLst/>
              <a:cxnLst/>
              <a:rect l="l" t="t" r="r" b="b"/>
              <a:pathLst>
                <a:path w="14257" h="4733" extrusionOk="0">
                  <a:moveTo>
                    <a:pt x="427" y="1"/>
                  </a:moveTo>
                  <a:lnTo>
                    <a:pt x="1" y="3123"/>
                  </a:lnTo>
                  <a:lnTo>
                    <a:pt x="14257" y="4732"/>
                  </a:lnTo>
                  <a:lnTo>
                    <a:pt x="14257" y="1657"/>
                  </a:lnTo>
                  <a:lnTo>
                    <a:pt x="4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4582;p85">
              <a:extLst>
                <a:ext uri="{FF2B5EF4-FFF2-40B4-BE49-F238E27FC236}">
                  <a16:creationId xmlns:a16="http://schemas.microsoft.com/office/drawing/2014/main" id="{4FFBCC32-E1A6-E79C-FC5C-FE9631240FC1}"/>
                </a:ext>
              </a:extLst>
            </p:cNvPr>
            <p:cNvSpPr/>
            <p:nvPr/>
          </p:nvSpPr>
          <p:spPr>
            <a:xfrm>
              <a:off x="6884329" y="1627926"/>
              <a:ext cx="566083" cy="178904"/>
            </a:xfrm>
            <a:custGeom>
              <a:avLst/>
              <a:gdLst/>
              <a:ahLst/>
              <a:cxnLst/>
              <a:rect l="l" t="t" r="r" b="b"/>
              <a:pathLst>
                <a:path w="20488" h="6475" extrusionOk="0">
                  <a:moveTo>
                    <a:pt x="0" y="0"/>
                  </a:moveTo>
                  <a:lnTo>
                    <a:pt x="9247" y="4933"/>
                  </a:lnTo>
                  <a:lnTo>
                    <a:pt x="20488" y="6475"/>
                  </a:lnTo>
                  <a:lnTo>
                    <a:pt x="14369" y="3015"/>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4583;p85">
              <a:extLst>
                <a:ext uri="{FF2B5EF4-FFF2-40B4-BE49-F238E27FC236}">
                  <a16:creationId xmlns:a16="http://schemas.microsoft.com/office/drawing/2014/main" id="{F6743833-FEF1-6D65-79EF-E6C57CAEF603}"/>
                </a:ext>
              </a:extLst>
            </p:cNvPr>
            <p:cNvSpPr/>
            <p:nvPr/>
          </p:nvSpPr>
          <p:spPr>
            <a:xfrm>
              <a:off x="6931494" y="1653070"/>
              <a:ext cx="518919" cy="153761"/>
            </a:xfrm>
            <a:custGeom>
              <a:avLst/>
              <a:gdLst/>
              <a:ahLst/>
              <a:cxnLst/>
              <a:rect l="l" t="t" r="r" b="b"/>
              <a:pathLst>
                <a:path w="18781" h="5565" extrusionOk="0">
                  <a:moveTo>
                    <a:pt x="1" y="1"/>
                  </a:moveTo>
                  <a:lnTo>
                    <a:pt x="7540" y="4023"/>
                  </a:lnTo>
                  <a:lnTo>
                    <a:pt x="18781" y="5565"/>
                  </a:lnTo>
                  <a:lnTo>
                    <a:pt x="13809" y="2754"/>
                  </a:lnTo>
                  <a:lnTo>
                    <a:pt x="3230" y="1496"/>
                  </a:lnTo>
                  <a:lnTo>
                    <a:pt x="1" y="1"/>
                  </a:lnTo>
                  <a:close/>
                </a:path>
              </a:pathLst>
            </a:custGeom>
            <a:solidFill>
              <a:srgbClr val="EB5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4584;p85">
              <a:extLst>
                <a:ext uri="{FF2B5EF4-FFF2-40B4-BE49-F238E27FC236}">
                  <a16:creationId xmlns:a16="http://schemas.microsoft.com/office/drawing/2014/main" id="{299394AB-059A-D16D-D642-90776DB7037D}"/>
                </a:ext>
              </a:extLst>
            </p:cNvPr>
            <p:cNvSpPr/>
            <p:nvPr/>
          </p:nvSpPr>
          <p:spPr>
            <a:xfrm>
              <a:off x="6457331" y="2472114"/>
              <a:ext cx="142764" cy="34316"/>
            </a:xfrm>
            <a:custGeom>
              <a:avLst/>
              <a:gdLst/>
              <a:ahLst/>
              <a:cxnLst/>
              <a:rect l="l" t="t" r="r" b="b"/>
              <a:pathLst>
                <a:path w="5167" h="1242" extrusionOk="0">
                  <a:moveTo>
                    <a:pt x="5167" y="1"/>
                  </a:moveTo>
                  <a:lnTo>
                    <a:pt x="3947" y="599"/>
                  </a:lnTo>
                  <a:lnTo>
                    <a:pt x="0" y="754"/>
                  </a:lnTo>
                  <a:lnTo>
                    <a:pt x="4213" y="1242"/>
                  </a:lnTo>
                  <a:lnTo>
                    <a:pt x="4413" y="644"/>
                  </a:lnTo>
                  <a:lnTo>
                    <a:pt x="51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4585;p85">
              <a:extLst>
                <a:ext uri="{FF2B5EF4-FFF2-40B4-BE49-F238E27FC236}">
                  <a16:creationId xmlns:a16="http://schemas.microsoft.com/office/drawing/2014/main" id="{35FDBED5-2FCF-01EC-C4D6-FC992A162532}"/>
                </a:ext>
              </a:extLst>
            </p:cNvPr>
            <p:cNvSpPr/>
            <p:nvPr/>
          </p:nvSpPr>
          <p:spPr>
            <a:xfrm>
              <a:off x="6164367" y="2442412"/>
              <a:ext cx="134144" cy="27602"/>
            </a:xfrm>
            <a:custGeom>
              <a:avLst/>
              <a:gdLst/>
              <a:ahLst/>
              <a:cxnLst/>
              <a:rect l="l" t="t" r="r" b="b"/>
              <a:pathLst>
                <a:path w="4855" h="999" extrusionOk="0">
                  <a:moveTo>
                    <a:pt x="2344" y="0"/>
                  </a:moveTo>
                  <a:lnTo>
                    <a:pt x="0" y="716"/>
                  </a:lnTo>
                  <a:lnTo>
                    <a:pt x="2769" y="999"/>
                  </a:lnTo>
                  <a:lnTo>
                    <a:pt x="2660" y="616"/>
                  </a:lnTo>
                  <a:lnTo>
                    <a:pt x="2909" y="416"/>
                  </a:lnTo>
                  <a:lnTo>
                    <a:pt x="4855" y="266"/>
                  </a:lnTo>
                  <a:lnTo>
                    <a:pt x="23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4586;p85">
              <a:extLst>
                <a:ext uri="{FF2B5EF4-FFF2-40B4-BE49-F238E27FC236}">
                  <a16:creationId xmlns:a16="http://schemas.microsoft.com/office/drawing/2014/main" id="{A06AFF40-33BC-6174-EC67-D5E80BA978F0}"/>
                </a:ext>
              </a:extLst>
            </p:cNvPr>
            <p:cNvSpPr/>
            <p:nvPr/>
          </p:nvSpPr>
          <p:spPr>
            <a:xfrm>
              <a:off x="6084847" y="2436554"/>
              <a:ext cx="50922" cy="26718"/>
            </a:xfrm>
            <a:custGeom>
              <a:avLst/>
              <a:gdLst/>
              <a:ahLst/>
              <a:cxnLst/>
              <a:rect l="l" t="t" r="r" b="b"/>
              <a:pathLst>
                <a:path w="1843" h="967" extrusionOk="0">
                  <a:moveTo>
                    <a:pt x="1843" y="0"/>
                  </a:moveTo>
                  <a:lnTo>
                    <a:pt x="731" y="60"/>
                  </a:lnTo>
                  <a:lnTo>
                    <a:pt x="0" y="652"/>
                  </a:lnTo>
                  <a:lnTo>
                    <a:pt x="958" y="966"/>
                  </a:lnTo>
                  <a:lnTo>
                    <a:pt x="892" y="614"/>
                  </a:lnTo>
                  <a:lnTo>
                    <a:pt x="988" y="391"/>
                  </a:lnTo>
                  <a:lnTo>
                    <a:pt x="18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4587;p85">
              <a:extLst>
                <a:ext uri="{FF2B5EF4-FFF2-40B4-BE49-F238E27FC236}">
                  <a16:creationId xmlns:a16="http://schemas.microsoft.com/office/drawing/2014/main" id="{013DCEBE-5D14-C652-558A-3A4A8A01302E}"/>
                </a:ext>
              </a:extLst>
            </p:cNvPr>
            <p:cNvSpPr/>
            <p:nvPr/>
          </p:nvSpPr>
          <p:spPr>
            <a:xfrm>
              <a:off x="6371677" y="2350900"/>
              <a:ext cx="27768" cy="18816"/>
            </a:xfrm>
            <a:custGeom>
              <a:avLst/>
              <a:gdLst/>
              <a:ahLst/>
              <a:cxnLst/>
              <a:rect l="l" t="t" r="r" b="b"/>
              <a:pathLst>
                <a:path w="1005" h="681" extrusionOk="0">
                  <a:moveTo>
                    <a:pt x="185" y="1"/>
                  </a:moveTo>
                  <a:cubicBezTo>
                    <a:pt x="88" y="1"/>
                    <a:pt x="23" y="32"/>
                    <a:pt x="13" y="108"/>
                  </a:cubicBezTo>
                  <a:cubicBezTo>
                    <a:pt x="1" y="196"/>
                    <a:pt x="30" y="290"/>
                    <a:pt x="74" y="379"/>
                  </a:cubicBezTo>
                  <a:cubicBezTo>
                    <a:pt x="170" y="568"/>
                    <a:pt x="362" y="680"/>
                    <a:pt x="564" y="680"/>
                  </a:cubicBezTo>
                  <a:cubicBezTo>
                    <a:pt x="628" y="680"/>
                    <a:pt x="693" y="669"/>
                    <a:pt x="756" y="645"/>
                  </a:cubicBezTo>
                  <a:lnTo>
                    <a:pt x="804" y="628"/>
                  </a:lnTo>
                  <a:cubicBezTo>
                    <a:pt x="988" y="559"/>
                    <a:pt x="1005" y="307"/>
                    <a:pt x="831" y="214"/>
                  </a:cubicBezTo>
                  <a:cubicBezTo>
                    <a:pt x="605" y="93"/>
                    <a:pt x="350" y="1"/>
                    <a:pt x="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4588;p85">
              <a:extLst>
                <a:ext uri="{FF2B5EF4-FFF2-40B4-BE49-F238E27FC236}">
                  <a16:creationId xmlns:a16="http://schemas.microsoft.com/office/drawing/2014/main" id="{E866C7BF-5506-4B4A-F283-6B1E520991BA}"/>
                </a:ext>
              </a:extLst>
            </p:cNvPr>
            <p:cNvSpPr/>
            <p:nvPr/>
          </p:nvSpPr>
          <p:spPr>
            <a:xfrm>
              <a:off x="6403037" y="2335565"/>
              <a:ext cx="15196" cy="20805"/>
            </a:xfrm>
            <a:custGeom>
              <a:avLst/>
              <a:gdLst/>
              <a:ahLst/>
              <a:cxnLst/>
              <a:rect l="l" t="t" r="r" b="b"/>
              <a:pathLst>
                <a:path w="550" h="753" extrusionOk="0">
                  <a:moveTo>
                    <a:pt x="73" y="0"/>
                  </a:moveTo>
                  <a:cubicBezTo>
                    <a:pt x="69" y="0"/>
                    <a:pt x="66" y="1"/>
                    <a:pt x="64" y="2"/>
                  </a:cubicBezTo>
                  <a:cubicBezTo>
                    <a:pt x="1" y="30"/>
                    <a:pt x="179" y="399"/>
                    <a:pt x="436" y="728"/>
                  </a:cubicBezTo>
                  <a:cubicBezTo>
                    <a:pt x="449" y="745"/>
                    <a:pt x="466" y="753"/>
                    <a:pt x="483" y="753"/>
                  </a:cubicBezTo>
                  <a:cubicBezTo>
                    <a:pt x="517" y="753"/>
                    <a:pt x="550" y="724"/>
                    <a:pt x="544" y="683"/>
                  </a:cubicBezTo>
                  <a:cubicBezTo>
                    <a:pt x="522" y="517"/>
                    <a:pt x="453" y="362"/>
                    <a:pt x="342" y="237"/>
                  </a:cubicBezTo>
                  <a:cubicBezTo>
                    <a:pt x="240" y="122"/>
                    <a:pt x="122" y="0"/>
                    <a:pt x="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4589;p85">
              <a:extLst>
                <a:ext uri="{FF2B5EF4-FFF2-40B4-BE49-F238E27FC236}">
                  <a16:creationId xmlns:a16="http://schemas.microsoft.com/office/drawing/2014/main" id="{DE22DD20-9279-5762-DDDD-2AE08D825904}"/>
                </a:ext>
              </a:extLst>
            </p:cNvPr>
            <p:cNvSpPr/>
            <p:nvPr/>
          </p:nvSpPr>
          <p:spPr>
            <a:xfrm>
              <a:off x="6820917" y="2054621"/>
              <a:ext cx="267431" cy="10140"/>
            </a:xfrm>
            <a:custGeom>
              <a:avLst/>
              <a:gdLst/>
              <a:ahLst/>
              <a:cxnLst/>
              <a:rect l="l" t="t" r="r" b="b"/>
              <a:pathLst>
                <a:path w="9679" h="367" extrusionOk="0">
                  <a:moveTo>
                    <a:pt x="0" y="1"/>
                  </a:moveTo>
                  <a:lnTo>
                    <a:pt x="0" y="101"/>
                  </a:lnTo>
                  <a:lnTo>
                    <a:pt x="9413" y="367"/>
                  </a:lnTo>
                  <a:lnTo>
                    <a:pt x="9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4590;p85">
              <a:extLst>
                <a:ext uri="{FF2B5EF4-FFF2-40B4-BE49-F238E27FC236}">
                  <a16:creationId xmlns:a16="http://schemas.microsoft.com/office/drawing/2014/main" id="{E472C880-6559-D0FC-95C2-C925C7BCBE53}"/>
                </a:ext>
              </a:extLst>
            </p:cNvPr>
            <p:cNvSpPr/>
            <p:nvPr/>
          </p:nvSpPr>
          <p:spPr>
            <a:xfrm>
              <a:off x="6948376" y="2006212"/>
              <a:ext cx="152269" cy="10195"/>
            </a:xfrm>
            <a:custGeom>
              <a:avLst/>
              <a:gdLst/>
              <a:ahLst/>
              <a:cxnLst/>
              <a:rect l="l" t="t" r="r" b="b"/>
              <a:pathLst>
                <a:path w="5511" h="369" extrusionOk="0">
                  <a:moveTo>
                    <a:pt x="5510" y="1"/>
                  </a:moveTo>
                  <a:lnTo>
                    <a:pt x="1" y="67"/>
                  </a:lnTo>
                  <a:lnTo>
                    <a:pt x="1" y="167"/>
                  </a:lnTo>
                  <a:lnTo>
                    <a:pt x="5358" y="368"/>
                  </a:lnTo>
                  <a:lnTo>
                    <a:pt x="5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4591;p85">
              <a:extLst>
                <a:ext uri="{FF2B5EF4-FFF2-40B4-BE49-F238E27FC236}">
                  <a16:creationId xmlns:a16="http://schemas.microsoft.com/office/drawing/2014/main" id="{090143BC-94D6-8B40-B438-27FD8BE733B2}"/>
                </a:ext>
              </a:extLst>
            </p:cNvPr>
            <p:cNvSpPr/>
            <p:nvPr/>
          </p:nvSpPr>
          <p:spPr>
            <a:xfrm>
              <a:off x="6536077" y="2013756"/>
              <a:ext cx="153319" cy="8648"/>
            </a:xfrm>
            <a:custGeom>
              <a:avLst/>
              <a:gdLst/>
              <a:ahLst/>
              <a:cxnLst/>
              <a:rect l="l" t="t" r="r" b="b"/>
              <a:pathLst>
                <a:path w="5549" h="313" extrusionOk="0">
                  <a:moveTo>
                    <a:pt x="0" y="0"/>
                  </a:moveTo>
                  <a:lnTo>
                    <a:pt x="23" y="231"/>
                  </a:lnTo>
                  <a:lnTo>
                    <a:pt x="5549" y="312"/>
                  </a:lnTo>
                  <a:lnTo>
                    <a:pt x="5549" y="21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4592;p85">
              <a:extLst>
                <a:ext uri="{FF2B5EF4-FFF2-40B4-BE49-F238E27FC236}">
                  <a16:creationId xmlns:a16="http://schemas.microsoft.com/office/drawing/2014/main" id="{ED2F2AEF-BF81-47AF-B8BE-D2AF98E85A54}"/>
                </a:ext>
              </a:extLst>
            </p:cNvPr>
            <p:cNvSpPr/>
            <p:nvPr/>
          </p:nvSpPr>
          <p:spPr>
            <a:xfrm>
              <a:off x="7085919" y="1991679"/>
              <a:ext cx="295282" cy="33267"/>
            </a:xfrm>
            <a:custGeom>
              <a:avLst/>
              <a:gdLst/>
              <a:ahLst/>
              <a:cxnLst/>
              <a:rect l="l" t="t" r="r" b="b"/>
              <a:pathLst>
                <a:path w="10687" h="1204" extrusionOk="0">
                  <a:moveTo>
                    <a:pt x="139" y="1"/>
                  </a:moveTo>
                  <a:lnTo>
                    <a:pt x="0" y="250"/>
                  </a:lnTo>
                  <a:lnTo>
                    <a:pt x="10686" y="1204"/>
                  </a:lnTo>
                  <a:lnTo>
                    <a:pt x="10686" y="1204"/>
                  </a:lnTo>
                  <a:lnTo>
                    <a:pt x="139" y="1"/>
                  </a:lnTo>
                  <a:close/>
                </a:path>
              </a:pathLst>
            </a:custGeom>
            <a:solidFill>
              <a:srgbClr val="EB5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4593;p85">
              <a:extLst>
                <a:ext uri="{FF2B5EF4-FFF2-40B4-BE49-F238E27FC236}">
                  <a16:creationId xmlns:a16="http://schemas.microsoft.com/office/drawing/2014/main" id="{CFCD5243-D663-6359-CF1F-C5BA8FF9313F}"/>
                </a:ext>
              </a:extLst>
            </p:cNvPr>
            <p:cNvSpPr/>
            <p:nvPr/>
          </p:nvSpPr>
          <p:spPr>
            <a:xfrm>
              <a:off x="5628975" y="2002068"/>
              <a:ext cx="36085" cy="54403"/>
            </a:xfrm>
            <a:custGeom>
              <a:avLst/>
              <a:gdLst/>
              <a:ahLst/>
              <a:cxnLst/>
              <a:rect l="l" t="t" r="r" b="b"/>
              <a:pathLst>
                <a:path w="1306" h="1969" extrusionOk="0">
                  <a:moveTo>
                    <a:pt x="683" y="0"/>
                  </a:moveTo>
                  <a:cubicBezTo>
                    <a:pt x="633" y="0"/>
                    <a:pt x="573" y="13"/>
                    <a:pt x="502" y="40"/>
                  </a:cubicBezTo>
                  <a:cubicBezTo>
                    <a:pt x="0" y="231"/>
                    <a:pt x="203" y="1603"/>
                    <a:pt x="336" y="1969"/>
                  </a:cubicBezTo>
                  <a:cubicBezTo>
                    <a:pt x="336" y="1969"/>
                    <a:pt x="1305" y="0"/>
                    <a:pt x="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4594;p85">
              <a:extLst>
                <a:ext uri="{FF2B5EF4-FFF2-40B4-BE49-F238E27FC236}">
                  <a16:creationId xmlns:a16="http://schemas.microsoft.com/office/drawing/2014/main" id="{63667B22-5C4B-C6BE-F9B6-B736DE79756E}"/>
                </a:ext>
              </a:extLst>
            </p:cNvPr>
            <p:cNvSpPr/>
            <p:nvPr/>
          </p:nvSpPr>
          <p:spPr>
            <a:xfrm>
              <a:off x="5676526" y="2304481"/>
              <a:ext cx="67169" cy="34897"/>
            </a:xfrm>
            <a:custGeom>
              <a:avLst/>
              <a:gdLst/>
              <a:ahLst/>
              <a:cxnLst/>
              <a:rect l="l" t="t" r="r" b="b"/>
              <a:pathLst>
                <a:path w="2431" h="1263" extrusionOk="0">
                  <a:moveTo>
                    <a:pt x="1353" y="0"/>
                  </a:moveTo>
                  <a:cubicBezTo>
                    <a:pt x="860" y="0"/>
                    <a:pt x="154" y="943"/>
                    <a:pt x="1" y="1262"/>
                  </a:cubicBezTo>
                  <a:cubicBezTo>
                    <a:pt x="1" y="1262"/>
                    <a:pt x="2431" y="461"/>
                    <a:pt x="1494" y="30"/>
                  </a:cubicBezTo>
                  <a:cubicBezTo>
                    <a:pt x="1450" y="10"/>
                    <a:pt x="1403" y="0"/>
                    <a:pt x="13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4595;p85">
              <a:extLst>
                <a:ext uri="{FF2B5EF4-FFF2-40B4-BE49-F238E27FC236}">
                  <a16:creationId xmlns:a16="http://schemas.microsoft.com/office/drawing/2014/main" id="{23AB90C0-B172-1F49-2CA5-B6EA20CFBA1F}"/>
                </a:ext>
              </a:extLst>
            </p:cNvPr>
            <p:cNvSpPr/>
            <p:nvPr/>
          </p:nvSpPr>
          <p:spPr>
            <a:xfrm>
              <a:off x="6073905" y="1815453"/>
              <a:ext cx="50784" cy="27906"/>
            </a:xfrm>
            <a:custGeom>
              <a:avLst/>
              <a:gdLst/>
              <a:ahLst/>
              <a:cxnLst/>
              <a:rect l="l" t="t" r="r" b="b"/>
              <a:pathLst>
                <a:path w="1838" h="1010" extrusionOk="0">
                  <a:moveTo>
                    <a:pt x="231" y="1"/>
                  </a:moveTo>
                  <a:cubicBezTo>
                    <a:pt x="87" y="1"/>
                    <a:pt x="1" y="92"/>
                    <a:pt x="22" y="330"/>
                  </a:cubicBezTo>
                  <a:cubicBezTo>
                    <a:pt x="68" y="825"/>
                    <a:pt x="1254" y="1009"/>
                    <a:pt x="1737" y="1009"/>
                  </a:cubicBezTo>
                  <a:cubicBezTo>
                    <a:pt x="1775" y="1009"/>
                    <a:pt x="1809" y="1008"/>
                    <a:pt x="1837" y="1006"/>
                  </a:cubicBezTo>
                  <a:cubicBezTo>
                    <a:pt x="1837" y="1006"/>
                    <a:pt x="711"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4596;p85">
              <a:extLst>
                <a:ext uri="{FF2B5EF4-FFF2-40B4-BE49-F238E27FC236}">
                  <a16:creationId xmlns:a16="http://schemas.microsoft.com/office/drawing/2014/main" id="{621B6BCF-431D-3D27-988E-9B8E816DF243}"/>
                </a:ext>
              </a:extLst>
            </p:cNvPr>
            <p:cNvSpPr/>
            <p:nvPr/>
          </p:nvSpPr>
          <p:spPr>
            <a:xfrm>
              <a:off x="6479076" y="2423568"/>
              <a:ext cx="226980" cy="32686"/>
            </a:xfrm>
            <a:custGeom>
              <a:avLst/>
              <a:gdLst/>
              <a:ahLst/>
              <a:cxnLst/>
              <a:rect l="l" t="t" r="r" b="b"/>
              <a:pathLst>
                <a:path w="8215" h="1183" extrusionOk="0">
                  <a:moveTo>
                    <a:pt x="5040" y="1"/>
                  </a:moveTo>
                  <a:lnTo>
                    <a:pt x="2030" y="184"/>
                  </a:lnTo>
                  <a:lnTo>
                    <a:pt x="1" y="716"/>
                  </a:lnTo>
                  <a:lnTo>
                    <a:pt x="1082" y="1182"/>
                  </a:lnTo>
                  <a:cubicBezTo>
                    <a:pt x="1148" y="1116"/>
                    <a:pt x="2279" y="335"/>
                    <a:pt x="2279" y="335"/>
                  </a:cubicBezTo>
                  <a:lnTo>
                    <a:pt x="5155" y="184"/>
                  </a:lnTo>
                  <a:lnTo>
                    <a:pt x="8215" y="501"/>
                  </a:lnTo>
                  <a:lnTo>
                    <a:pt x="8215" y="501"/>
                  </a:lnTo>
                  <a:lnTo>
                    <a:pt x="5040" y="1"/>
                  </a:lnTo>
                  <a:close/>
                </a:path>
              </a:pathLst>
            </a:custGeom>
            <a:solidFill>
              <a:srgbClr val="F8A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4597;p85">
              <a:extLst>
                <a:ext uri="{FF2B5EF4-FFF2-40B4-BE49-F238E27FC236}">
                  <a16:creationId xmlns:a16="http://schemas.microsoft.com/office/drawing/2014/main" id="{7C243FDD-9BD8-5692-8993-7717A9410A3E}"/>
                </a:ext>
              </a:extLst>
            </p:cNvPr>
            <p:cNvSpPr/>
            <p:nvPr/>
          </p:nvSpPr>
          <p:spPr>
            <a:xfrm>
              <a:off x="5792187" y="2410692"/>
              <a:ext cx="215956" cy="78635"/>
            </a:xfrm>
            <a:custGeom>
              <a:avLst/>
              <a:gdLst/>
              <a:ahLst/>
              <a:cxnLst/>
              <a:rect l="l" t="t" r="r" b="b"/>
              <a:pathLst>
                <a:path w="7816" h="2846" extrusionOk="0">
                  <a:moveTo>
                    <a:pt x="5804" y="1"/>
                  </a:moveTo>
                  <a:lnTo>
                    <a:pt x="5238" y="633"/>
                  </a:lnTo>
                  <a:lnTo>
                    <a:pt x="3043" y="2147"/>
                  </a:lnTo>
                  <a:lnTo>
                    <a:pt x="2295" y="2596"/>
                  </a:lnTo>
                  <a:lnTo>
                    <a:pt x="0" y="2845"/>
                  </a:lnTo>
                  <a:lnTo>
                    <a:pt x="2744" y="2745"/>
                  </a:lnTo>
                  <a:lnTo>
                    <a:pt x="3360" y="2313"/>
                  </a:lnTo>
                  <a:lnTo>
                    <a:pt x="5736" y="865"/>
                  </a:lnTo>
                  <a:lnTo>
                    <a:pt x="7816" y="250"/>
                  </a:lnTo>
                  <a:lnTo>
                    <a:pt x="5804" y="1"/>
                  </a:lnTo>
                  <a:close/>
                </a:path>
              </a:pathLst>
            </a:custGeom>
            <a:solidFill>
              <a:srgbClr val="FFA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4598;p85">
              <a:extLst>
                <a:ext uri="{FF2B5EF4-FFF2-40B4-BE49-F238E27FC236}">
                  <a16:creationId xmlns:a16="http://schemas.microsoft.com/office/drawing/2014/main" id="{F35E5348-B135-0942-E16B-C4AA29D336EC}"/>
                </a:ext>
              </a:extLst>
            </p:cNvPr>
            <p:cNvSpPr/>
            <p:nvPr/>
          </p:nvSpPr>
          <p:spPr>
            <a:xfrm>
              <a:off x="6394278" y="2381294"/>
              <a:ext cx="7847" cy="7985"/>
            </a:xfrm>
            <a:custGeom>
              <a:avLst/>
              <a:gdLst/>
              <a:ahLst/>
              <a:cxnLst/>
              <a:rect l="l" t="t" r="r" b="b"/>
              <a:pathLst>
                <a:path w="284" h="289" extrusionOk="0">
                  <a:moveTo>
                    <a:pt x="193" y="0"/>
                  </a:moveTo>
                  <a:lnTo>
                    <a:pt x="69" y="10"/>
                  </a:lnTo>
                  <a:cubicBezTo>
                    <a:pt x="69" y="34"/>
                    <a:pt x="1" y="259"/>
                    <a:pt x="42" y="276"/>
                  </a:cubicBezTo>
                  <a:cubicBezTo>
                    <a:pt x="62" y="283"/>
                    <a:pt x="112" y="289"/>
                    <a:pt x="161" y="289"/>
                  </a:cubicBezTo>
                  <a:cubicBezTo>
                    <a:pt x="217" y="289"/>
                    <a:pt x="271" y="281"/>
                    <a:pt x="276" y="259"/>
                  </a:cubicBezTo>
                  <a:cubicBezTo>
                    <a:pt x="284" y="217"/>
                    <a:pt x="193"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4599;p85">
              <a:extLst>
                <a:ext uri="{FF2B5EF4-FFF2-40B4-BE49-F238E27FC236}">
                  <a16:creationId xmlns:a16="http://schemas.microsoft.com/office/drawing/2014/main" id="{21CDF6A6-C424-4430-2661-039F03AF5DDE}"/>
                </a:ext>
              </a:extLst>
            </p:cNvPr>
            <p:cNvSpPr/>
            <p:nvPr/>
          </p:nvSpPr>
          <p:spPr>
            <a:xfrm>
              <a:off x="6405800" y="2383587"/>
              <a:ext cx="7819" cy="7985"/>
            </a:xfrm>
            <a:custGeom>
              <a:avLst/>
              <a:gdLst/>
              <a:ahLst/>
              <a:cxnLst/>
              <a:rect l="l" t="t" r="r" b="b"/>
              <a:pathLst>
                <a:path w="283" h="289" extrusionOk="0">
                  <a:moveTo>
                    <a:pt x="191" y="1"/>
                  </a:moveTo>
                  <a:lnTo>
                    <a:pt x="67" y="10"/>
                  </a:lnTo>
                  <a:cubicBezTo>
                    <a:pt x="67" y="34"/>
                    <a:pt x="1" y="259"/>
                    <a:pt x="42" y="276"/>
                  </a:cubicBezTo>
                  <a:cubicBezTo>
                    <a:pt x="62" y="283"/>
                    <a:pt x="112" y="289"/>
                    <a:pt x="160" y="289"/>
                  </a:cubicBezTo>
                  <a:cubicBezTo>
                    <a:pt x="216" y="289"/>
                    <a:pt x="270" y="281"/>
                    <a:pt x="275" y="259"/>
                  </a:cubicBezTo>
                  <a:cubicBezTo>
                    <a:pt x="282" y="217"/>
                    <a:pt x="191"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4600;p85">
              <a:extLst>
                <a:ext uri="{FF2B5EF4-FFF2-40B4-BE49-F238E27FC236}">
                  <a16:creationId xmlns:a16="http://schemas.microsoft.com/office/drawing/2014/main" id="{36475F8D-6626-8D24-7EA9-5F4A910C896B}"/>
                </a:ext>
              </a:extLst>
            </p:cNvPr>
            <p:cNvSpPr/>
            <p:nvPr/>
          </p:nvSpPr>
          <p:spPr>
            <a:xfrm>
              <a:off x="6415913" y="2388892"/>
              <a:ext cx="7819" cy="7957"/>
            </a:xfrm>
            <a:custGeom>
              <a:avLst/>
              <a:gdLst/>
              <a:ahLst/>
              <a:cxnLst/>
              <a:rect l="l" t="t" r="r" b="b"/>
              <a:pathLst>
                <a:path w="283" h="288" extrusionOk="0">
                  <a:moveTo>
                    <a:pt x="192" y="1"/>
                  </a:moveTo>
                  <a:lnTo>
                    <a:pt x="67" y="8"/>
                  </a:lnTo>
                  <a:cubicBezTo>
                    <a:pt x="67" y="33"/>
                    <a:pt x="1" y="259"/>
                    <a:pt x="42" y="275"/>
                  </a:cubicBezTo>
                  <a:cubicBezTo>
                    <a:pt x="62" y="282"/>
                    <a:pt x="112" y="288"/>
                    <a:pt x="160" y="288"/>
                  </a:cubicBezTo>
                  <a:cubicBezTo>
                    <a:pt x="216" y="288"/>
                    <a:pt x="271" y="280"/>
                    <a:pt x="275" y="258"/>
                  </a:cubicBezTo>
                  <a:cubicBezTo>
                    <a:pt x="282" y="216"/>
                    <a:pt x="192" y="1"/>
                    <a:pt x="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4601;p85">
              <a:extLst>
                <a:ext uri="{FF2B5EF4-FFF2-40B4-BE49-F238E27FC236}">
                  <a16:creationId xmlns:a16="http://schemas.microsoft.com/office/drawing/2014/main" id="{A7D6D21D-C5D6-D3B3-9DBE-B023150FB791}"/>
                </a:ext>
              </a:extLst>
            </p:cNvPr>
            <p:cNvSpPr/>
            <p:nvPr/>
          </p:nvSpPr>
          <p:spPr>
            <a:xfrm>
              <a:off x="6426468" y="2394639"/>
              <a:ext cx="7847" cy="7957"/>
            </a:xfrm>
            <a:custGeom>
              <a:avLst/>
              <a:gdLst/>
              <a:ahLst/>
              <a:cxnLst/>
              <a:rect l="l" t="t" r="r" b="b"/>
              <a:pathLst>
                <a:path w="284" h="288" extrusionOk="0">
                  <a:moveTo>
                    <a:pt x="193" y="0"/>
                  </a:moveTo>
                  <a:lnTo>
                    <a:pt x="66" y="8"/>
                  </a:lnTo>
                  <a:cubicBezTo>
                    <a:pt x="66" y="33"/>
                    <a:pt x="0" y="259"/>
                    <a:pt x="42" y="274"/>
                  </a:cubicBezTo>
                  <a:cubicBezTo>
                    <a:pt x="61" y="282"/>
                    <a:pt x="110" y="288"/>
                    <a:pt x="158" y="288"/>
                  </a:cubicBezTo>
                  <a:cubicBezTo>
                    <a:pt x="215" y="288"/>
                    <a:pt x="271" y="280"/>
                    <a:pt x="276" y="257"/>
                  </a:cubicBezTo>
                  <a:cubicBezTo>
                    <a:pt x="283" y="216"/>
                    <a:pt x="193"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4602;p85">
              <a:extLst>
                <a:ext uri="{FF2B5EF4-FFF2-40B4-BE49-F238E27FC236}">
                  <a16:creationId xmlns:a16="http://schemas.microsoft.com/office/drawing/2014/main" id="{50013EA2-4A12-D470-529D-5BDF7A72B8A6}"/>
                </a:ext>
              </a:extLst>
            </p:cNvPr>
            <p:cNvSpPr/>
            <p:nvPr/>
          </p:nvSpPr>
          <p:spPr>
            <a:xfrm>
              <a:off x="6304922" y="2313157"/>
              <a:ext cx="61725" cy="48435"/>
            </a:xfrm>
            <a:custGeom>
              <a:avLst/>
              <a:gdLst/>
              <a:ahLst/>
              <a:cxnLst/>
              <a:rect l="l" t="t" r="r" b="b"/>
              <a:pathLst>
                <a:path w="2234" h="1753" extrusionOk="0">
                  <a:moveTo>
                    <a:pt x="0" y="1"/>
                  </a:moveTo>
                  <a:lnTo>
                    <a:pt x="0" y="1"/>
                  </a:lnTo>
                  <a:cubicBezTo>
                    <a:pt x="154" y="436"/>
                    <a:pt x="709" y="1624"/>
                    <a:pt x="1955" y="1753"/>
                  </a:cubicBezTo>
                  <a:cubicBezTo>
                    <a:pt x="1955" y="1753"/>
                    <a:pt x="2234" y="1367"/>
                    <a:pt x="2184" y="1117"/>
                  </a:cubicBezTo>
                  <a:lnTo>
                    <a:pt x="2184" y="1117"/>
                  </a:lnTo>
                  <a:cubicBezTo>
                    <a:pt x="2154" y="1185"/>
                    <a:pt x="2118" y="1251"/>
                    <a:pt x="2078" y="1314"/>
                  </a:cubicBezTo>
                  <a:cubicBezTo>
                    <a:pt x="2053" y="1315"/>
                    <a:pt x="2028" y="1316"/>
                    <a:pt x="2004" y="1316"/>
                  </a:cubicBezTo>
                  <a:cubicBezTo>
                    <a:pt x="905" y="1316"/>
                    <a:pt x="263" y="457"/>
                    <a:pt x="0" y="1"/>
                  </a:cubicBezTo>
                  <a:close/>
                </a:path>
              </a:pathLst>
            </a:custGeom>
            <a:solidFill>
              <a:srgbClr val="FFAA21">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4603;p85">
              <a:extLst>
                <a:ext uri="{FF2B5EF4-FFF2-40B4-BE49-F238E27FC236}">
                  <a16:creationId xmlns:a16="http://schemas.microsoft.com/office/drawing/2014/main" id="{98E5E254-FC83-0EA1-5077-4E7166693F15}"/>
                </a:ext>
              </a:extLst>
            </p:cNvPr>
            <p:cNvSpPr/>
            <p:nvPr/>
          </p:nvSpPr>
          <p:spPr>
            <a:xfrm>
              <a:off x="6449207" y="2392429"/>
              <a:ext cx="26608" cy="9228"/>
            </a:xfrm>
            <a:custGeom>
              <a:avLst/>
              <a:gdLst/>
              <a:ahLst/>
              <a:cxnLst/>
              <a:rect l="l" t="t" r="r" b="b"/>
              <a:pathLst>
                <a:path w="963" h="334" extrusionOk="0">
                  <a:moveTo>
                    <a:pt x="185" y="0"/>
                  </a:moveTo>
                  <a:cubicBezTo>
                    <a:pt x="142" y="0"/>
                    <a:pt x="109" y="9"/>
                    <a:pt x="93" y="30"/>
                  </a:cubicBezTo>
                  <a:cubicBezTo>
                    <a:pt x="0" y="143"/>
                    <a:pt x="467" y="334"/>
                    <a:pt x="734" y="334"/>
                  </a:cubicBezTo>
                  <a:cubicBezTo>
                    <a:pt x="784" y="334"/>
                    <a:pt x="826" y="327"/>
                    <a:pt x="857" y="313"/>
                  </a:cubicBezTo>
                  <a:cubicBezTo>
                    <a:pt x="962" y="263"/>
                    <a:pt x="420" y="0"/>
                    <a:pt x="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4604;p85">
              <a:extLst>
                <a:ext uri="{FF2B5EF4-FFF2-40B4-BE49-F238E27FC236}">
                  <a16:creationId xmlns:a16="http://schemas.microsoft.com/office/drawing/2014/main" id="{5311DEE7-5EBE-94F1-2ADF-CB7D4CEC8597}"/>
                </a:ext>
              </a:extLst>
            </p:cNvPr>
            <p:cNvSpPr/>
            <p:nvPr/>
          </p:nvSpPr>
          <p:spPr>
            <a:xfrm>
              <a:off x="6376042" y="2357863"/>
              <a:ext cx="19921" cy="10831"/>
            </a:xfrm>
            <a:custGeom>
              <a:avLst/>
              <a:gdLst/>
              <a:ahLst/>
              <a:cxnLst/>
              <a:rect l="l" t="t" r="r" b="b"/>
              <a:pathLst>
                <a:path w="721" h="392" extrusionOk="0">
                  <a:moveTo>
                    <a:pt x="254" y="0"/>
                  </a:moveTo>
                  <a:cubicBezTo>
                    <a:pt x="112" y="0"/>
                    <a:pt x="13" y="61"/>
                    <a:pt x="7" y="144"/>
                  </a:cubicBezTo>
                  <a:cubicBezTo>
                    <a:pt x="1" y="229"/>
                    <a:pt x="99" y="321"/>
                    <a:pt x="232" y="364"/>
                  </a:cubicBezTo>
                  <a:cubicBezTo>
                    <a:pt x="288" y="382"/>
                    <a:pt x="349" y="391"/>
                    <a:pt x="406" y="391"/>
                  </a:cubicBezTo>
                  <a:cubicBezTo>
                    <a:pt x="495" y="391"/>
                    <a:pt x="577" y="369"/>
                    <a:pt x="622" y="322"/>
                  </a:cubicBezTo>
                  <a:cubicBezTo>
                    <a:pt x="721" y="222"/>
                    <a:pt x="616" y="70"/>
                    <a:pt x="386" y="16"/>
                  </a:cubicBezTo>
                  <a:cubicBezTo>
                    <a:pt x="339" y="5"/>
                    <a:pt x="295" y="0"/>
                    <a:pt x="254" y="0"/>
                  </a:cubicBezTo>
                  <a:close/>
                </a:path>
              </a:pathLst>
            </a:custGeom>
            <a:solidFill>
              <a:srgbClr val="F1E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4605;p85">
              <a:extLst>
                <a:ext uri="{FF2B5EF4-FFF2-40B4-BE49-F238E27FC236}">
                  <a16:creationId xmlns:a16="http://schemas.microsoft.com/office/drawing/2014/main" id="{4D31042F-C416-F497-9BD3-DB3E79B561F6}"/>
                </a:ext>
              </a:extLst>
            </p:cNvPr>
            <p:cNvSpPr/>
            <p:nvPr/>
          </p:nvSpPr>
          <p:spPr>
            <a:xfrm>
              <a:off x="6662679" y="2117397"/>
              <a:ext cx="107950" cy="198079"/>
            </a:xfrm>
            <a:custGeom>
              <a:avLst/>
              <a:gdLst/>
              <a:ahLst/>
              <a:cxnLst/>
              <a:rect l="l" t="t" r="r" b="b"/>
              <a:pathLst>
                <a:path w="3907" h="7169" extrusionOk="0">
                  <a:moveTo>
                    <a:pt x="261" y="1"/>
                  </a:moveTo>
                  <a:lnTo>
                    <a:pt x="1" y="7169"/>
                  </a:lnTo>
                  <a:lnTo>
                    <a:pt x="3649" y="7149"/>
                  </a:lnTo>
                  <a:lnTo>
                    <a:pt x="3906" y="64"/>
                  </a:lnTo>
                  <a:lnTo>
                    <a:pt x="2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4606;p85">
              <a:extLst>
                <a:ext uri="{FF2B5EF4-FFF2-40B4-BE49-F238E27FC236}">
                  <a16:creationId xmlns:a16="http://schemas.microsoft.com/office/drawing/2014/main" id="{3CE7B435-E1B8-3E07-0358-A3A3D0BF3C0C}"/>
                </a:ext>
              </a:extLst>
            </p:cNvPr>
            <p:cNvSpPr/>
            <p:nvPr/>
          </p:nvSpPr>
          <p:spPr>
            <a:xfrm>
              <a:off x="6670968" y="2124470"/>
              <a:ext cx="95655" cy="185950"/>
            </a:xfrm>
            <a:custGeom>
              <a:avLst/>
              <a:gdLst/>
              <a:ahLst/>
              <a:cxnLst/>
              <a:rect l="l" t="t" r="r" b="b"/>
              <a:pathLst>
                <a:path w="3462" h="6730" extrusionOk="0">
                  <a:moveTo>
                    <a:pt x="230" y="0"/>
                  </a:moveTo>
                  <a:lnTo>
                    <a:pt x="1" y="6730"/>
                  </a:lnTo>
                  <a:lnTo>
                    <a:pt x="3234" y="6711"/>
                  </a:lnTo>
                  <a:lnTo>
                    <a:pt x="3462" y="59"/>
                  </a:lnTo>
                  <a:lnTo>
                    <a:pt x="230" y="0"/>
                  </a:lnTo>
                  <a:close/>
                </a:path>
              </a:pathLst>
            </a:custGeom>
            <a:solidFill>
              <a:srgbClr val="F1E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4607;p85">
              <a:extLst>
                <a:ext uri="{FF2B5EF4-FFF2-40B4-BE49-F238E27FC236}">
                  <a16:creationId xmlns:a16="http://schemas.microsoft.com/office/drawing/2014/main" id="{1070BD5C-2C73-A83E-5E95-3E4D4718BECF}"/>
                </a:ext>
              </a:extLst>
            </p:cNvPr>
            <p:cNvSpPr/>
            <p:nvPr/>
          </p:nvSpPr>
          <p:spPr>
            <a:xfrm>
              <a:off x="6677931" y="2130880"/>
              <a:ext cx="81730" cy="173074"/>
            </a:xfrm>
            <a:custGeom>
              <a:avLst/>
              <a:gdLst/>
              <a:ahLst/>
              <a:cxnLst/>
              <a:rect l="l" t="t" r="r" b="b"/>
              <a:pathLst>
                <a:path w="2958" h="6264" extrusionOk="0">
                  <a:moveTo>
                    <a:pt x="198" y="0"/>
                  </a:moveTo>
                  <a:lnTo>
                    <a:pt x="1" y="6264"/>
                  </a:lnTo>
                  <a:lnTo>
                    <a:pt x="1" y="6264"/>
                  </a:lnTo>
                  <a:lnTo>
                    <a:pt x="2762" y="6247"/>
                  </a:lnTo>
                  <a:lnTo>
                    <a:pt x="2957" y="56"/>
                  </a:lnTo>
                  <a:lnTo>
                    <a:pt x="1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4608;p85">
              <a:extLst>
                <a:ext uri="{FF2B5EF4-FFF2-40B4-BE49-F238E27FC236}">
                  <a16:creationId xmlns:a16="http://schemas.microsoft.com/office/drawing/2014/main" id="{61A020C6-4E4C-4BC7-F8B1-A70DFB599886}"/>
                </a:ext>
              </a:extLst>
            </p:cNvPr>
            <p:cNvSpPr/>
            <p:nvPr/>
          </p:nvSpPr>
          <p:spPr>
            <a:xfrm>
              <a:off x="6685087" y="2133947"/>
              <a:ext cx="74877" cy="167935"/>
            </a:xfrm>
            <a:custGeom>
              <a:avLst/>
              <a:gdLst/>
              <a:ahLst/>
              <a:cxnLst/>
              <a:rect l="l" t="t" r="r" b="b"/>
              <a:pathLst>
                <a:path w="2710" h="6078" extrusionOk="0">
                  <a:moveTo>
                    <a:pt x="180" y="0"/>
                  </a:moveTo>
                  <a:lnTo>
                    <a:pt x="0" y="6078"/>
                  </a:lnTo>
                  <a:lnTo>
                    <a:pt x="2531" y="6061"/>
                  </a:lnTo>
                  <a:lnTo>
                    <a:pt x="2709" y="54"/>
                  </a:lnTo>
                  <a:lnTo>
                    <a:pt x="1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4609;p85">
              <a:extLst>
                <a:ext uri="{FF2B5EF4-FFF2-40B4-BE49-F238E27FC236}">
                  <a16:creationId xmlns:a16="http://schemas.microsoft.com/office/drawing/2014/main" id="{8CF3910B-DEC2-0BF7-F049-BC286DB0E5B2}"/>
                </a:ext>
              </a:extLst>
            </p:cNvPr>
            <p:cNvSpPr/>
            <p:nvPr/>
          </p:nvSpPr>
          <p:spPr>
            <a:xfrm>
              <a:off x="6715563" y="2129692"/>
              <a:ext cx="11660" cy="174262"/>
            </a:xfrm>
            <a:custGeom>
              <a:avLst/>
              <a:gdLst/>
              <a:ahLst/>
              <a:cxnLst/>
              <a:rect l="l" t="t" r="r" b="b"/>
              <a:pathLst>
                <a:path w="422" h="6307" extrusionOk="0">
                  <a:moveTo>
                    <a:pt x="232" y="0"/>
                  </a:moveTo>
                  <a:lnTo>
                    <a:pt x="0" y="6307"/>
                  </a:lnTo>
                  <a:lnTo>
                    <a:pt x="189" y="6307"/>
                  </a:lnTo>
                  <a:lnTo>
                    <a:pt x="422" y="0"/>
                  </a:lnTo>
                  <a:close/>
                </a:path>
              </a:pathLst>
            </a:custGeom>
            <a:solidFill>
              <a:srgbClr val="F1E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4610;p85">
              <a:extLst>
                <a:ext uri="{FF2B5EF4-FFF2-40B4-BE49-F238E27FC236}">
                  <a16:creationId xmlns:a16="http://schemas.microsoft.com/office/drawing/2014/main" id="{760C3198-F0E9-4F7F-B810-615CF8FA5F02}"/>
                </a:ext>
              </a:extLst>
            </p:cNvPr>
            <p:cNvSpPr/>
            <p:nvPr/>
          </p:nvSpPr>
          <p:spPr>
            <a:xfrm>
              <a:off x="6677129" y="2164120"/>
              <a:ext cx="85791" cy="8510"/>
            </a:xfrm>
            <a:custGeom>
              <a:avLst/>
              <a:gdLst/>
              <a:ahLst/>
              <a:cxnLst/>
              <a:rect l="l" t="t" r="r" b="b"/>
              <a:pathLst>
                <a:path w="3105" h="308" extrusionOk="0">
                  <a:moveTo>
                    <a:pt x="1" y="0"/>
                  </a:moveTo>
                  <a:lnTo>
                    <a:pt x="1" y="189"/>
                  </a:lnTo>
                  <a:lnTo>
                    <a:pt x="3105" y="308"/>
                  </a:lnTo>
                  <a:lnTo>
                    <a:pt x="3105" y="120"/>
                  </a:lnTo>
                  <a:lnTo>
                    <a:pt x="1" y="0"/>
                  </a:lnTo>
                  <a:close/>
                </a:path>
              </a:pathLst>
            </a:custGeom>
            <a:solidFill>
              <a:srgbClr val="F1E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4611;p85">
              <a:extLst>
                <a:ext uri="{FF2B5EF4-FFF2-40B4-BE49-F238E27FC236}">
                  <a16:creationId xmlns:a16="http://schemas.microsoft.com/office/drawing/2014/main" id="{954B524A-A355-F0F9-4E75-4F3D9FA8279C}"/>
                </a:ext>
              </a:extLst>
            </p:cNvPr>
            <p:cNvSpPr/>
            <p:nvPr/>
          </p:nvSpPr>
          <p:spPr>
            <a:xfrm>
              <a:off x="6675251" y="2250216"/>
              <a:ext cx="85819" cy="8482"/>
            </a:xfrm>
            <a:custGeom>
              <a:avLst/>
              <a:gdLst/>
              <a:ahLst/>
              <a:cxnLst/>
              <a:rect l="l" t="t" r="r" b="b"/>
              <a:pathLst>
                <a:path w="3106" h="307" extrusionOk="0">
                  <a:moveTo>
                    <a:pt x="1" y="1"/>
                  </a:moveTo>
                  <a:lnTo>
                    <a:pt x="1" y="188"/>
                  </a:lnTo>
                  <a:lnTo>
                    <a:pt x="3105" y="307"/>
                  </a:lnTo>
                  <a:lnTo>
                    <a:pt x="3105" y="119"/>
                  </a:lnTo>
                  <a:lnTo>
                    <a:pt x="1" y="1"/>
                  </a:lnTo>
                  <a:close/>
                </a:path>
              </a:pathLst>
            </a:custGeom>
            <a:solidFill>
              <a:srgbClr val="F1E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4612;p85">
              <a:extLst>
                <a:ext uri="{FF2B5EF4-FFF2-40B4-BE49-F238E27FC236}">
                  <a16:creationId xmlns:a16="http://schemas.microsoft.com/office/drawing/2014/main" id="{50D28288-47BD-1BD3-9CBE-4C66CA2CE67C}"/>
                </a:ext>
              </a:extLst>
            </p:cNvPr>
            <p:cNvSpPr/>
            <p:nvPr/>
          </p:nvSpPr>
          <p:spPr>
            <a:xfrm>
              <a:off x="6919336" y="2117397"/>
              <a:ext cx="107978" cy="198079"/>
            </a:xfrm>
            <a:custGeom>
              <a:avLst/>
              <a:gdLst/>
              <a:ahLst/>
              <a:cxnLst/>
              <a:rect l="l" t="t" r="r" b="b"/>
              <a:pathLst>
                <a:path w="3908" h="7169" extrusionOk="0">
                  <a:moveTo>
                    <a:pt x="261" y="1"/>
                  </a:moveTo>
                  <a:lnTo>
                    <a:pt x="1" y="7169"/>
                  </a:lnTo>
                  <a:lnTo>
                    <a:pt x="3651" y="7149"/>
                  </a:lnTo>
                  <a:lnTo>
                    <a:pt x="3908" y="64"/>
                  </a:lnTo>
                  <a:lnTo>
                    <a:pt x="2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4613;p85">
              <a:extLst>
                <a:ext uri="{FF2B5EF4-FFF2-40B4-BE49-F238E27FC236}">
                  <a16:creationId xmlns:a16="http://schemas.microsoft.com/office/drawing/2014/main" id="{B493031E-5E20-07FE-8422-B05A9C30D981}"/>
                </a:ext>
              </a:extLst>
            </p:cNvPr>
            <p:cNvSpPr/>
            <p:nvPr/>
          </p:nvSpPr>
          <p:spPr>
            <a:xfrm>
              <a:off x="6927626" y="2124470"/>
              <a:ext cx="95655" cy="185950"/>
            </a:xfrm>
            <a:custGeom>
              <a:avLst/>
              <a:gdLst/>
              <a:ahLst/>
              <a:cxnLst/>
              <a:rect l="l" t="t" r="r" b="b"/>
              <a:pathLst>
                <a:path w="3462" h="6730" extrusionOk="0">
                  <a:moveTo>
                    <a:pt x="232" y="0"/>
                  </a:moveTo>
                  <a:lnTo>
                    <a:pt x="1" y="6730"/>
                  </a:lnTo>
                  <a:lnTo>
                    <a:pt x="1" y="6730"/>
                  </a:lnTo>
                  <a:lnTo>
                    <a:pt x="3236" y="6711"/>
                  </a:lnTo>
                  <a:lnTo>
                    <a:pt x="3462" y="59"/>
                  </a:lnTo>
                  <a:lnTo>
                    <a:pt x="232" y="0"/>
                  </a:lnTo>
                  <a:close/>
                </a:path>
              </a:pathLst>
            </a:custGeom>
            <a:solidFill>
              <a:srgbClr val="F1E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4614;p85">
              <a:extLst>
                <a:ext uri="{FF2B5EF4-FFF2-40B4-BE49-F238E27FC236}">
                  <a16:creationId xmlns:a16="http://schemas.microsoft.com/office/drawing/2014/main" id="{C8D124D6-CE23-E422-E10B-D054ED600803}"/>
                </a:ext>
              </a:extLst>
            </p:cNvPr>
            <p:cNvSpPr/>
            <p:nvPr/>
          </p:nvSpPr>
          <p:spPr>
            <a:xfrm>
              <a:off x="6934616" y="2130880"/>
              <a:ext cx="81702" cy="173074"/>
            </a:xfrm>
            <a:custGeom>
              <a:avLst/>
              <a:gdLst/>
              <a:ahLst/>
              <a:cxnLst/>
              <a:rect l="l" t="t" r="r" b="b"/>
              <a:pathLst>
                <a:path w="2957" h="6264" extrusionOk="0">
                  <a:moveTo>
                    <a:pt x="197" y="0"/>
                  </a:moveTo>
                  <a:lnTo>
                    <a:pt x="0" y="6264"/>
                  </a:lnTo>
                  <a:lnTo>
                    <a:pt x="0" y="6264"/>
                  </a:lnTo>
                  <a:lnTo>
                    <a:pt x="2763" y="6247"/>
                  </a:lnTo>
                  <a:lnTo>
                    <a:pt x="2957" y="56"/>
                  </a:lnTo>
                  <a:lnTo>
                    <a:pt x="1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4615;p85">
              <a:extLst>
                <a:ext uri="{FF2B5EF4-FFF2-40B4-BE49-F238E27FC236}">
                  <a16:creationId xmlns:a16="http://schemas.microsoft.com/office/drawing/2014/main" id="{DD4E8BC7-0834-3489-A81B-2BFB8C3098A6}"/>
                </a:ext>
              </a:extLst>
            </p:cNvPr>
            <p:cNvSpPr/>
            <p:nvPr/>
          </p:nvSpPr>
          <p:spPr>
            <a:xfrm>
              <a:off x="6941800" y="2133947"/>
              <a:ext cx="74850" cy="167935"/>
            </a:xfrm>
            <a:custGeom>
              <a:avLst/>
              <a:gdLst/>
              <a:ahLst/>
              <a:cxnLst/>
              <a:rect l="l" t="t" r="r" b="b"/>
              <a:pathLst>
                <a:path w="2709" h="6078" extrusionOk="0">
                  <a:moveTo>
                    <a:pt x="180" y="0"/>
                  </a:moveTo>
                  <a:lnTo>
                    <a:pt x="0" y="6078"/>
                  </a:lnTo>
                  <a:lnTo>
                    <a:pt x="2530" y="6061"/>
                  </a:lnTo>
                  <a:lnTo>
                    <a:pt x="2709" y="54"/>
                  </a:lnTo>
                  <a:lnTo>
                    <a:pt x="1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4616;p85">
              <a:extLst>
                <a:ext uri="{FF2B5EF4-FFF2-40B4-BE49-F238E27FC236}">
                  <a16:creationId xmlns:a16="http://schemas.microsoft.com/office/drawing/2014/main" id="{A089AF4E-E598-863A-427F-4E256946C4BB}"/>
                </a:ext>
              </a:extLst>
            </p:cNvPr>
            <p:cNvSpPr/>
            <p:nvPr/>
          </p:nvSpPr>
          <p:spPr>
            <a:xfrm>
              <a:off x="6972248" y="2129692"/>
              <a:ext cx="11687" cy="174262"/>
            </a:xfrm>
            <a:custGeom>
              <a:avLst/>
              <a:gdLst/>
              <a:ahLst/>
              <a:cxnLst/>
              <a:rect l="l" t="t" r="r" b="b"/>
              <a:pathLst>
                <a:path w="423" h="6307" extrusionOk="0">
                  <a:moveTo>
                    <a:pt x="233" y="0"/>
                  </a:moveTo>
                  <a:lnTo>
                    <a:pt x="1" y="6307"/>
                  </a:lnTo>
                  <a:lnTo>
                    <a:pt x="189" y="6307"/>
                  </a:lnTo>
                  <a:lnTo>
                    <a:pt x="422" y="0"/>
                  </a:lnTo>
                  <a:close/>
                </a:path>
              </a:pathLst>
            </a:custGeom>
            <a:solidFill>
              <a:srgbClr val="F1E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4617;p85">
              <a:extLst>
                <a:ext uri="{FF2B5EF4-FFF2-40B4-BE49-F238E27FC236}">
                  <a16:creationId xmlns:a16="http://schemas.microsoft.com/office/drawing/2014/main" id="{99913787-C01F-4B69-E3A2-D8FCCD12CD58}"/>
                </a:ext>
              </a:extLst>
            </p:cNvPr>
            <p:cNvSpPr/>
            <p:nvPr/>
          </p:nvSpPr>
          <p:spPr>
            <a:xfrm>
              <a:off x="6933787" y="2164120"/>
              <a:ext cx="85819" cy="8510"/>
            </a:xfrm>
            <a:custGeom>
              <a:avLst/>
              <a:gdLst/>
              <a:ahLst/>
              <a:cxnLst/>
              <a:rect l="l" t="t" r="r" b="b"/>
              <a:pathLst>
                <a:path w="3106" h="308" extrusionOk="0">
                  <a:moveTo>
                    <a:pt x="1" y="0"/>
                  </a:moveTo>
                  <a:lnTo>
                    <a:pt x="1" y="189"/>
                  </a:lnTo>
                  <a:lnTo>
                    <a:pt x="3105" y="308"/>
                  </a:lnTo>
                  <a:lnTo>
                    <a:pt x="3105" y="120"/>
                  </a:lnTo>
                  <a:lnTo>
                    <a:pt x="1" y="0"/>
                  </a:lnTo>
                  <a:close/>
                </a:path>
              </a:pathLst>
            </a:custGeom>
            <a:solidFill>
              <a:srgbClr val="F1E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4618;p85">
              <a:extLst>
                <a:ext uri="{FF2B5EF4-FFF2-40B4-BE49-F238E27FC236}">
                  <a16:creationId xmlns:a16="http://schemas.microsoft.com/office/drawing/2014/main" id="{CBEE1044-936E-DDE9-72F1-11D79BEAB6F5}"/>
                </a:ext>
              </a:extLst>
            </p:cNvPr>
            <p:cNvSpPr/>
            <p:nvPr/>
          </p:nvSpPr>
          <p:spPr>
            <a:xfrm>
              <a:off x="6931964" y="2250216"/>
              <a:ext cx="85791" cy="8482"/>
            </a:xfrm>
            <a:custGeom>
              <a:avLst/>
              <a:gdLst/>
              <a:ahLst/>
              <a:cxnLst/>
              <a:rect l="l" t="t" r="r" b="b"/>
              <a:pathLst>
                <a:path w="3105" h="307" extrusionOk="0">
                  <a:moveTo>
                    <a:pt x="1" y="1"/>
                  </a:moveTo>
                  <a:lnTo>
                    <a:pt x="1" y="188"/>
                  </a:lnTo>
                  <a:lnTo>
                    <a:pt x="3105" y="307"/>
                  </a:lnTo>
                  <a:lnTo>
                    <a:pt x="3105" y="119"/>
                  </a:lnTo>
                  <a:lnTo>
                    <a:pt x="1" y="1"/>
                  </a:lnTo>
                  <a:close/>
                </a:path>
              </a:pathLst>
            </a:custGeom>
            <a:solidFill>
              <a:srgbClr val="F1E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4619;p85">
              <a:extLst>
                <a:ext uri="{FF2B5EF4-FFF2-40B4-BE49-F238E27FC236}">
                  <a16:creationId xmlns:a16="http://schemas.microsoft.com/office/drawing/2014/main" id="{237866B2-932E-A8DE-AD59-321364A34B77}"/>
                </a:ext>
              </a:extLst>
            </p:cNvPr>
            <p:cNvSpPr/>
            <p:nvPr/>
          </p:nvSpPr>
          <p:spPr>
            <a:xfrm>
              <a:off x="7164666" y="1824958"/>
              <a:ext cx="77088" cy="149230"/>
            </a:xfrm>
            <a:custGeom>
              <a:avLst/>
              <a:gdLst/>
              <a:ahLst/>
              <a:cxnLst/>
              <a:rect l="l" t="t" r="r" b="b"/>
              <a:pathLst>
                <a:path w="2790" h="5401" extrusionOk="0">
                  <a:moveTo>
                    <a:pt x="0" y="0"/>
                  </a:moveTo>
                  <a:lnTo>
                    <a:pt x="184" y="5096"/>
                  </a:lnTo>
                  <a:lnTo>
                    <a:pt x="2789" y="5401"/>
                  </a:lnTo>
                  <a:lnTo>
                    <a:pt x="2789" y="5401"/>
                  </a:lnTo>
                  <a:lnTo>
                    <a:pt x="2605" y="246"/>
                  </a:lnTo>
                  <a:lnTo>
                    <a:pt x="0" y="0"/>
                  </a:lnTo>
                  <a:close/>
                </a:path>
              </a:pathLst>
            </a:custGeom>
            <a:solidFill>
              <a:srgbClr val="EB5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4620;p85">
              <a:extLst>
                <a:ext uri="{FF2B5EF4-FFF2-40B4-BE49-F238E27FC236}">
                  <a16:creationId xmlns:a16="http://schemas.microsoft.com/office/drawing/2014/main" id="{4A736C99-9A17-E9F6-15B9-9D778AE8A038}"/>
                </a:ext>
              </a:extLst>
            </p:cNvPr>
            <p:cNvSpPr/>
            <p:nvPr/>
          </p:nvSpPr>
          <p:spPr>
            <a:xfrm>
              <a:off x="7167512" y="1830263"/>
              <a:ext cx="68329" cy="139697"/>
            </a:xfrm>
            <a:custGeom>
              <a:avLst/>
              <a:gdLst/>
              <a:ahLst/>
              <a:cxnLst/>
              <a:rect l="l" t="t" r="r" b="b"/>
              <a:pathLst>
                <a:path w="2473" h="5056" extrusionOk="0">
                  <a:moveTo>
                    <a:pt x="1" y="1"/>
                  </a:moveTo>
                  <a:lnTo>
                    <a:pt x="164" y="4784"/>
                  </a:lnTo>
                  <a:lnTo>
                    <a:pt x="2472" y="5055"/>
                  </a:lnTo>
                  <a:lnTo>
                    <a:pt x="2308" y="214"/>
                  </a:lnTo>
                  <a:lnTo>
                    <a:pt x="1" y="1"/>
                  </a:lnTo>
                  <a:close/>
                </a:path>
              </a:pathLst>
            </a:custGeom>
            <a:solidFill>
              <a:srgbClr val="F1E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4621;p85">
              <a:extLst>
                <a:ext uri="{FF2B5EF4-FFF2-40B4-BE49-F238E27FC236}">
                  <a16:creationId xmlns:a16="http://schemas.microsoft.com/office/drawing/2014/main" id="{EC01F99C-C7DB-06EE-E844-D37CFBE61555}"/>
                </a:ext>
              </a:extLst>
            </p:cNvPr>
            <p:cNvSpPr/>
            <p:nvPr/>
          </p:nvSpPr>
          <p:spPr>
            <a:xfrm>
              <a:off x="7172485" y="1835319"/>
              <a:ext cx="58382" cy="129447"/>
            </a:xfrm>
            <a:custGeom>
              <a:avLst/>
              <a:gdLst/>
              <a:ahLst/>
              <a:cxnLst/>
              <a:rect l="l" t="t" r="r" b="b"/>
              <a:pathLst>
                <a:path w="2113" h="4685" extrusionOk="0">
                  <a:moveTo>
                    <a:pt x="0" y="1"/>
                  </a:moveTo>
                  <a:lnTo>
                    <a:pt x="140" y="4452"/>
                  </a:lnTo>
                  <a:lnTo>
                    <a:pt x="2112" y="4684"/>
                  </a:lnTo>
                  <a:lnTo>
                    <a:pt x="2112" y="4684"/>
                  </a:lnTo>
                  <a:lnTo>
                    <a:pt x="1971" y="182"/>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4622;p85">
              <a:extLst>
                <a:ext uri="{FF2B5EF4-FFF2-40B4-BE49-F238E27FC236}">
                  <a16:creationId xmlns:a16="http://schemas.microsoft.com/office/drawing/2014/main" id="{717F509B-4C49-D997-2A55-B38AA10BD6A7}"/>
                </a:ext>
              </a:extLst>
            </p:cNvPr>
            <p:cNvSpPr/>
            <p:nvPr/>
          </p:nvSpPr>
          <p:spPr>
            <a:xfrm>
              <a:off x="7172264" y="1837447"/>
              <a:ext cx="53464" cy="125247"/>
            </a:xfrm>
            <a:custGeom>
              <a:avLst/>
              <a:gdLst/>
              <a:ahLst/>
              <a:cxnLst/>
              <a:rect l="l" t="t" r="r" b="b"/>
              <a:pathLst>
                <a:path w="1935" h="4533" extrusionOk="0">
                  <a:moveTo>
                    <a:pt x="1" y="1"/>
                  </a:moveTo>
                  <a:lnTo>
                    <a:pt x="128" y="4320"/>
                  </a:lnTo>
                  <a:lnTo>
                    <a:pt x="1934" y="4532"/>
                  </a:lnTo>
                  <a:lnTo>
                    <a:pt x="1807" y="16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4623;p85">
              <a:extLst>
                <a:ext uri="{FF2B5EF4-FFF2-40B4-BE49-F238E27FC236}">
                  <a16:creationId xmlns:a16="http://schemas.microsoft.com/office/drawing/2014/main" id="{9B401B13-D1AB-300F-D0D5-499AEE581394}"/>
                </a:ext>
              </a:extLst>
            </p:cNvPr>
            <p:cNvSpPr/>
            <p:nvPr/>
          </p:nvSpPr>
          <p:spPr>
            <a:xfrm>
              <a:off x="7195639" y="1835955"/>
              <a:ext cx="8372" cy="125827"/>
            </a:xfrm>
            <a:custGeom>
              <a:avLst/>
              <a:gdLst/>
              <a:ahLst/>
              <a:cxnLst/>
              <a:rect l="l" t="t" r="r" b="b"/>
              <a:pathLst>
                <a:path w="303" h="4554" extrusionOk="0">
                  <a:moveTo>
                    <a:pt x="1" y="1"/>
                  </a:moveTo>
                  <a:lnTo>
                    <a:pt x="167" y="4538"/>
                  </a:lnTo>
                  <a:lnTo>
                    <a:pt x="302" y="4554"/>
                  </a:lnTo>
                  <a:lnTo>
                    <a:pt x="136" y="15"/>
                  </a:lnTo>
                  <a:lnTo>
                    <a:pt x="1" y="1"/>
                  </a:lnTo>
                  <a:close/>
                </a:path>
              </a:pathLst>
            </a:custGeom>
            <a:solidFill>
              <a:srgbClr val="F1E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4624;p85">
              <a:extLst>
                <a:ext uri="{FF2B5EF4-FFF2-40B4-BE49-F238E27FC236}">
                  <a16:creationId xmlns:a16="http://schemas.microsoft.com/office/drawing/2014/main" id="{4202476E-C6BD-39B7-EE4F-CB5A8072E848}"/>
                </a:ext>
              </a:extLst>
            </p:cNvPr>
            <p:cNvSpPr/>
            <p:nvPr/>
          </p:nvSpPr>
          <p:spPr>
            <a:xfrm>
              <a:off x="7170137" y="1860131"/>
              <a:ext cx="61283" cy="8234"/>
            </a:xfrm>
            <a:custGeom>
              <a:avLst/>
              <a:gdLst/>
              <a:ahLst/>
              <a:cxnLst/>
              <a:rect l="l" t="t" r="r" b="b"/>
              <a:pathLst>
                <a:path w="2218" h="298" extrusionOk="0">
                  <a:moveTo>
                    <a:pt x="1" y="1"/>
                  </a:moveTo>
                  <a:lnTo>
                    <a:pt x="1" y="136"/>
                  </a:lnTo>
                  <a:lnTo>
                    <a:pt x="2217" y="298"/>
                  </a:lnTo>
                  <a:lnTo>
                    <a:pt x="2217" y="164"/>
                  </a:lnTo>
                  <a:lnTo>
                    <a:pt x="1" y="1"/>
                  </a:lnTo>
                  <a:close/>
                </a:path>
              </a:pathLst>
            </a:custGeom>
            <a:solidFill>
              <a:srgbClr val="F1E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4625;p85">
              <a:extLst>
                <a:ext uri="{FF2B5EF4-FFF2-40B4-BE49-F238E27FC236}">
                  <a16:creationId xmlns:a16="http://schemas.microsoft.com/office/drawing/2014/main" id="{2EE80970-843D-B7C0-C5FB-7658737E2906}"/>
                </a:ext>
              </a:extLst>
            </p:cNvPr>
            <p:cNvSpPr/>
            <p:nvPr/>
          </p:nvSpPr>
          <p:spPr>
            <a:xfrm>
              <a:off x="7171463" y="1921940"/>
              <a:ext cx="61283" cy="8261"/>
            </a:xfrm>
            <a:custGeom>
              <a:avLst/>
              <a:gdLst/>
              <a:ahLst/>
              <a:cxnLst/>
              <a:rect l="l" t="t" r="r" b="b"/>
              <a:pathLst>
                <a:path w="2218" h="299" extrusionOk="0">
                  <a:moveTo>
                    <a:pt x="1" y="1"/>
                  </a:moveTo>
                  <a:lnTo>
                    <a:pt x="1" y="136"/>
                  </a:lnTo>
                  <a:lnTo>
                    <a:pt x="2217" y="299"/>
                  </a:lnTo>
                  <a:lnTo>
                    <a:pt x="2217" y="164"/>
                  </a:lnTo>
                  <a:lnTo>
                    <a:pt x="1" y="1"/>
                  </a:lnTo>
                  <a:close/>
                </a:path>
              </a:pathLst>
            </a:custGeom>
            <a:solidFill>
              <a:srgbClr val="F1E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4626;p85">
              <a:extLst>
                <a:ext uri="{FF2B5EF4-FFF2-40B4-BE49-F238E27FC236}">
                  <a16:creationId xmlns:a16="http://schemas.microsoft.com/office/drawing/2014/main" id="{96C053DD-049F-E6D5-B3FA-449CF765B388}"/>
                </a:ext>
              </a:extLst>
            </p:cNvPr>
            <p:cNvSpPr/>
            <p:nvPr/>
          </p:nvSpPr>
          <p:spPr>
            <a:xfrm>
              <a:off x="7281376" y="1837778"/>
              <a:ext cx="77088" cy="149313"/>
            </a:xfrm>
            <a:custGeom>
              <a:avLst/>
              <a:gdLst/>
              <a:ahLst/>
              <a:cxnLst/>
              <a:rect l="l" t="t" r="r" b="b"/>
              <a:pathLst>
                <a:path w="2790" h="5404" extrusionOk="0">
                  <a:moveTo>
                    <a:pt x="0" y="1"/>
                  </a:moveTo>
                  <a:lnTo>
                    <a:pt x="183" y="5098"/>
                  </a:lnTo>
                  <a:lnTo>
                    <a:pt x="2789" y="5403"/>
                  </a:lnTo>
                  <a:lnTo>
                    <a:pt x="2605" y="247"/>
                  </a:lnTo>
                  <a:lnTo>
                    <a:pt x="0" y="1"/>
                  </a:lnTo>
                  <a:close/>
                </a:path>
              </a:pathLst>
            </a:custGeom>
            <a:solidFill>
              <a:srgbClr val="EB5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4627;p85">
              <a:extLst>
                <a:ext uri="{FF2B5EF4-FFF2-40B4-BE49-F238E27FC236}">
                  <a16:creationId xmlns:a16="http://schemas.microsoft.com/office/drawing/2014/main" id="{46E89996-DE55-ED62-D885-26E5BFAEB245}"/>
                </a:ext>
              </a:extLst>
            </p:cNvPr>
            <p:cNvSpPr/>
            <p:nvPr/>
          </p:nvSpPr>
          <p:spPr>
            <a:xfrm>
              <a:off x="7284222" y="1843111"/>
              <a:ext cx="68329" cy="139670"/>
            </a:xfrm>
            <a:custGeom>
              <a:avLst/>
              <a:gdLst/>
              <a:ahLst/>
              <a:cxnLst/>
              <a:rect l="l" t="t" r="r" b="b"/>
              <a:pathLst>
                <a:path w="2473" h="5055" extrusionOk="0">
                  <a:moveTo>
                    <a:pt x="0" y="0"/>
                  </a:moveTo>
                  <a:lnTo>
                    <a:pt x="163" y="4784"/>
                  </a:lnTo>
                  <a:lnTo>
                    <a:pt x="2472" y="5055"/>
                  </a:lnTo>
                  <a:lnTo>
                    <a:pt x="2472" y="5055"/>
                  </a:lnTo>
                  <a:lnTo>
                    <a:pt x="2308" y="216"/>
                  </a:lnTo>
                  <a:lnTo>
                    <a:pt x="0" y="0"/>
                  </a:lnTo>
                  <a:close/>
                </a:path>
              </a:pathLst>
            </a:custGeom>
            <a:solidFill>
              <a:srgbClr val="F1E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4628;p85">
              <a:extLst>
                <a:ext uri="{FF2B5EF4-FFF2-40B4-BE49-F238E27FC236}">
                  <a16:creationId xmlns:a16="http://schemas.microsoft.com/office/drawing/2014/main" id="{1E48FB49-CD15-395A-A9F2-3E4AF88FCCFC}"/>
                </a:ext>
              </a:extLst>
            </p:cNvPr>
            <p:cNvSpPr/>
            <p:nvPr/>
          </p:nvSpPr>
          <p:spPr>
            <a:xfrm>
              <a:off x="7289223" y="1848195"/>
              <a:ext cx="58355" cy="129447"/>
            </a:xfrm>
            <a:custGeom>
              <a:avLst/>
              <a:gdLst/>
              <a:ahLst/>
              <a:cxnLst/>
              <a:rect l="l" t="t" r="r" b="b"/>
              <a:pathLst>
                <a:path w="2112" h="4685" extrusionOk="0">
                  <a:moveTo>
                    <a:pt x="1" y="1"/>
                  </a:moveTo>
                  <a:lnTo>
                    <a:pt x="139" y="4452"/>
                  </a:lnTo>
                  <a:lnTo>
                    <a:pt x="2111" y="4685"/>
                  </a:lnTo>
                  <a:lnTo>
                    <a:pt x="1971" y="18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4629;p85">
              <a:extLst>
                <a:ext uri="{FF2B5EF4-FFF2-40B4-BE49-F238E27FC236}">
                  <a16:creationId xmlns:a16="http://schemas.microsoft.com/office/drawing/2014/main" id="{A67EF36D-A0F9-31A7-0620-0A5097E02A8A}"/>
                </a:ext>
              </a:extLst>
            </p:cNvPr>
            <p:cNvSpPr/>
            <p:nvPr/>
          </p:nvSpPr>
          <p:spPr>
            <a:xfrm>
              <a:off x="7288974" y="1850322"/>
              <a:ext cx="53492" cy="125247"/>
            </a:xfrm>
            <a:custGeom>
              <a:avLst/>
              <a:gdLst/>
              <a:ahLst/>
              <a:cxnLst/>
              <a:rect l="l" t="t" r="r" b="b"/>
              <a:pathLst>
                <a:path w="1936" h="4533" extrusionOk="0">
                  <a:moveTo>
                    <a:pt x="1" y="1"/>
                  </a:moveTo>
                  <a:lnTo>
                    <a:pt x="128" y="4318"/>
                  </a:lnTo>
                  <a:lnTo>
                    <a:pt x="1936" y="4532"/>
                  </a:lnTo>
                  <a:lnTo>
                    <a:pt x="1807" y="16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4630;p85">
              <a:extLst>
                <a:ext uri="{FF2B5EF4-FFF2-40B4-BE49-F238E27FC236}">
                  <a16:creationId xmlns:a16="http://schemas.microsoft.com/office/drawing/2014/main" id="{9468F103-C827-D643-3FCB-D3BB0E0685B6}"/>
                </a:ext>
              </a:extLst>
            </p:cNvPr>
            <p:cNvSpPr/>
            <p:nvPr/>
          </p:nvSpPr>
          <p:spPr>
            <a:xfrm>
              <a:off x="7312350" y="1848803"/>
              <a:ext cx="8372" cy="125827"/>
            </a:xfrm>
            <a:custGeom>
              <a:avLst/>
              <a:gdLst/>
              <a:ahLst/>
              <a:cxnLst/>
              <a:rect l="l" t="t" r="r" b="b"/>
              <a:pathLst>
                <a:path w="303" h="4554" extrusionOk="0">
                  <a:moveTo>
                    <a:pt x="1" y="0"/>
                  </a:moveTo>
                  <a:lnTo>
                    <a:pt x="167" y="4540"/>
                  </a:lnTo>
                  <a:lnTo>
                    <a:pt x="302" y="4553"/>
                  </a:lnTo>
                  <a:lnTo>
                    <a:pt x="136" y="16"/>
                  </a:lnTo>
                  <a:lnTo>
                    <a:pt x="1" y="0"/>
                  </a:lnTo>
                  <a:close/>
                </a:path>
              </a:pathLst>
            </a:custGeom>
            <a:solidFill>
              <a:srgbClr val="F1E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4631;p85">
              <a:extLst>
                <a:ext uri="{FF2B5EF4-FFF2-40B4-BE49-F238E27FC236}">
                  <a16:creationId xmlns:a16="http://schemas.microsoft.com/office/drawing/2014/main" id="{EB72FFD9-87FB-6886-8689-215A9D986F4B}"/>
                </a:ext>
              </a:extLst>
            </p:cNvPr>
            <p:cNvSpPr/>
            <p:nvPr/>
          </p:nvSpPr>
          <p:spPr>
            <a:xfrm>
              <a:off x="7286902" y="1873035"/>
              <a:ext cx="61256" cy="8206"/>
            </a:xfrm>
            <a:custGeom>
              <a:avLst/>
              <a:gdLst/>
              <a:ahLst/>
              <a:cxnLst/>
              <a:rect l="l" t="t" r="r" b="b"/>
              <a:pathLst>
                <a:path w="2217" h="297" extrusionOk="0">
                  <a:moveTo>
                    <a:pt x="0" y="0"/>
                  </a:moveTo>
                  <a:lnTo>
                    <a:pt x="0" y="135"/>
                  </a:lnTo>
                  <a:lnTo>
                    <a:pt x="2217" y="297"/>
                  </a:lnTo>
                  <a:lnTo>
                    <a:pt x="2217" y="162"/>
                  </a:lnTo>
                  <a:lnTo>
                    <a:pt x="0" y="0"/>
                  </a:lnTo>
                  <a:close/>
                </a:path>
              </a:pathLst>
            </a:custGeom>
            <a:solidFill>
              <a:srgbClr val="F1E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4632;p85">
              <a:extLst>
                <a:ext uri="{FF2B5EF4-FFF2-40B4-BE49-F238E27FC236}">
                  <a16:creationId xmlns:a16="http://schemas.microsoft.com/office/drawing/2014/main" id="{1E6D4768-6697-9ED6-8FF0-D306B9FD51B0}"/>
                </a:ext>
              </a:extLst>
            </p:cNvPr>
            <p:cNvSpPr/>
            <p:nvPr/>
          </p:nvSpPr>
          <p:spPr>
            <a:xfrm>
              <a:off x="7288173" y="1934816"/>
              <a:ext cx="61311" cy="8234"/>
            </a:xfrm>
            <a:custGeom>
              <a:avLst/>
              <a:gdLst/>
              <a:ahLst/>
              <a:cxnLst/>
              <a:rect l="l" t="t" r="r" b="b"/>
              <a:pathLst>
                <a:path w="2219" h="298" extrusionOk="0">
                  <a:moveTo>
                    <a:pt x="1" y="1"/>
                  </a:moveTo>
                  <a:lnTo>
                    <a:pt x="1" y="136"/>
                  </a:lnTo>
                  <a:lnTo>
                    <a:pt x="2219" y="297"/>
                  </a:lnTo>
                  <a:lnTo>
                    <a:pt x="2219" y="164"/>
                  </a:lnTo>
                  <a:lnTo>
                    <a:pt x="1" y="1"/>
                  </a:lnTo>
                  <a:close/>
                </a:path>
              </a:pathLst>
            </a:custGeom>
            <a:solidFill>
              <a:srgbClr val="F1E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4633;p85">
              <a:extLst>
                <a:ext uri="{FF2B5EF4-FFF2-40B4-BE49-F238E27FC236}">
                  <a16:creationId xmlns:a16="http://schemas.microsoft.com/office/drawing/2014/main" id="{0578AB1A-98DC-80B4-6452-C7D029A9FD64}"/>
                </a:ext>
              </a:extLst>
            </p:cNvPr>
            <p:cNvSpPr/>
            <p:nvPr/>
          </p:nvSpPr>
          <p:spPr>
            <a:xfrm>
              <a:off x="6724322" y="1778788"/>
              <a:ext cx="327913" cy="190398"/>
            </a:xfrm>
            <a:custGeom>
              <a:avLst/>
              <a:gdLst/>
              <a:ahLst/>
              <a:cxnLst/>
              <a:rect l="l" t="t" r="r" b="b"/>
              <a:pathLst>
                <a:path w="11868" h="6891" extrusionOk="0">
                  <a:moveTo>
                    <a:pt x="205" y="1"/>
                  </a:moveTo>
                  <a:lnTo>
                    <a:pt x="0" y="6749"/>
                  </a:lnTo>
                  <a:lnTo>
                    <a:pt x="11867" y="6890"/>
                  </a:lnTo>
                  <a:lnTo>
                    <a:pt x="11757" y="105"/>
                  </a:lnTo>
                  <a:lnTo>
                    <a:pt x="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4634;p85">
              <a:extLst>
                <a:ext uri="{FF2B5EF4-FFF2-40B4-BE49-F238E27FC236}">
                  <a16:creationId xmlns:a16="http://schemas.microsoft.com/office/drawing/2014/main" id="{49BCFD26-4096-CCE7-073F-858915AEEDC4}"/>
                </a:ext>
              </a:extLst>
            </p:cNvPr>
            <p:cNvSpPr/>
            <p:nvPr/>
          </p:nvSpPr>
          <p:spPr>
            <a:xfrm>
              <a:off x="6731368" y="1776715"/>
              <a:ext cx="312716" cy="176915"/>
            </a:xfrm>
            <a:custGeom>
              <a:avLst/>
              <a:gdLst/>
              <a:ahLst/>
              <a:cxnLst/>
              <a:rect l="l" t="t" r="r" b="b"/>
              <a:pathLst>
                <a:path w="11318" h="6403" extrusionOk="0">
                  <a:moveTo>
                    <a:pt x="11317" y="0"/>
                  </a:moveTo>
                  <a:lnTo>
                    <a:pt x="194" y="30"/>
                  </a:lnTo>
                  <a:lnTo>
                    <a:pt x="0" y="6402"/>
                  </a:lnTo>
                  <a:lnTo>
                    <a:pt x="11123" y="6373"/>
                  </a:lnTo>
                  <a:lnTo>
                    <a:pt x="11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4635;p85">
              <a:extLst>
                <a:ext uri="{FF2B5EF4-FFF2-40B4-BE49-F238E27FC236}">
                  <a16:creationId xmlns:a16="http://schemas.microsoft.com/office/drawing/2014/main" id="{5231875A-C9F7-A74A-B143-20AEA333BE40}"/>
                </a:ext>
              </a:extLst>
            </p:cNvPr>
            <p:cNvSpPr/>
            <p:nvPr/>
          </p:nvSpPr>
          <p:spPr>
            <a:xfrm>
              <a:off x="6737225" y="1785391"/>
              <a:ext cx="294812" cy="157159"/>
            </a:xfrm>
            <a:custGeom>
              <a:avLst/>
              <a:gdLst/>
              <a:ahLst/>
              <a:cxnLst/>
              <a:rect l="l" t="t" r="r" b="b"/>
              <a:pathLst>
                <a:path w="10670" h="5688" extrusionOk="0">
                  <a:moveTo>
                    <a:pt x="10670" y="0"/>
                  </a:moveTo>
                  <a:lnTo>
                    <a:pt x="184" y="25"/>
                  </a:lnTo>
                  <a:lnTo>
                    <a:pt x="1" y="5687"/>
                  </a:lnTo>
                  <a:lnTo>
                    <a:pt x="1" y="5687"/>
                  </a:lnTo>
                  <a:lnTo>
                    <a:pt x="10488" y="5662"/>
                  </a:lnTo>
                  <a:lnTo>
                    <a:pt x="106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4636;p85">
              <a:extLst>
                <a:ext uri="{FF2B5EF4-FFF2-40B4-BE49-F238E27FC236}">
                  <a16:creationId xmlns:a16="http://schemas.microsoft.com/office/drawing/2014/main" id="{1563A0CA-45F4-D314-68F8-6D9D5D86C3A5}"/>
                </a:ext>
              </a:extLst>
            </p:cNvPr>
            <p:cNvSpPr/>
            <p:nvPr/>
          </p:nvSpPr>
          <p:spPr>
            <a:xfrm>
              <a:off x="6754025" y="1806390"/>
              <a:ext cx="219161" cy="21469"/>
            </a:xfrm>
            <a:custGeom>
              <a:avLst/>
              <a:gdLst/>
              <a:ahLst/>
              <a:cxnLst/>
              <a:rect l="l" t="t" r="r" b="b"/>
              <a:pathLst>
                <a:path w="7932" h="777" extrusionOk="0">
                  <a:moveTo>
                    <a:pt x="62" y="0"/>
                  </a:moveTo>
                  <a:lnTo>
                    <a:pt x="0" y="772"/>
                  </a:lnTo>
                  <a:lnTo>
                    <a:pt x="7910" y="777"/>
                  </a:lnTo>
                  <a:lnTo>
                    <a:pt x="7931" y="192"/>
                  </a:lnTo>
                  <a:lnTo>
                    <a:pt x="62" y="0"/>
                  </a:lnTo>
                  <a:close/>
                </a:path>
              </a:pathLst>
            </a:custGeom>
            <a:solidFill>
              <a:srgbClr val="5C463F">
                <a:alpha val="42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4637;p85">
              <a:extLst>
                <a:ext uri="{FF2B5EF4-FFF2-40B4-BE49-F238E27FC236}">
                  <a16:creationId xmlns:a16="http://schemas.microsoft.com/office/drawing/2014/main" id="{2D2DAA6E-40FD-E1D0-1431-ABB102BF7DB4}"/>
                </a:ext>
              </a:extLst>
            </p:cNvPr>
            <p:cNvSpPr/>
            <p:nvPr/>
          </p:nvSpPr>
          <p:spPr>
            <a:xfrm>
              <a:off x="6738082" y="1893260"/>
              <a:ext cx="237010" cy="23043"/>
            </a:xfrm>
            <a:custGeom>
              <a:avLst/>
              <a:gdLst/>
              <a:ahLst/>
              <a:cxnLst/>
              <a:rect l="l" t="t" r="r" b="b"/>
              <a:pathLst>
                <a:path w="8578" h="834" extrusionOk="0">
                  <a:moveTo>
                    <a:pt x="8578" y="0"/>
                  </a:moveTo>
                  <a:lnTo>
                    <a:pt x="28" y="3"/>
                  </a:lnTo>
                  <a:lnTo>
                    <a:pt x="0" y="834"/>
                  </a:lnTo>
                  <a:lnTo>
                    <a:pt x="8487" y="442"/>
                  </a:lnTo>
                  <a:lnTo>
                    <a:pt x="8578" y="0"/>
                  </a:lnTo>
                  <a:close/>
                </a:path>
              </a:pathLst>
            </a:custGeom>
            <a:solidFill>
              <a:srgbClr val="5C463F">
                <a:alpha val="42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4638;p85">
              <a:extLst>
                <a:ext uri="{FF2B5EF4-FFF2-40B4-BE49-F238E27FC236}">
                  <a16:creationId xmlns:a16="http://schemas.microsoft.com/office/drawing/2014/main" id="{67D86936-6036-87D1-0A93-1DB58543FED7}"/>
                </a:ext>
              </a:extLst>
            </p:cNvPr>
            <p:cNvSpPr/>
            <p:nvPr/>
          </p:nvSpPr>
          <p:spPr>
            <a:xfrm>
              <a:off x="6782760" y="1849190"/>
              <a:ext cx="247233" cy="23513"/>
            </a:xfrm>
            <a:custGeom>
              <a:avLst/>
              <a:gdLst/>
              <a:ahLst/>
              <a:cxnLst/>
              <a:rect l="l" t="t" r="r" b="b"/>
              <a:pathLst>
                <a:path w="8948" h="851" extrusionOk="0">
                  <a:moveTo>
                    <a:pt x="8948" y="0"/>
                  </a:moveTo>
                  <a:lnTo>
                    <a:pt x="91" y="409"/>
                  </a:lnTo>
                  <a:lnTo>
                    <a:pt x="0" y="851"/>
                  </a:lnTo>
                  <a:lnTo>
                    <a:pt x="8920" y="846"/>
                  </a:lnTo>
                  <a:lnTo>
                    <a:pt x="8948" y="0"/>
                  </a:lnTo>
                  <a:close/>
                </a:path>
              </a:pathLst>
            </a:custGeom>
            <a:solidFill>
              <a:srgbClr val="5C463F">
                <a:alpha val="42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4639;p85">
              <a:extLst>
                <a:ext uri="{FF2B5EF4-FFF2-40B4-BE49-F238E27FC236}">
                  <a16:creationId xmlns:a16="http://schemas.microsoft.com/office/drawing/2014/main" id="{70F50CB6-DAB5-C5FB-D9BB-AE00026070E5}"/>
                </a:ext>
              </a:extLst>
            </p:cNvPr>
            <p:cNvSpPr/>
            <p:nvPr/>
          </p:nvSpPr>
          <p:spPr>
            <a:xfrm>
              <a:off x="6845149" y="1915613"/>
              <a:ext cx="188989" cy="2072"/>
            </a:xfrm>
            <a:custGeom>
              <a:avLst/>
              <a:gdLst/>
              <a:ahLst/>
              <a:cxnLst/>
              <a:rect l="l" t="t" r="r" b="b"/>
              <a:pathLst>
                <a:path w="6840" h="75" extrusionOk="0">
                  <a:moveTo>
                    <a:pt x="6839" y="0"/>
                  </a:moveTo>
                  <a:lnTo>
                    <a:pt x="0" y="37"/>
                  </a:lnTo>
                  <a:lnTo>
                    <a:pt x="6824" y="74"/>
                  </a:lnTo>
                  <a:lnTo>
                    <a:pt x="6839" y="0"/>
                  </a:lnTo>
                  <a:close/>
                </a:path>
              </a:pathLst>
            </a:custGeom>
            <a:solidFill>
              <a:srgbClr val="5C4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4640;p85">
              <a:extLst>
                <a:ext uri="{FF2B5EF4-FFF2-40B4-BE49-F238E27FC236}">
                  <a16:creationId xmlns:a16="http://schemas.microsoft.com/office/drawing/2014/main" id="{32670ECE-FD3E-5EF2-63E1-F99410EA812E}"/>
                </a:ext>
              </a:extLst>
            </p:cNvPr>
            <p:cNvSpPr/>
            <p:nvPr/>
          </p:nvSpPr>
          <p:spPr>
            <a:xfrm>
              <a:off x="6738220" y="1826781"/>
              <a:ext cx="56061" cy="3675"/>
            </a:xfrm>
            <a:custGeom>
              <a:avLst/>
              <a:gdLst/>
              <a:ahLst/>
              <a:cxnLst/>
              <a:rect l="l" t="t" r="r" b="b"/>
              <a:pathLst>
                <a:path w="2029" h="133" extrusionOk="0">
                  <a:moveTo>
                    <a:pt x="6" y="0"/>
                  </a:moveTo>
                  <a:lnTo>
                    <a:pt x="0" y="133"/>
                  </a:lnTo>
                  <a:lnTo>
                    <a:pt x="0" y="133"/>
                  </a:lnTo>
                  <a:lnTo>
                    <a:pt x="2029" y="67"/>
                  </a:lnTo>
                  <a:lnTo>
                    <a:pt x="6" y="0"/>
                  </a:lnTo>
                  <a:close/>
                </a:path>
              </a:pathLst>
            </a:custGeom>
            <a:solidFill>
              <a:srgbClr val="5C4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4641;p85">
              <a:extLst>
                <a:ext uri="{FF2B5EF4-FFF2-40B4-BE49-F238E27FC236}">
                  <a16:creationId xmlns:a16="http://schemas.microsoft.com/office/drawing/2014/main" id="{19583B48-990A-3EBD-4A5F-3F84B8AA9F46}"/>
                </a:ext>
              </a:extLst>
            </p:cNvPr>
            <p:cNvSpPr/>
            <p:nvPr/>
          </p:nvSpPr>
          <p:spPr>
            <a:xfrm>
              <a:off x="6877449" y="1838220"/>
              <a:ext cx="137846" cy="2321"/>
            </a:xfrm>
            <a:custGeom>
              <a:avLst/>
              <a:gdLst/>
              <a:ahLst/>
              <a:cxnLst/>
              <a:rect l="l" t="t" r="r" b="b"/>
              <a:pathLst>
                <a:path w="4989" h="84" extrusionOk="0">
                  <a:moveTo>
                    <a:pt x="0" y="0"/>
                  </a:moveTo>
                  <a:lnTo>
                    <a:pt x="3243" y="83"/>
                  </a:lnTo>
                  <a:lnTo>
                    <a:pt x="4989" y="33"/>
                  </a:lnTo>
                  <a:lnTo>
                    <a:pt x="0" y="0"/>
                  </a:lnTo>
                  <a:close/>
                </a:path>
              </a:pathLst>
            </a:custGeom>
            <a:solidFill>
              <a:srgbClr val="5C4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4642;p85">
              <a:extLst>
                <a:ext uri="{FF2B5EF4-FFF2-40B4-BE49-F238E27FC236}">
                  <a16:creationId xmlns:a16="http://schemas.microsoft.com/office/drawing/2014/main" id="{74BB5810-054C-7330-C443-5C21ED275DA2}"/>
                </a:ext>
              </a:extLst>
            </p:cNvPr>
            <p:cNvSpPr/>
            <p:nvPr/>
          </p:nvSpPr>
          <p:spPr>
            <a:xfrm>
              <a:off x="6758280" y="1847228"/>
              <a:ext cx="33543" cy="37964"/>
            </a:xfrm>
            <a:custGeom>
              <a:avLst/>
              <a:gdLst/>
              <a:ahLst/>
              <a:cxnLst/>
              <a:rect l="l" t="t" r="r" b="b"/>
              <a:pathLst>
                <a:path w="1214" h="1374" extrusionOk="0">
                  <a:moveTo>
                    <a:pt x="1001" y="17"/>
                  </a:moveTo>
                  <a:cubicBezTo>
                    <a:pt x="1001" y="18"/>
                    <a:pt x="1001" y="18"/>
                    <a:pt x="1001" y="19"/>
                  </a:cubicBezTo>
                  <a:cubicBezTo>
                    <a:pt x="1001" y="18"/>
                    <a:pt x="1001" y="17"/>
                    <a:pt x="1001" y="17"/>
                  </a:cubicBezTo>
                  <a:close/>
                  <a:moveTo>
                    <a:pt x="831" y="28"/>
                  </a:moveTo>
                  <a:cubicBezTo>
                    <a:pt x="820" y="28"/>
                    <a:pt x="815" y="31"/>
                    <a:pt x="815" y="39"/>
                  </a:cubicBezTo>
                  <a:cubicBezTo>
                    <a:pt x="815" y="43"/>
                    <a:pt x="817" y="47"/>
                    <a:pt x="820" y="50"/>
                  </a:cubicBezTo>
                  <a:cubicBezTo>
                    <a:pt x="825" y="43"/>
                    <a:pt x="829" y="37"/>
                    <a:pt x="831" y="30"/>
                  </a:cubicBezTo>
                  <a:lnTo>
                    <a:pt x="831" y="28"/>
                  </a:lnTo>
                  <a:close/>
                  <a:moveTo>
                    <a:pt x="335" y="27"/>
                  </a:moveTo>
                  <a:cubicBezTo>
                    <a:pt x="332" y="30"/>
                    <a:pt x="328" y="33"/>
                    <a:pt x="323" y="33"/>
                  </a:cubicBezTo>
                  <a:cubicBezTo>
                    <a:pt x="325" y="37"/>
                    <a:pt x="328" y="43"/>
                    <a:pt x="328" y="50"/>
                  </a:cubicBezTo>
                  <a:cubicBezTo>
                    <a:pt x="329" y="53"/>
                    <a:pt x="331" y="57"/>
                    <a:pt x="332" y="60"/>
                  </a:cubicBezTo>
                  <a:lnTo>
                    <a:pt x="346" y="56"/>
                  </a:lnTo>
                  <a:cubicBezTo>
                    <a:pt x="343" y="47"/>
                    <a:pt x="340" y="40"/>
                    <a:pt x="340" y="36"/>
                  </a:cubicBezTo>
                  <a:cubicBezTo>
                    <a:pt x="340" y="33"/>
                    <a:pt x="339" y="28"/>
                    <a:pt x="335" y="27"/>
                  </a:cubicBezTo>
                  <a:close/>
                  <a:moveTo>
                    <a:pt x="166" y="162"/>
                  </a:moveTo>
                  <a:lnTo>
                    <a:pt x="166" y="180"/>
                  </a:lnTo>
                  <a:lnTo>
                    <a:pt x="152" y="177"/>
                  </a:lnTo>
                  <a:cubicBezTo>
                    <a:pt x="152" y="173"/>
                    <a:pt x="157" y="168"/>
                    <a:pt x="166" y="162"/>
                  </a:cubicBezTo>
                  <a:close/>
                  <a:moveTo>
                    <a:pt x="905" y="143"/>
                  </a:moveTo>
                  <a:lnTo>
                    <a:pt x="903" y="194"/>
                  </a:lnTo>
                  <a:lnTo>
                    <a:pt x="898" y="194"/>
                  </a:lnTo>
                  <a:lnTo>
                    <a:pt x="900" y="143"/>
                  </a:lnTo>
                  <a:close/>
                  <a:moveTo>
                    <a:pt x="932" y="131"/>
                  </a:moveTo>
                  <a:lnTo>
                    <a:pt x="931" y="194"/>
                  </a:lnTo>
                  <a:lnTo>
                    <a:pt x="926" y="194"/>
                  </a:lnTo>
                  <a:lnTo>
                    <a:pt x="928" y="131"/>
                  </a:lnTo>
                  <a:close/>
                  <a:moveTo>
                    <a:pt x="303" y="185"/>
                  </a:moveTo>
                  <a:lnTo>
                    <a:pt x="303" y="199"/>
                  </a:lnTo>
                  <a:lnTo>
                    <a:pt x="297" y="199"/>
                  </a:lnTo>
                  <a:lnTo>
                    <a:pt x="297" y="185"/>
                  </a:lnTo>
                  <a:close/>
                  <a:moveTo>
                    <a:pt x="972" y="120"/>
                  </a:moveTo>
                  <a:cubicBezTo>
                    <a:pt x="980" y="146"/>
                    <a:pt x="983" y="173"/>
                    <a:pt x="981" y="200"/>
                  </a:cubicBezTo>
                  <a:lnTo>
                    <a:pt x="981" y="234"/>
                  </a:lnTo>
                  <a:lnTo>
                    <a:pt x="975" y="234"/>
                  </a:lnTo>
                  <a:cubicBezTo>
                    <a:pt x="974" y="234"/>
                    <a:pt x="972" y="236"/>
                    <a:pt x="971" y="236"/>
                  </a:cubicBezTo>
                  <a:lnTo>
                    <a:pt x="971" y="202"/>
                  </a:lnTo>
                  <a:cubicBezTo>
                    <a:pt x="971" y="190"/>
                    <a:pt x="968" y="176"/>
                    <a:pt x="960" y="163"/>
                  </a:cubicBezTo>
                  <a:lnTo>
                    <a:pt x="961" y="122"/>
                  </a:lnTo>
                  <a:cubicBezTo>
                    <a:pt x="964" y="123"/>
                    <a:pt x="967" y="124"/>
                    <a:pt x="968" y="124"/>
                  </a:cubicBezTo>
                  <a:cubicBezTo>
                    <a:pt x="971" y="124"/>
                    <a:pt x="972" y="122"/>
                    <a:pt x="972" y="120"/>
                  </a:cubicBezTo>
                  <a:close/>
                  <a:moveTo>
                    <a:pt x="299" y="250"/>
                  </a:moveTo>
                  <a:lnTo>
                    <a:pt x="295" y="268"/>
                  </a:lnTo>
                  <a:lnTo>
                    <a:pt x="291" y="268"/>
                  </a:lnTo>
                  <a:lnTo>
                    <a:pt x="294" y="250"/>
                  </a:lnTo>
                  <a:close/>
                  <a:moveTo>
                    <a:pt x="1063" y="228"/>
                  </a:moveTo>
                  <a:lnTo>
                    <a:pt x="1060" y="271"/>
                  </a:lnTo>
                  <a:lnTo>
                    <a:pt x="1055" y="271"/>
                  </a:lnTo>
                  <a:lnTo>
                    <a:pt x="1057" y="228"/>
                  </a:lnTo>
                  <a:close/>
                  <a:moveTo>
                    <a:pt x="948" y="243"/>
                  </a:moveTo>
                  <a:lnTo>
                    <a:pt x="945" y="288"/>
                  </a:lnTo>
                  <a:lnTo>
                    <a:pt x="940" y="288"/>
                  </a:lnTo>
                  <a:lnTo>
                    <a:pt x="943" y="243"/>
                  </a:lnTo>
                  <a:close/>
                  <a:moveTo>
                    <a:pt x="865" y="305"/>
                  </a:moveTo>
                  <a:lnTo>
                    <a:pt x="865" y="305"/>
                  </a:lnTo>
                  <a:lnTo>
                    <a:pt x="865" y="305"/>
                  </a:lnTo>
                  <a:cubicBezTo>
                    <a:pt x="865" y="305"/>
                    <a:pt x="865" y="305"/>
                    <a:pt x="865" y="305"/>
                  </a:cubicBezTo>
                  <a:close/>
                  <a:moveTo>
                    <a:pt x="391" y="186"/>
                  </a:moveTo>
                  <a:cubicBezTo>
                    <a:pt x="394" y="191"/>
                    <a:pt x="395" y="197"/>
                    <a:pt x="397" y="202"/>
                  </a:cubicBezTo>
                  <a:cubicBezTo>
                    <a:pt x="397" y="210"/>
                    <a:pt x="399" y="217"/>
                    <a:pt x="399" y="225"/>
                  </a:cubicBezTo>
                  <a:cubicBezTo>
                    <a:pt x="399" y="234"/>
                    <a:pt x="400" y="242"/>
                    <a:pt x="402" y="250"/>
                  </a:cubicBezTo>
                  <a:cubicBezTo>
                    <a:pt x="403" y="256"/>
                    <a:pt x="406" y="262"/>
                    <a:pt x="411" y="266"/>
                  </a:cubicBezTo>
                  <a:lnTo>
                    <a:pt x="411" y="328"/>
                  </a:lnTo>
                  <a:cubicBezTo>
                    <a:pt x="406" y="328"/>
                    <a:pt x="400" y="323"/>
                    <a:pt x="389" y="313"/>
                  </a:cubicBezTo>
                  <a:lnTo>
                    <a:pt x="391" y="186"/>
                  </a:lnTo>
                  <a:close/>
                  <a:moveTo>
                    <a:pt x="237" y="266"/>
                  </a:moveTo>
                  <a:lnTo>
                    <a:pt x="235" y="330"/>
                  </a:lnTo>
                  <a:lnTo>
                    <a:pt x="229" y="330"/>
                  </a:lnTo>
                  <a:lnTo>
                    <a:pt x="232" y="266"/>
                  </a:lnTo>
                  <a:close/>
                  <a:moveTo>
                    <a:pt x="340" y="354"/>
                  </a:moveTo>
                  <a:lnTo>
                    <a:pt x="340" y="379"/>
                  </a:lnTo>
                  <a:cubicBezTo>
                    <a:pt x="335" y="376"/>
                    <a:pt x="332" y="371"/>
                    <a:pt x="332" y="365"/>
                  </a:cubicBezTo>
                  <a:cubicBezTo>
                    <a:pt x="332" y="363"/>
                    <a:pt x="334" y="362"/>
                    <a:pt x="335" y="360"/>
                  </a:cubicBezTo>
                  <a:cubicBezTo>
                    <a:pt x="337" y="359"/>
                    <a:pt x="339" y="356"/>
                    <a:pt x="340" y="354"/>
                  </a:cubicBezTo>
                  <a:close/>
                  <a:moveTo>
                    <a:pt x="455" y="368"/>
                  </a:moveTo>
                  <a:lnTo>
                    <a:pt x="449" y="382"/>
                  </a:lnTo>
                  <a:lnTo>
                    <a:pt x="445" y="379"/>
                  </a:lnTo>
                  <a:lnTo>
                    <a:pt x="449" y="368"/>
                  </a:lnTo>
                  <a:close/>
                  <a:moveTo>
                    <a:pt x="375" y="376"/>
                  </a:moveTo>
                  <a:lnTo>
                    <a:pt x="372" y="393"/>
                  </a:lnTo>
                  <a:lnTo>
                    <a:pt x="366" y="393"/>
                  </a:lnTo>
                  <a:lnTo>
                    <a:pt x="371" y="376"/>
                  </a:lnTo>
                  <a:close/>
                  <a:moveTo>
                    <a:pt x="1143" y="393"/>
                  </a:moveTo>
                  <a:lnTo>
                    <a:pt x="1143" y="417"/>
                  </a:lnTo>
                  <a:lnTo>
                    <a:pt x="1149" y="417"/>
                  </a:lnTo>
                  <a:lnTo>
                    <a:pt x="1149" y="393"/>
                  </a:lnTo>
                  <a:close/>
                  <a:moveTo>
                    <a:pt x="864" y="186"/>
                  </a:moveTo>
                  <a:cubicBezTo>
                    <a:pt x="864" y="186"/>
                    <a:pt x="865" y="186"/>
                    <a:pt x="865" y="186"/>
                  </a:cubicBezTo>
                  <a:cubicBezTo>
                    <a:pt x="868" y="211"/>
                    <a:pt x="869" y="231"/>
                    <a:pt x="871" y="245"/>
                  </a:cubicBezTo>
                  <a:cubicBezTo>
                    <a:pt x="871" y="254"/>
                    <a:pt x="872" y="263"/>
                    <a:pt x="874" y="271"/>
                  </a:cubicBezTo>
                  <a:lnTo>
                    <a:pt x="862" y="403"/>
                  </a:lnTo>
                  <a:cubicBezTo>
                    <a:pt x="862" y="408"/>
                    <a:pt x="862" y="411"/>
                    <a:pt x="863" y="411"/>
                  </a:cubicBezTo>
                  <a:cubicBezTo>
                    <a:pt x="865" y="414"/>
                    <a:pt x="866" y="419"/>
                    <a:pt x="866" y="422"/>
                  </a:cubicBezTo>
                  <a:cubicBezTo>
                    <a:pt x="867" y="426"/>
                    <a:pt x="869" y="430"/>
                    <a:pt x="870" y="435"/>
                  </a:cubicBezTo>
                  <a:lnTo>
                    <a:pt x="870" y="435"/>
                  </a:lnTo>
                  <a:cubicBezTo>
                    <a:pt x="860" y="421"/>
                    <a:pt x="854" y="405"/>
                    <a:pt x="852" y="386"/>
                  </a:cubicBezTo>
                  <a:lnTo>
                    <a:pt x="865" y="305"/>
                  </a:lnTo>
                  <a:lnTo>
                    <a:pt x="865" y="305"/>
                  </a:lnTo>
                  <a:cubicBezTo>
                    <a:pt x="865" y="305"/>
                    <a:pt x="865" y="305"/>
                    <a:pt x="865" y="305"/>
                  </a:cubicBezTo>
                  <a:cubicBezTo>
                    <a:pt x="864" y="305"/>
                    <a:pt x="861" y="294"/>
                    <a:pt x="855" y="271"/>
                  </a:cubicBezTo>
                  <a:cubicBezTo>
                    <a:pt x="858" y="216"/>
                    <a:pt x="861" y="186"/>
                    <a:pt x="864" y="186"/>
                  </a:cubicBezTo>
                  <a:close/>
                  <a:moveTo>
                    <a:pt x="1140" y="423"/>
                  </a:moveTo>
                  <a:lnTo>
                    <a:pt x="1138" y="448"/>
                  </a:lnTo>
                  <a:lnTo>
                    <a:pt x="1143" y="448"/>
                  </a:lnTo>
                  <a:lnTo>
                    <a:pt x="1146" y="423"/>
                  </a:lnTo>
                  <a:close/>
                  <a:moveTo>
                    <a:pt x="285" y="463"/>
                  </a:moveTo>
                  <a:lnTo>
                    <a:pt x="285" y="474"/>
                  </a:lnTo>
                  <a:lnTo>
                    <a:pt x="280" y="474"/>
                  </a:lnTo>
                  <a:lnTo>
                    <a:pt x="280" y="463"/>
                  </a:lnTo>
                  <a:close/>
                  <a:moveTo>
                    <a:pt x="943" y="356"/>
                  </a:moveTo>
                  <a:lnTo>
                    <a:pt x="931" y="474"/>
                  </a:lnTo>
                  <a:cubicBezTo>
                    <a:pt x="929" y="448"/>
                    <a:pt x="928" y="430"/>
                    <a:pt x="925" y="419"/>
                  </a:cubicBezTo>
                  <a:cubicBezTo>
                    <a:pt x="923" y="412"/>
                    <a:pt x="922" y="408"/>
                    <a:pt x="922" y="407"/>
                  </a:cubicBezTo>
                  <a:lnTo>
                    <a:pt x="922" y="407"/>
                  </a:lnTo>
                  <a:cubicBezTo>
                    <a:pt x="922" y="407"/>
                    <a:pt x="922" y="407"/>
                    <a:pt x="922" y="407"/>
                  </a:cubicBezTo>
                  <a:cubicBezTo>
                    <a:pt x="922" y="407"/>
                    <a:pt x="925" y="402"/>
                    <a:pt x="929" y="396"/>
                  </a:cubicBezTo>
                  <a:cubicBezTo>
                    <a:pt x="937" y="383"/>
                    <a:pt x="941" y="370"/>
                    <a:pt x="943" y="356"/>
                  </a:cubicBezTo>
                  <a:close/>
                  <a:moveTo>
                    <a:pt x="375" y="457"/>
                  </a:moveTo>
                  <a:lnTo>
                    <a:pt x="375" y="476"/>
                  </a:lnTo>
                  <a:cubicBezTo>
                    <a:pt x="369" y="471"/>
                    <a:pt x="365" y="465"/>
                    <a:pt x="362" y="459"/>
                  </a:cubicBezTo>
                  <a:cubicBezTo>
                    <a:pt x="365" y="459"/>
                    <a:pt x="368" y="459"/>
                    <a:pt x="369" y="457"/>
                  </a:cubicBezTo>
                  <a:close/>
                  <a:moveTo>
                    <a:pt x="1135" y="454"/>
                  </a:moveTo>
                  <a:lnTo>
                    <a:pt x="1135" y="480"/>
                  </a:lnTo>
                  <a:lnTo>
                    <a:pt x="1140" y="480"/>
                  </a:lnTo>
                  <a:lnTo>
                    <a:pt x="1140" y="454"/>
                  </a:lnTo>
                  <a:close/>
                  <a:moveTo>
                    <a:pt x="866" y="473"/>
                  </a:moveTo>
                  <a:lnTo>
                    <a:pt x="863" y="493"/>
                  </a:lnTo>
                  <a:lnTo>
                    <a:pt x="858" y="493"/>
                  </a:lnTo>
                  <a:lnTo>
                    <a:pt x="862" y="473"/>
                  </a:lnTo>
                  <a:close/>
                  <a:moveTo>
                    <a:pt x="123" y="388"/>
                  </a:moveTo>
                  <a:lnTo>
                    <a:pt x="122" y="513"/>
                  </a:lnTo>
                  <a:lnTo>
                    <a:pt x="115" y="513"/>
                  </a:lnTo>
                  <a:lnTo>
                    <a:pt x="117" y="388"/>
                  </a:lnTo>
                  <a:close/>
                  <a:moveTo>
                    <a:pt x="406" y="497"/>
                  </a:moveTo>
                  <a:lnTo>
                    <a:pt x="406" y="530"/>
                  </a:lnTo>
                  <a:cubicBezTo>
                    <a:pt x="395" y="530"/>
                    <a:pt x="389" y="519"/>
                    <a:pt x="389" y="497"/>
                  </a:cubicBezTo>
                  <a:close/>
                  <a:moveTo>
                    <a:pt x="285" y="488"/>
                  </a:moveTo>
                  <a:lnTo>
                    <a:pt x="282" y="553"/>
                  </a:lnTo>
                  <a:lnTo>
                    <a:pt x="275" y="553"/>
                  </a:lnTo>
                  <a:lnTo>
                    <a:pt x="280" y="488"/>
                  </a:lnTo>
                  <a:close/>
                  <a:moveTo>
                    <a:pt x="515" y="377"/>
                  </a:moveTo>
                  <a:cubicBezTo>
                    <a:pt x="523" y="390"/>
                    <a:pt x="528" y="405"/>
                    <a:pt x="528" y="419"/>
                  </a:cubicBezTo>
                  <a:cubicBezTo>
                    <a:pt x="528" y="430"/>
                    <a:pt x="526" y="439"/>
                    <a:pt x="523" y="450"/>
                  </a:cubicBezTo>
                  <a:cubicBezTo>
                    <a:pt x="520" y="459"/>
                    <a:pt x="520" y="470"/>
                    <a:pt x="518" y="480"/>
                  </a:cubicBezTo>
                  <a:cubicBezTo>
                    <a:pt x="518" y="482"/>
                    <a:pt x="520" y="485"/>
                    <a:pt x="520" y="486"/>
                  </a:cubicBezTo>
                  <a:cubicBezTo>
                    <a:pt x="522" y="490"/>
                    <a:pt x="523" y="493"/>
                    <a:pt x="525" y="496"/>
                  </a:cubicBezTo>
                  <a:cubicBezTo>
                    <a:pt x="526" y="500"/>
                    <a:pt x="526" y="505"/>
                    <a:pt x="528" y="510"/>
                  </a:cubicBezTo>
                  <a:cubicBezTo>
                    <a:pt x="532" y="519"/>
                    <a:pt x="535" y="529"/>
                    <a:pt x="537" y="540"/>
                  </a:cubicBezTo>
                  <a:lnTo>
                    <a:pt x="537" y="540"/>
                  </a:lnTo>
                  <a:cubicBezTo>
                    <a:pt x="536" y="545"/>
                    <a:pt x="530" y="550"/>
                    <a:pt x="520" y="556"/>
                  </a:cubicBezTo>
                  <a:cubicBezTo>
                    <a:pt x="515" y="519"/>
                    <a:pt x="511" y="493"/>
                    <a:pt x="506" y="476"/>
                  </a:cubicBezTo>
                  <a:cubicBezTo>
                    <a:pt x="506" y="468"/>
                    <a:pt x="505" y="460"/>
                    <a:pt x="502" y="454"/>
                  </a:cubicBezTo>
                  <a:lnTo>
                    <a:pt x="503" y="420"/>
                  </a:lnTo>
                  <a:cubicBezTo>
                    <a:pt x="508" y="417"/>
                    <a:pt x="514" y="417"/>
                    <a:pt x="518" y="417"/>
                  </a:cubicBezTo>
                  <a:cubicBezTo>
                    <a:pt x="522" y="403"/>
                    <a:pt x="520" y="390"/>
                    <a:pt x="515" y="377"/>
                  </a:cubicBezTo>
                  <a:close/>
                  <a:moveTo>
                    <a:pt x="1021" y="503"/>
                  </a:moveTo>
                  <a:cubicBezTo>
                    <a:pt x="1024" y="515"/>
                    <a:pt x="1027" y="529"/>
                    <a:pt x="1028" y="542"/>
                  </a:cubicBezTo>
                  <a:lnTo>
                    <a:pt x="1028" y="542"/>
                  </a:lnTo>
                  <a:cubicBezTo>
                    <a:pt x="1027" y="550"/>
                    <a:pt x="1024" y="554"/>
                    <a:pt x="1018" y="556"/>
                  </a:cubicBezTo>
                  <a:cubicBezTo>
                    <a:pt x="1020" y="554"/>
                    <a:pt x="1018" y="548"/>
                    <a:pt x="1015" y="540"/>
                  </a:cubicBezTo>
                  <a:cubicBezTo>
                    <a:pt x="1017" y="516"/>
                    <a:pt x="1018" y="503"/>
                    <a:pt x="1021" y="503"/>
                  </a:cubicBezTo>
                  <a:close/>
                  <a:moveTo>
                    <a:pt x="600" y="520"/>
                  </a:moveTo>
                  <a:cubicBezTo>
                    <a:pt x="602" y="526"/>
                    <a:pt x="602" y="531"/>
                    <a:pt x="602" y="537"/>
                  </a:cubicBezTo>
                  <a:lnTo>
                    <a:pt x="602" y="546"/>
                  </a:lnTo>
                  <a:cubicBezTo>
                    <a:pt x="602" y="551"/>
                    <a:pt x="602" y="554"/>
                    <a:pt x="602" y="557"/>
                  </a:cubicBezTo>
                  <a:cubicBezTo>
                    <a:pt x="600" y="563"/>
                    <a:pt x="600" y="568"/>
                    <a:pt x="598" y="573"/>
                  </a:cubicBezTo>
                  <a:lnTo>
                    <a:pt x="598" y="571"/>
                  </a:lnTo>
                  <a:cubicBezTo>
                    <a:pt x="594" y="563"/>
                    <a:pt x="591" y="556"/>
                    <a:pt x="589" y="546"/>
                  </a:cubicBezTo>
                  <a:lnTo>
                    <a:pt x="594" y="540"/>
                  </a:lnTo>
                  <a:cubicBezTo>
                    <a:pt x="594" y="537"/>
                    <a:pt x="595" y="536"/>
                    <a:pt x="597" y="533"/>
                  </a:cubicBezTo>
                  <a:cubicBezTo>
                    <a:pt x="598" y="528"/>
                    <a:pt x="600" y="525"/>
                    <a:pt x="600" y="520"/>
                  </a:cubicBezTo>
                  <a:close/>
                  <a:moveTo>
                    <a:pt x="983" y="473"/>
                  </a:moveTo>
                  <a:cubicBezTo>
                    <a:pt x="985" y="506"/>
                    <a:pt x="980" y="542"/>
                    <a:pt x="972" y="576"/>
                  </a:cubicBezTo>
                  <a:lnTo>
                    <a:pt x="972" y="477"/>
                  </a:lnTo>
                  <a:cubicBezTo>
                    <a:pt x="978" y="477"/>
                    <a:pt x="983" y="476"/>
                    <a:pt x="983" y="474"/>
                  </a:cubicBezTo>
                  <a:lnTo>
                    <a:pt x="983" y="473"/>
                  </a:lnTo>
                  <a:close/>
                  <a:moveTo>
                    <a:pt x="122" y="568"/>
                  </a:moveTo>
                  <a:lnTo>
                    <a:pt x="117" y="589"/>
                  </a:lnTo>
                  <a:lnTo>
                    <a:pt x="112" y="589"/>
                  </a:lnTo>
                  <a:lnTo>
                    <a:pt x="115" y="568"/>
                  </a:lnTo>
                  <a:close/>
                  <a:moveTo>
                    <a:pt x="520" y="579"/>
                  </a:moveTo>
                  <a:cubicBezTo>
                    <a:pt x="529" y="579"/>
                    <a:pt x="532" y="585"/>
                    <a:pt x="532" y="594"/>
                  </a:cubicBezTo>
                  <a:cubicBezTo>
                    <a:pt x="532" y="600"/>
                    <a:pt x="531" y="608"/>
                    <a:pt x="528" y="614"/>
                  </a:cubicBezTo>
                  <a:lnTo>
                    <a:pt x="520" y="608"/>
                  </a:lnTo>
                  <a:lnTo>
                    <a:pt x="520" y="579"/>
                  </a:lnTo>
                  <a:close/>
                  <a:moveTo>
                    <a:pt x="637" y="586"/>
                  </a:moveTo>
                  <a:lnTo>
                    <a:pt x="637" y="617"/>
                  </a:lnTo>
                  <a:lnTo>
                    <a:pt x="631" y="617"/>
                  </a:lnTo>
                  <a:lnTo>
                    <a:pt x="631" y="586"/>
                  </a:lnTo>
                  <a:close/>
                  <a:moveTo>
                    <a:pt x="455" y="403"/>
                  </a:moveTo>
                  <a:cubicBezTo>
                    <a:pt x="460" y="410"/>
                    <a:pt x="463" y="417"/>
                    <a:pt x="463" y="426"/>
                  </a:cubicBezTo>
                  <a:lnTo>
                    <a:pt x="455" y="623"/>
                  </a:lnTo>
                  <a:lnTo>
                    <a:pt x="442" y="608"/>
                  </a:lnTo>
                  <a:lnTo>
                    <a:pt x="445" y="430"/>
                  </a:lnTo>
                  <a:cubicBezTo>
                    <a:pt x="445" y="430"/>
                    <a:pt x="445" y="430"/>
                    <a:pt x="445" y="430"/>
                  </a:cubicBezTo>
                  <a:cubicBezTo>
                    <a:pt x="446" y="430"/>
                    <a:pt x="449" y="421"/>
                    <a:pt x="455" y="403"/>
                  </a:cubicBezTo>
                  <a:close/>
                  <a:moveTo>
                    <a:pt x="1069" y="619"/>
                  </a:moveTo>
                  <a:lnTo>
                    <a:pt x="1066" y="636"/>
                  </a:lnTo>
                  <a:lnTo>
                    <a:pt x="1060" y="636"/>
                  </a:lnTo>
                  <a:lnTo>
                    <a:pt x="1065" y="619"/>
                  </a:lnTo>
                  <a:close/>
                  <a:moveTo>
                    <a:pt x="122" y="625"/>
                  </a:moveTo>
                  <a:lnTo>
                    <a:pt x="119" y="659"/>
                  </a:lnTo>
                  <a:lnTo>
                    <a:pt x="114" y="659"/>
                  </a:lnTo>
                  <a:lnTo>
                    <a:pt x="115" y="625"/>
                  </a:lnTo>
                  <a:close/>
                  <a:moveTo>
                    <a:pt x="528" y="635"/>
                  </a:moveTo>
                  <a:lnTo>
                    <a:pt x="528" y="635"/>
                  </a:lnTo>
                  <a:cubicBezTo>
                    <a:pt x="525" y="641"/>
                    <a:pt x="523" y="648"/>
                    <a:pt x="522" y="656"/>
                  </a:cubicBezTo>
                  <a:cubicBezTo>
                    <a:pt x="520" y="662"/>
                    <a:pt x="518" y="668"/>
                    <a:pt x="517" y="673"/>
                  </a:cubicBezTo>
                  <a:cubicBezTo>
                    <a:pt x="517" y="668"/>
                    <a:pt x="515" y="663"/>
                    <a:pt x="514" y="660"/>
                  </a:cubicBezTo>
                  <a:cubicBezTo>
                    <a:pt x="514" y="656"/>
                    <a:pt x="512" y="651"/>
                    <a:pt x="512" y="648"/>
                  </a:cubicBezTo>
                  <a:cubicBezTo>
                    <a:pt x="512" y="642"/>
                    <a:pt x="518" y="638"/>
                    <a:pt x="528" y="635"/>
                  </a:cubicBezTo>
                  <a:close/>
                  <a:moveTo>
                    <a:pt x="179" y="591"/>
                  </a:moveTo>
                  <a:cubicBezTo>
                    <a:pt x="186" y="626"/>
                    <a:pt x="192" y="662"/>
                    <a:pt x="194" y="699"/>
                  </a:cubicBezTo>
                  <a:cubicBezTo>
                    <a:pt x="185" y="677"/>
                    <a:pt x="180" y="653"/>
                    <a:pt x="179" y="629"/>
                  </a:cubicBezTo>
                  <a:lnTo>
                    <a:pt x="179" y="591"/>
                  </a:lnTo>
                  <a:close/>
                  <a:moveTo>
                    <a:pt x="558" y="696"/>
                  </a:moveTo>
                  <a:lnTo>
                    <a:pt x="562" y="717"/>
                  </a:lnTo>
                  <a:lnTo>
                    <a:pt x="557" y="717"/>
                  </a:lnTo>
                  <a:lnTo>
                    <a:pt x="554" y="696"/>
                  </a:lnTo>
                  <a:close/>
                  <a:moveTo>
                    <a:pt x="552" y="729"/>
                  </a:moveTo>
                  <a:lnTo>
                    <a:pt x="555" y="734"/>
                  </a:lnTo>
                  <a:lnTo>
                    <a:pt x="543" y="742"/>
                  </a:lnTo>
                  <a:lnTo>
                    <a:pt x="540" y="739"/>
                  </a:lnTo>
                  <a:lnTo>
                    <a:pt x="552" y="729"/>
                  </a:lnTo>
                  <a:close/>
                  <a:moveTo>
                    <a:pt x="874" y="680"/>
                  </a:moveTo>
                  <a:cubicBezTo>
                    <a:pt x="875" y="693"/>
                    <a:pt x="875" y="706"/>
                    <a:pt x="874" y="720"/>
                  </a:cubicBezTo>
                  <a:cubicBezTo>
                    <a:pt x="874" y="729"/>
                    <a:pt x="872" y="737"/>
                    <a:pt x="869" y="745"/>
                  </a:cubicBezTo>
                  <a:lnTo>
                    <a:pt x="865" y="728"/>
                  </a:lnTo>
                  <a:cubicBezTo>
                    <a:pt x="868" y="720"/>
                    <a:pt x="869" y="711"/>
                    <a:pt x="871" y="702"/>
                  </a:cubicBezTo>
                  <a:cubicBezTo>
                    <a:pt x="871" y="694"/>
                    <a:pt x="872" y="688"/>
                    <a:pt x="874" y="682"/>
                  </a:cubicBezTo>
                  <a:lnTo>
                    <a:pt x="874" y="680"/>
                  </a:lnTo>
                  <a:close/>
                  <a:moveTo>
                    <a:pt x="940" y="737"/>
                  </a:moveTo>
                  <a:lnTo>
                    <a:pt x="938" y="759"/>
                  </a:lnTo>
                  <a:lnTo>
                    <a:pt x="932" y="759"/>
                  </a:lnTo>
                  <a:lnTo>
                    <a:pt x="934" y="737"/>
                  </a:lnTo>
                  <a:close/>
                  <a:moveTo>
                    <a:pt x="140" y="745"/>
                  </a:moveTo>
                  <a:lnTo>
                    <a:pt x="145" y="746"/>
                  </a:lnTo>
                  <a:lnTo>
                    <a:pt x="145" y="768"/>
                  </a:lnTo>
                  <a:lnTo>
                    <a:pt x="140" y="766"/>
                  </a:lnTo>
                  <a:lnTo>
                    <a:pt x="140" y="745"/>
                  </a:lnTo>
                  <a:close/>
                  <a:moveTo>
                    <a:pt x="557" y="788"/>
                  </a:moveTo>
                  <a:lnTo>
                    <a:pt x="554" y="803"/>
                  </a:lnTo>
                  <a:lnTo>
                    <a:pt x="548" y="802"/>
                  </a:lnTo>
                  <a:lnTo>
                    <a:pt x="552" y="788"/>
                  </a:lnTo>
                  <a:close/>
                  <a:moveTo>
                    <a:pt x="254" y="796"/>
                  </a:moveTo>
                  <a:lnTo>
                    <a:pt x="254" y="808"/>
                  </a:lnTo>
                  <a:lnTo>
                    <a:pt x="248" y="808"/>
                  </a:lnTo>
                  <a:lnTo>
                    <a:pt x="248" y="796"/>
                  </a:lnTo>
                  <a:close/>
                  <a:moveTo>
                    <a:pt x="140" y="776"/>
                  </a:moveTo>
                  <a:lnTo>
                    <a:pt x="145" y="777"/>
                  </a:lnTo>
                  <a:lnTo>
                    <a:pt x="145" y="809"/>
                  </a:lnTo>
                  <a:lnTo>
                    <a:pt x="140" y="808"/>
                  </a:lnTo>
                  <a:lnTo>
                    <a:pt x="140" y="776"/>
                  </a:lnTo>
                  <a:close/>
                  <a:moveTo>
                    <a:pt x="251" y="813"/>
                  </a:moveTo>
                  <a:cubicBezTo>
                    <a:pt x="252" y="820"/>
                    <a:pt x="254" y="828"/>
                    <a:pt x="252" y="837"/>
                  </a:cubicBezTo>
                  <a:cubicBezTo>
                    <a:pt x="246" y="837"/>
                    <a:pt x="242" y="836"/>
                    <a:pt x="242" y="829"/>
                  </a:cubicBezTo>
                  <a:cubicBezTo>
                    <a:pt x="243" y="828"/>
                    <a:pt x="245" y="826"/>
                    <a:pt x="246" y="823"/>
                  </a:cubicBezTo>
                  <a:cubicBezTo>
                    <a:pt x="246" y="820"/>
                    <a:pt x="248" y="817"/>
                    <a:pt x="251" y="813"/>
                  </a:cubicBezTo>
                  <a:close/>
                  <a:moveTo>
                    <a:pt x="918" y="853"/>
                  </a:moveTo>
                  <a:lnTo>
                    <a:pt x="915" y="869"/>
                  </a:lnTo>
                  <a:lnTo>
                    <a:pt x="911" y="869"/>
                  </a:lnTo>
                  <a:lnTo>
                    <a:pt x="912" y="853"/>
                  </a:lnTo>
                  <a:close/>
                  <a:moveTo>
                    <a:pt x="880" y="825"/>
                  </a:moveTo>
                  <a:lnTo>
                    <a:pt x="883" y="860"/>
                  </a:lnTo>
                  <a:cubicBezTo>
                    <a:pt x="883" y="863"/>
                    <a:pt x="878" y="868"/>
                    <a:pt x="872" y="876"/>
                  </a:cubicBezTo>
                  <a:cubicBezTo>
                    <a:pt x="872" y="859"/>
                    <a:pt x="875" y="842"/>
                    <a:pt x="880" y="825"/>
                  </a:cubicBezTo>
                  <a:close/>
                  <a:moveTo>
                    <a:pt x="1086" y="905"/>
                  </a:moveTo>
                  <a:cubicBezTo>
                    <a:pt x="1087" y="908"/>
                    <a:pt x="1087" y="910"/>
                    <a:pt x="1088" y="913"/>
                  </a:cubicBezTo>
                  <a:cubicBezTo>
                    <a:pt x="1088" y="910"/>
                    <a:pt x="1088" y="908"/>
                    <a:pt x="1086" y="905"/>
                  </a:cubicBezTo>
                  <a:close/>
                  <a:moveTo>
                    <a:pt x="778" y="822"/>
                  </a:moveTo>
                  <a:cubicBezTo>
                    <a:pt x="790" y="823"/>
                    <a:pt x="796" y="827"/>
                    <a:pt x="797" y="835"/>
                  </a:cubicBezTo>
                  <a:lnTo>
                    <a:pt x="797" y="835"/>
                  </a:lnTo>
                  <a:cubicBezTo>
                    <a:pt x="795" y="850"/>
                    <a:pt x="792" y="867"/>
                    <a:pt x="788" y="883"/>
                  </a:cubicBezTo>
                  <a:cubicBezTo>
                    <a:pt x="782" y="900"/>
                    <a:pt x="778" y="917"/>
                    <a:pt x="778" y="936"/>
                  </a:cubicBezTo>
                  <a:lnTo>
                    <a:pt x="768" y="866"/>
                  </a:lnTo>
                  <a:cubicBezTo>
                    <a:pt x="766" y="863"/>
                    <a:pt x="772" y="854"/>
                    <a:pt x="783" y="839"/>
                  </a:cubicBezTo>
                  <a:cubicBezTo>
                    <a:pt x="785" y="837"/>
                    <a:pt x="785" y="836"/>
                    <a:pt x="782" y="831"/>
                  </a:cubicBezTo>
                  <a:cubicBezTo>
                    <a:pt x="780" y="828"/>
                    <a:pt x="778" y="825"/>
                    <a:pt x="778" y="822"/>
                  </a:cubicBezTo>
                  <a:close/>
                  <a:moveTo>
                    <a:pt x="611" y="749"/>
                  </a:moveTo>
                  <a:lnTo>
                    <a:pt x="626" y="753"/>
                  </a:lnTo>
                  <a:lnTo>
                    <a:pt x="623" y="943"/>
                  </a:lnTo>
                  <a:lnTo>
                    <a:pt x="603" y="926"/>
                  </a:lnTo>
                  <a:lnTo>
                    <a:pt x="603" y="866"/>
                  </a:lnTo>
                  <a:cubicBezTo>
                    <a:pt x="605" y="862"/>
                    <a:pt x="605" y="859"/>
                    <a:pt x="606" y="854"/>
                  </a:cubicBezTo>
                  <a:cubicBezTo>
                    <a:pt x="608" y="851"/>
                    <a:pt x="608" y="846"/>
                    <a:pt x="609" y="842"/>
                  </a:cubicBezTo>
                  <a:lnTo>
                    <a:pt x="611" y="749"/>
                  </a:lnTo>
                  <a:close/>
                  <a:moveTo>
                    <a:pt x="815" y="926"/>
                  </a:moveTo>
                  <a:lnTo>
                    <a:pt x="814" y="965"/>
                  </a:lnTo>
                  <a:lnTo>
                    <a:pt x="808" y="965"/>
                  </a:lnTo>
                  <a:lnTo>
                    <a:pt x="809" y="926"/>
                  </a:lnTo>
                  <a:close/>
                  <a:moveTo>
                    <a:pt x="1018" y="933"/>
                  </a:moveTo>
                  <a:lnTo>
                    <a:pt x="1011" y="999"/>
                  </a:lnTo>
                  <a:lnTo>
                    <a:pt x="1005" y="999"/>
                  </a:lnTo>
                  <a:lnTo>
                    <a:pt x="1012" y="933"/>
                  </a:lnTo>
                  <a:close/>
                  <a:moveTo>
                    <a:pt x="963" y="883"/>
                  </a:moveTo>
                  <a:lnTo>
                    <a:pt x="961" y="1023"/>
                  </a:lnTo>
                  <a:lnTo>
                    <a:pt x="957" y="1023"/>
                  </a:lnTo>
                  <a:lnTo>
                    <a:pt x="958" y="883"/>
                  </a:lnTo>
                  <a:close/>
                  <a:moveTo>
                    <a:pt x="222" y="923"/>
                  </a:moveTo>
                  <a:lnTo>
                    <a:pt x="219" y="1068"/>
                  </a:lnTo>
                  <a:cubicBezTo>
                    <a:pt x="214" y="1062"/>
                    <a:pt x="211" y="1054"/>
                    <a:pt x="211" y="1046"/>
                  </a:cubicBezTo>
                  <a:lnTo>
                    <a:pt x="211" y="948"/>
                  </a:lnTo>
                  <a:cubicBezTo>
                    <a:pt x="212" y="943"/>
                    <a:pt x="214" y="939"/>
                    <a:pt x="215" y="936"/>
                  </a:cubicBezTo>
                  <a:cubicBezTo>
                    <a:pt x="217" y="931"/>
                    <a:pt x="219" y="926"/>
                    <a:pt x="222" y="923"/>
                  </a:cubicBezTo>
                  <a:close/>
                  <a:moveTo>
                    <a:pt x="680" y="1056"/>
                  </a:moveTo>
                  <a:lnTo>
                    <a:pt x="680" y="1072"/>
                  </a:lnTo>
                  <a:lnTo>
                    <a:pt x="675" y="1072"/>
                  </a:lnTo>
                  <a:lnTo>
                    <a:pt x="675" y="1056"/>
                  </a:lnTo>
                  <a:close/>
                  <a:moveTo>
                    <a:pt x="689" y="1080"/>
                  </a:moveTo>
                  <a:lnTo>
                    <a:pt x="709" y="1083"/>
                  </a:lnTo>
                  <a:lnTo>
                    <a:pt x="709" y="1116"/>
                  </a:lnTo>
                  <a:cubicBezTo>
                    <a:pt x="698" y="1114"/>
                    <a:pt x="692" y="1102"/>
                    <a:pt x="689" y="1080"/>
                  </a:cubicBezTo>
                  <a:close/>
                  <a:moveTo>
                    <a:pt x="312" y="642"/>
                  </a:moveTo>
                  <a:lnTo>
                    <a:pt x="332" y="643"/>
                  </a:lnTo>
                  <a:lnTo>
                    <a:pt x="329" y="796"/>
                  </a:lnTo>
                  <a:cubicBezTo>
                    <a:pt x="320" y="797"/>
                    <a:pt x="315" y="814"/>
                    <a:pt x="315" y="846"/>
                  </a:cubicBezTo>
                  <a:cubicBezTo>
                    <a:pt x="319" y="874"/>
                    <a:pt x="319" y="894"/>
                    <a:pt x="319" y="906"/>
                  </a:cubicBezTo>
                  <a:lnTo>
                    <a:pt x="319" y="925"/>
                  </a:lnTo>
                  <a:cubicBezTo>
                    <a:pt x="314" y="973"/>
                    <a:pt x="311" y="1012"/>
                    <a:pt x="308" y="1045"/>
                  </a:cubicBezTo>
                  <a:cubicBezTo>
                    <a:pt x="305" y="1069"/>
                    <a:pt x="302" y="1096"/>
                    <a:pt x="295" y="1120"/>
                  </a:cubicBezTo>
                  <a:lnTo>
                    <a:pt x="297" y="994"/>
                  </a:lnTo>
                  <a:lnTo>
                    <a:pt x="306" y="985"/>
                  </a:lnTo>
                  <a:lnTo>
                    <a:pt x="311" y="733"/>
                  </a:lnTo>
                  <a:cubicBezTo>
                    <a:pt x="311" y="714"/>
                    <a:pt x="314" y="696"/>
                    <a:pt x="319" y="677"/>
                  </a:cubicBezTo>
                  <a:cubicBezTo>
                    <a:pt x="322" y="656"/>
                    <a:pt x="320" y="643"/>
                    <a:pt x="312" y="642"/>
                  </a:cubicBezTo>
                  <a:close/>
                  <a:moveTo>
                    <a:pt x="208" y="1136"/>
                  </a:moveTo>
                  <a:lnTo>
                    <a:pt x="205" y="1154"/>
                  </a:lnTo>
                  <a:lnTo>
                    <a:pt x="199" y="1154"/>
                  </a:lnTo>
                  <a:lnTo>
                    <a:pt x="202" y="1136"/>
                  </a:lnTo>
                  <a:close/>
                  <a:moveTo>
                    <a:pt x="914" y="1126"/>
                  </a:moveTo>
                  <a:lnTo>
                    <a:pt x="912" y="1160"/>
                  </a:lnTo>
                  <a:lnTo>
                    <a:pt x="906" y="1160"/>
                  </a:lnTo>
                  <a:lnTo>
                    <a:pt x="909" y="1126"/>
                  </a:lnTo>
                  <a:close/>
                  <a:moveTo>
                    <a:pt x="745" y="1103"/>
                  </a:moveTo>
                  <a:lnTo>
                    <a:pt x="742" y="1172"/>
                  </a:lnTo>
                  <a:lnTo>
                    <a:pt x="737" y="1172"/>
                  </a:lnTo>
                  <a:lnTo>
                    <a:pt x="738" y="1103"/>
                  </a:lnTo>
                  <a:close/>
                  <a:moveTo>
                    <a:pt x="912" y="1205"/>
                  </a:moveTo>
                  <a:lnTo>
                    <a:pt x="912" y="1216"/>
                  </a:lnTo>
                  <a:lnTo>
                    <a:pt x="906" y="1216"/>
                  </a:lnTo>
                  <a:lnTo>
                    <a:pt x="906" y="1205"/>
                  </a:lnTo>
                  <a:close/>
                  <a:moveTo>
                    <a:pt x="206" y="1228"/>
                  </a:moveTo>
                  <a:lnTo>
                    <a:pt x="206" y="1239"/>
                  </a:lnTo>
                  <a:lnTo>
                    <a:pt x="200" y="1239"/>
                  </a:lnTo>
                  <a:lnTo>
                    <a:pt x="200" y="1228"/>
                  </a:lnTo>
                  <a:close/>
                  <a:moveTo>
                    <a:pt x="337" y="1225"/>
                  </a:moveTo>
                  <a:lnTo>
                    <a:pt x="335" y="1239"/>
                  </a:lnTo>
                  <a:lnTo>
                    <a:pt x="329" y="1239"/>
                  </a:lnTo>
                  <a:lnTo>
                    <a:pt x="332" y="1225"/>
                  </a:lnTo>
                  <a:close/>
                  <a:moveTo>
                    <a:pt x="911" y="1236"/>
                  </a:moveTo>
                  <a:lnTo>
                    <a:pt x="911" y="1252"/>
                  </a:lnTo>
                  <a:lnTo>
                    <a:pt x="905" y="1252"/>
                  </a:lnTo>
                  <a:lnTo>
                    <a:pt x="905" y="1236"/>
                  </a:lnTo>
                  <a:close/>
                  <a:moveTo>
                    <a:pt x="775" y="1148"/>
                  </a:moveTo>
                  <a:cubicBezTo>
                    <a:pt x="783" y="1149"/>
                    <a:pt x="788" y="1174"/>
                    <a:pt x="788" y="1220"/>
                  </a:cubicBezTo>
                  <a:cubicBezTo>
                    <a:pt x="789" y="1228"/>
                    <a:pt x="792" y="1236"/>
                    <a:pt x="797" y="1242"/>
                  </a:cubicBezTo>
                  <a:cubicBezTo>
                    <a:pt x="802" y="1249"/>
                    <a:pt x="805" y="1257"/>
                    <a:pt x="806" y="1266"/>
                  </a:cubicBezTo>
                  <a:lnTo>
                    <a:pt x="792" y="1265"/>
                  </a:lnTo>
                  <a:cubicBezTo>
                    <a:pt x="789" y="1257"/>
                    <a:pt x="786" y="1251"/>
                    <a:pt x="785" y="1245"/>
                  </a:cubicBezTo>
                  <a:cubicBezTo>
                    <a:pt x="783" y="1240"/>
                    <a:pt x="782" y="1234"/>
                    <a:pt x="778" y="1229"/>
                  </a:cubicBezTo>
                  <a:cubicBezTo>
                    <a:pt x="777" y="1226"/>
                    <a:pt x="775" y="1222"/>
                    <a:pt x="775" y="1219"/>
                  </a:cubicBezTo>
                  <a:lnTo>
                    <a:pt x="775" y="1148"/>
                  </a:lnTo>
                  <a:close/>
                  <a:moveTo>
                    <a:pt x="871" y="1214"/>
                  </a:moveTo>
                  <a:lnTo>
                    <a:pt x="869" y="1271"/>
                  </a:lnTo>
                  <a:cubicBezTo>
                    <a:pt x="866" y="1257"/>
                    <a:pt x="863" y="1242"/>
                    <a:pt x="863" y="1226"/>
                  </a:cubicBezTo>
                  <a:lnTo>
                    <a:pt x="871" y="1214"/>
                  </a:lnTo>
                  <a:close/>
                  <a:moveTo>
                    <a:pt x="1058" y="1226"/>
                  </a:moveTo>
                  <a:lnTo>
                    <a:pt x="1057" y="1274"/>
                  </a:lnTo>
                  <a:lnTo>
                    <a:pt x="1052" y="1274"/>
                  </a:lnTo>
                  <a:lnTo>
                    <a:pt x="1054" y="1226"/>
                  </a:lnTo>
                  <a:close/>
                  <a:moveTo>
                    <a:pt x="961" y="1140"/>
                  </a:moveTo>
                  <a:cubicBezTo>
                    <a:pt x="965" y="1149"/>
                    <a:pt x="965" y="1160"/>
                    <a:pt x="966" y="1169"/>
                  </a:cubicBezTo>
                  <a:cubicBezTo>
                    <a:pt x="966" y="1186"/>
                    <a:pt x="968" y="1209"/>
                    <a:pt x="971" y="1240"/>
                  </a:cubicBezTo>
                  <a:lnTo>
                    <a:pt x="978" y="1266"/>
                  </a:lnTo>
                  <a:lnTo>
                    <a:pt x="977" y="1269"/>
                  </a:lnTo>
                  <a:cubicBezTo>
                    <a:pt x="977" y="1272"/>
                    <a:pt x="975" y="1274"/>
                    <a:pt x="974" y="1276"/>
                  </a:cubicBezTo>
                  <a:cubicBezTo>
                    <a:pt x="972" y="1277"/>
                    <a:pt x="972" y="1280"/>
                    <a:pt x="971" y="1282"/>
                  </a:cubicBezTo>
                  <a:lnTo>
                    <a:pt x="955" y="1282"/>
                  </a:lnTo>
                  <a:cubicBezTo>
                    <a:pt x="955" y="1262"/>
                    <a:pt x="955" y="1240"/>
                    <a:pt x="957" y="1217"/>
                  </a:cubicBezTo>
                  <a:cubicBezTo>
                    <a:pt x="958" y="1196"/>
                    <a:pt x="960" y="1168"/>
                    <a:pt x="961" y="1140"/>
                  </a:cubicBezTo>
                  <a:close/>
                  <a:moveTo>
                    <a:pt x="20" y="1326"/>
                  </a:moveTo>
                  <a:cubicBezTo>
                    <a:pt x="19" y="1329"/>
                    <a:pt x="17" y="1334"/>
                    <a:pt x="15" y="1339"/>
                  </a:cubicBezTo>
                  <a:cubicBezTo>
                    <a:pt x="15" y="1342"/>
                    <a:pt x="15" y="1345"/>
                    <a:pt x="14" y="1348"/>
                  </a:cubicBezTo>
                  <a:cubicBezTo>
                    <a:pt x="22" y="1346"/>
                    <a:pt x="29" y="1340"/>
                    <a:pt x="34" y="1334"/>
                  </a:cubicBezTo>
                  <a:cubicBezTo>
                    <a:pt x="31" y="1329"/>
                    <a:pt x="26" y="1326"/>
                    <a:pt x="20" y="1326"/>
                  </a:cubicBezTo>
                  <a:close/>
                  <a:moveTo>
                    <a:pt x="1055" y="0"/>
                  </a:moveTo>
                  <a:cubicBezTo>
                    <a:pt x="1054" y="10"/>
                    <a:pt x="1051" y="17"/>
                    <a:pt x="1049" y="22"/>
                  </a:cubicBezTo>
                  <a:cubicBezTo>
                    <a:pt x="1049" y="27"/>
                    <a:pt x="1048" y="30"/>
                    <a:pt x="1046" y="34"/>
                  </a:cubicBezTo>
                  <a:cubicBezTo>
                    <a:pt x="1045" y="39"/>
                    <a:pt x="1045" y="43"/>
                    <a:pt x="1046" y="48"/>
                  </a:cubicBezTo>
                  <a:cubicBezTo>
                    <a:pt x="1046" y="50"/>
                    <a:pt x="1046" y="53"/>
                    <a:pt x="1046" y="54"/>
                  </a:cubicBezTo>
                  <a:cubicBezTo>
                    <a:pt x="1046" y="60"/>
                    <a:pt x="1045" y="67"/>
                    <a:pt x="1040" y="73"/>
                  </a:cubicBezTo>
                  <a:cubicBezTo>
                    <a:pt x="1032" y="67"/>
                    <a:pt x="1026" y="59"/>
                    <a:pt x="1021" y="50"/>
                  </a:cubicBezTo>
                  <a:cubicBezTo>
                    <a:pt x="1015" y="40"/>
                    <a:pt x="1008" y="33"/>
                    <a:pt x="998" y="27"/>
                  </a:cubicBezTo>
                  <a:cubicBezTo>
                    <a:pt x="1000" y="21"/>
                    <a:pt x="1001" y="17"/>
                    <a:pt x="1001" y="17"/>
                  </a:cubicBezTo>
                  <a:cubicBezTo>
                    <a:pt x="1001" y="17"/>
                    <a:pt x="1001" y="17"/>
                    <a:pt x="1001" y="17"/>
                  </a:cubicBezTo>
                  <a:lnTo>
                    <a:pt x="1001" y="17"/>
                  </a:lnTo>
                  <a:cubicBezTo>
                    <a:pt x="1001" y="15"/>
                    <a:pt x="1000" y="12"/>
                    <a:pt x="998" y="11"/>
                  </a:cubicBezTo>
                  <a:cubicBezTo>
                    <a:pt x="981" y="11"/>
                    <a:pt x="974" y="17"/>
                    <a:pt x="974" y="28"/>
                  </a:cubicBezTo>
                  <a:cubicBezTo>
                    <a:pt x="974" y="31"/>
                    <a:pt x="975" y="34"/>
                    <a:pt x="977" y="37"/>
                  </a:cubicBezTo>
                  <a:cubicBezTo>
                    <a:pt x="978" y="40"/>
                    <a:pt x="978" y="45"/>
                    <a:pt x="978" y="48"/>
                  </a:cubicBezTo>
                  <a:cubicBezTo>
                    <a:pt x="978" y="53"/>
                    <a:pt x="980" y="59"/>
                    <a:pt x="981" y="63"/>
                  </a:cubicBezTo>
                  <a:cubicBezTo>
                    <a:pt x="978" y="67"/>
                    <a:pt x="975" y="68"/>
                    <a:pt x="971" y="68"/>
                  </a:cubicBezTo>
                  <a:lnTo>
                    <a:pt x="952" y="62"/>
                  </a:lnTo>
                  <a:cubicBezTo>
                    <a:pt x="946" y="60"/>
                    <a:pt x="940" y="59"/>
                    <a:pt x="934" y="59"/>
                  </a:cubicBezTo>
                  <a:cubicBezTo>
                    <a:pt x="932" y="59"/>
                    <a:pt x="929" y="60"/>
                    <a:pt x="928" y="63"/>
                  </a:cubicBezTo>
                  <a:cubicBezTo>
                    <a:pt x="926" y="70"/>
                    <a:pt x="923" y="73"/>
                    <a:pt x="920" y="77"/>
                  </a:cubicBezTo>
                  <a:cubicBezTo>
                    <a:pt x="910" y="89"/>
                    <a:pt x="896" y="96"/>
                    <a:pt x="882" y="96"/>
                  </a:cubicBezTo>
                  <a:cubicBezTo>
                    <a:pt x="881" y="96"/>
                    <a:pt x="880" y="96"/>
                    <a:pt x="878" y="96"/>
                  </a:cubicBezTo>
                  <a:cubicBezTo>
                    <a:pt x="877" y="96"/>
                    <a:pt x="875" y="96"/>
                    <a:pt x="874" y="96"/>
                  </a:cubicBezTo>
                  <a:cubicBezTo>
                    <a:pt x="870" y="96"/>
                    <a:pt x="866" y="95"/>
                    <a:pt x="863" y="93"/>
                  </a:cubicBezTo>
                  <a:cubicBezTo>
                    <a:pt x="858" y="80"/>
                    <a:pt x="854" y="70"/>
                    <a:pt x="846" y="59"/>
                  </a:cubicBezTo>
                  <a:cubicBezTo>
                    <a:pt x="862" y="42"/>
                    <a:pt x="869" y="30"/>
                    <a:pt x="868" y="22"/>
                  </a:cubicBezTo>
                  <a:lnTo>
                    <a:pt x="868" y="22"/>
                  </a:lnTo>
                  <a:cubicBezTo>
                    <a:pt x="862" y="27"/>
                    <a:pt x="855" y="34"/>
                    <a:pt x="852" y="42"/>
                  </a:cubicBezTo>
                  <a:cubicBezTo>
                    <a:pt x="845" y="53"/>
                    <a:pt x="840" y="57"/>
                    <a:pt x="837" y="57"/>
                  </a:cubicBezTo>
                  <a:cubicBezTo>
                    <a:pt x="836" y="58"/>
                    <a:pt x="835" y="58"/>
                    <a:pt x="835" y="58"/>
                  </a:cubicBezTo>
                  <a:cubicBezTo>
                    <a:pt x="833" y="58"/>
                    <a:pt x="831" y="57"/>
                    <a:pt x="829" y="56"/>
                  </a:cubicBezTo>
                  <a:cubicBezTo>
                    <a:pt x="829" y="62"/>
                    <a:pt x="828" y="68"/>
                    <a:pt x="828" y="74"/>
                  </a:cubicBezTo>
                  <a:lnTo>
                    <a:pt x="828" y="96"/>
                  </a:lnTo>
                  <a:cubicBezTo>
                    <a:pt x="809" y="103"/>
                    <a:pt x="789" y="106"/>
                    <a:pt x="769" y="106"/>
                  </a:cubicBezTo>
                  <a:cubicBezTo>
                    <a:pt x="764" y="106"/>
                    <a:pt x="759" y="105"/>
                    <a:pt x="753" y="105"/>
                  </a:cubicBezTo>
                  <a:cubicBezTo>
                    <a:pt x="738" y="105"/>
                    <a:pt x="723" y="108"/>
                    <a:pt x="709" y="114"/>
                  </a:cubicBezTo>
                  <a:lnTo>
                    <a:pt x="709" y="128"/>
                  </a:lnTo>
                  <a:cubicBezTo>
                    <a:pt x="722" y="126"/>
                    <a:pt x="732" y="125"/>
                    <a:pt x="738" y="122"/>
                  </a:cubicBezTo>
                  <a:cubicBezTo>
                    <a:pt x="743" y="122"/>
                    <a:pt x="748" y="120"/>
                    <a:pt x="752" y="120"/>
                  </a:cubicBezTo>
                  <a:cubicBezTo>
                    <a:pt x="762" y="120"/>
                    <a:pt x="771" y="123"/>
                    <a:pt x="780" y="126"/>
                  </a:cubicBezTo>
                  <a:cubicBezTo>
                    <a:pt x="788" y="130"/>
                    <a:pt x="797" y="131"/>
                    <a:pt x="806" y="133"/>
                  </a:cubicBezTo>
                  <a:cubicBezTo>
                    <a:pt x="811" y="131"/>
                    <a:pt x="815" y="131"/>
                    <a:pt x="818" y="128"/>
                  </a:cubicBezTo>
                  <a:cubicBezTo>
                    <a:pt x="823" y="126"/>
                    <a:pt x="829" y="126"/>
                    <a:pt x="834" y="126"/>
                  </a:cubicBezTo>
                  <a:lnTo>
                    <a:pt x="832" y="216"/>
                  </a:lnTo>
                  <a:cubicBezTo>
                    <a:pt x="834" y="220"/>
                    <a:pt x="835" y="225"/>
                    <a:pt x="838" y="230"/>
                  </a:cubicBezTo>
                  <a:cubicBezTo>
                    <a:pt x="845" y="237"/>
                    <a:pt x="846" y="242"/>
                    <a:pt x="845" y="245"/>
                  </a:cubicBezTo>
                  <a:cubicBezTo>
                    <a:pt x="845" y="248"/>
                    <a:pt x="843" y="253"/>
                    <a:pt x="842" y="256"/>
                  </a:cubicBezTo>
                  <a:cubicBezTo>
                    <a:pt x="840" y="259"/>
                    <a:pt x="840" y="263"/>
                    <a:pt x="838" y="266"/>
                  </a:cubicBezTo>
                  <a:lnTo>
                    <a:pt x="837" y="356"/>
                  </a:lnTo>
                  <a:cubicBezTo>
                    <a:pt x="842" y="376"/>
                    <a:pt x="843" y="396"/>
                    <a:pt x="842" y="416"/>
                  </a:cubicBezTo>
                  <a:cubicBezTo>
                    <a:pt x="840" y="433"/>
                    <a:pt x="838" y="448"/>
                    <a:pt x="837" y="460"/>
                  </a:cubicBezTo>
                  <a:lnTo>
                    <a:pt x="837" y="490"/>
                  </a:lnTo>
                  <a:cubicBezTo>
                    <a:pt x="837" y="499"/>
                    <a:pt x="835" y="510"/>
                    <a:pt x="835" y="520"/>
                  </a:cubicBezTo>
                  <a:cubicBezTo>
                    <a:pt x="835" y="530"/>
                    <a:pt x="837" y="540"/>
                    <a:pt x="842" y="550"/>
                  </a:cubicBezTo>
                  <a:cubicBezTo>
                    <a:pt x="843" y="557"/>
                    <a:pt x="846" y="563"/>
                    <a:pt x="848" y="571"/>
                  </a:cubicBezTo>
                  <a:cubicBezTo>
                    <a:pt x="848" y="576"/>
                    <a:pt x="846" y="580"/>
                    <a:pt x="845" y="583"/>
                  </a:cubicBezTo>
                  <a:cubicBezTo>
                    <a:pt x="843" y="588"/>
                    <a:pt x="842" y="593"/>
                    <a:pt x="842" y="596"/>
                  </a:cubicBezTo>
                  <a:lnTo>
                    <a:pt x="838" y="702"/>
                  </a:lnTo>
                  <a:cubicBezTo>
                    <a:pt x="840" y="706"/>
                    <a:pt x="843" y="711"/>
                    <a:pt x="845" y="714"/>
                  </a:cubicBezTo>
                  <a:cubicBezTo>
                    <a:pt x="848" y="719"/>
                    <a:pt x="849" y="723"/>
                    <a:pt x="851" y="729"/>
                  </a:cubicBezTo>
                  <a:cubicBezTo>
                    <a:pt x="849" y="737"/>
                    <a:pt x="848" y="743"/>
                    <a:pt x="845" y="749"/>
                  </a:cubicBezTo>
                  <a:cubicBezTo>
                    <a:pt x="840" y="757"/>
                    <a:pt x="838" y="765"/>
                    <a:pt x="837" y="773"/>
                  </a:cubicBezTo>
                  <a:cubicBezTo>
                    <a:pt x="835" y="786"/>
                    <a:pt x="842" y="802"/>
                    <a:pt x="852" y="811"/>
                  </a:cubicBezTo>
                  <a:lnTo>
                    <a:pt x="843" y="819"/>
                  </a:lnTo>
                  <a:cubicBezTo>
                    <a:pt x="820" y="802"/>
                    <a:pt x="802" y="782"/>
                    <a:pt x="785" y="759"/>
                  </a:cubicBezTo>
                  <a:cubicBezTo>
                    <a:pt x="771" y="742"/>
                    <a:pt x="760" y="722"/>
                    <a:pt x="751" y="702"/>
                  </a:cubicBezTo>
                  <a:cubicBezTo>
                    <a:pt x="748" y="693"/>
                    <a:pt x="746" y="682"/>
                    <a:pt x="745" y="673"/>
                  </a:cubicBezTo>
                  <a:cubicBezTo>
                    <a:pt x="743" y="663"/>
                    <a:pt x="740" y="654"/>
                    <a:pt x="738" y="643"/>
                  </a:cubicBezTo>
                  <a:cubicBezTo>
                    <a:pt x="737" y="644"/>
                    <a:pt x="736" y="644"/>
                    <a:pt x="735" y="644"/>
                  </a:cubicBezTo>
                  <a:cubicBezTo>
                    <a:pt x="732" y="644"/>
                    <a:pt x="730" y="643"/>
                    <a:pt x="728" y="640"/>
                  </a:cubicBezTo>
                  <a:lnTo>
                    <a:pt x="722" y="646"/>
                  </a:lnTo>
                  <a:cubicBezTo>
                    <a:pt x="714" y="642"/>
                    <a:pt x="711" y="637"/>
                    <a:pt x="711" y="634"/>
                  </a:cubicBezTo>
                  <a:lnTo>
                    <a:pt x="718" y="623"/>
                  </a:lnTo>
                  <a:cubicBezTo>
                    <a:pt x="703" y="617"/>
                    <a:pt x="686" y="599"/>
                    <a:pt x="669" y="566"/>
                  </a:cubicBezTo>
                  <a:cubicBezTo>
                    <a:pt x="662" y="553"/>
                    <a:pt x="654" y="540"/>
                    <a:pt x="648" y="526"/>
                  </a:cubicBezTo>
                  <a:cubicBezTo>
                    <a:pt x="643" y="516"/>
                    <a:pt x="638" y="506"/>
                    <a:pt x="632" y="496"/>
                  </a:cubicBezTo>
                  <a:cubicBezTo>
                    <a:pt x="628" y="488"/>
                    <a:pt x="625" y="480"/>
                    <a:pt x="620" y="474"/>
                  </a:cubicBezTo>
                  <a:cubicBezTo>
                    <a:pt x="602" y="428"/>
                    <a:pt x="586" y="402"/>
                    <a:pt x="575" y="397"/>
                  </a:cubicBezTo>
                  <a:cubicBezTo>
                    <a:pt x="578" y="380"/>
                    <a:pt x="578" y="373"/>
                    <a:pt x="577" y="373"/>
                  </a:cubicBezTo>
                  <a:lnTo>
                    <a:pt x="577" y="373"/>
                  </a:lnTo>
                  <a:cubicBezTo>
                    <a:pt x="577" y="373"/>
                    <a:pt x="576" y="373"/>
                    <a:pt x="576" y="373"/>
                  </a:cubicBezTo>
                  <a:cubicBezTo>
                    <a:pt x="559" y="373"/>
                    <a:pt x="520" y="320"/>
                    <a:pt x="454" y="216"/>
                  </a:cubicBezTo>
                  <a:lnTo>
                    <a:pt x="419" y="159"/>
                  </a:lnTo>
                  <a:lnTo>
                    <a:pt x="395" y="122"/>
                  </a:lnTo>
                  <a:cubicBezTo>
                    <a:pt x="397" y="120"/>
                    <a:pt x="400" y="119"/>
                    <a:pt x="402" y="116"/>
                  </a:cubicBezTo>
                  <a:cubicBezTo>
                    <a:pt x="402" y="114"/>
                    <a:pt x="403" y="113"/>
                    <a:pt x="405" y="111"/>
                  </a:cubicBezTo>
                  <a:cubicBezTo>
                    <a:pt x="408" y="113"/>
                    <a:pt x="411" y="113"/>
                    <a:pt x="415" y="113"/>
                  </a:cubicBezTo>
                  <a:cubicBezTo>
                    <a:pt x="417" y="114"/>
                    <a:pt x="420" y="114"/>
                    <a:pt x="422" y="116"/>
                  </a:cubicBezTo>
                  <a:cubicBezTo>
                    <a:pt x="423" y="116"/>
                    <a:pt x="425" y="117"/>
                    <a:pt x="426" y="117"/>
                  </a:cubicBezTo>
                  <a:cubicBezTo>
                    <a:pt x="435" y="116"/>
                    <a:pt x="445" y="114"/>
                    <a:pt x="454" y="110"/>
                  </a:cubicBezTo>
                  <a:cubicBezTo>
                    <a:pt x="463" y="106"/>
                    <a:pt x="474" y="103"/>
                    <a:pt x="485" y="103"/>
                  </a:cubicBezTo>
                  <a:cubicBezTo>
                    <a:pt x="478" y="99"/>
                    <a:pt x="472" y="94"/>
                    <a:pt x="468" y="91"/>
                  </a:cubicBezTo>
                  <a:cubicBezTo>
                    <a:pt x="463" y="88"/>
                    <a:pt x="460" y="87"/>
                    <a:pt x="458" y="85"/>
                  </a:cubicBezTo>
                  <a:lnTo>
                    <a:pt x="377" y="85"/>
                  </a:lnTo>
                  <a:cubicBezTo>
                    <a:pt x="366" y="82"/>
                    <a:pt x="357" y="77"/>
                    <a:pt x="349" y="70"/>
                  </a:cubicBezTo>
                  <a:lnTo>
                    <a:pt x="349" y="70"/>
                  </a:lnTo>
                  <a:cubicBezTo>
                    <a:pt x="351" y="73"/>
                    <a:pt x="351" y="77"/>
                    <a:pt x="351" y="80"/>
                  </a:cubicBezTo>
                  <a:cubicBezTo>
                    <a:pt x="351" y="90"/>
                    <a:pt x="343" y="94"/>
                    <a:pt x="329" y="94"/>
                  </a:cubicBezTo>
                  <a:cubicBezTo>
                    <a:pt x="311" y="91"/>
                    <a:pt x="291" y="87"/>
                    <a:pt x="272" y="80"/>
                  </a:cubicBezTo>
                  <a:cubicBezTo>
                    <a:pt x="246" y="70"/>
                    <a:pt x="232" y="59"/>
                    <a:pt x="231" y="50"/>
                  </a:cubicBezTo>
                  <a:cubicBezTo>
                    <a:pt x="228" y="51"/>
                    <a:pt x="225" y="51"/>
                    <a:pt x="222" y="51"/>
                  </a:cubicBezTo>
                  <a:cubicBezTo>
                    <a:pt x="219" y="51"/>
                    <a:pt x="214" y="51"/>
                    <a:pt x="212" y="53"/>
                  </a:cubicBezTo>
                  <a:cubicBezTo>
                    <a:pt x="206" y="62"/>
                    <a:pt x="203" y="71"/>
                    <a:pt x="203" y="82"/>
                  </a:cubicBezTo>
                  <a:cubicBezTo>
                    <a:pt x="194" y="77"/>
                    <a:pt x="186" y="73"/>
                    <a:pt x="177" y="68"/>
                  </a:cubicBezTo>
                  <a:cubicBezTo>
                    <a:pt x="169" y="70"/>
                    <a:pt x="162" y="71"/>
                    <a:pt x="155" y="74"/>
                  </a:cubicBezTo>
                  <a:cubicBezTo>
                    <a:pt x="148" y="77"/>
                    <a:pt x="142" y="79"/>
                    <a:pt x="134" y="80"/>
                  </a:cubicBezTo>
                  <a:cubicBezTo>
                    <a:pt x="117" y="80"/>
                    <a:pt x="108" y="77"/>
                    <a:pt x="108" y="70"/>
                  </a:cubicBezTo>
                  <a:cubicBezTo>
                    <a:pt x="109" y="62"/>
                    <a:pt x="114" y="54"/>
                    <a:pt x="119" y="48"/>
                  </a:cubicBezTo>
                  <a:cubicBezTo>
                    <a:pt x="123" y="42"/>
                    <a:pt x="126" y="36"/>
                    <a:pt x="129" y="30"/>
                  </a:cubicBezTo>
                  <a:cubicBezTo>
                    <a:pt x="123" y="20"/>
                    <a:pt x="114" y="13"/>
                    <a:pt x="103" y="10"/>
                  </a:cubicBezTo>
                  <a:lnTo>
                    <a:pt x="103" y="10"/>
                  </a:lnTo>
                  <a:cubicBezTo>
                    <a:pt x="100" y="13"/>
                    <a:pt x="103" y="19"/>
                    <a:pt x="109" y="31"/>
                  </a:cubicBezTo>
                  <a:cubicBezTo>
                    <a:pt x="92" y="42"/>
                    <a:pt x="83" y="62"/>
                    <a:pt x="85" y="82"/>
                  </a:cubicBezTo>
                  <a:lnTo>
                    <a:pt x="66" y="82"/>
                  </a:lnTo>
                  <a:cubicBezTo>
                    <a:pt x="60" y="83"/>
                    <a:pt x="54" y="83"/>
                    <a:pt x="48" y="85"/>
                  </a:cubicBezTo>
                  <a:cubicBezTo>
                    <a:pt x="45" y="110"/>
                    <a:pt x="52" y="125"/>
                    <a:pt x="72" y="130"/>
                  </a:cubicBezTo>
                  <a:lnTo>
                    <a:pt x="83" y="122"/>
                  </a:lnTo>
                  <a:cubicBezTo>
                    <a:pt x="85" y="122"/>
                    <a:pt x="86" y="120"/>
                    <a:pt x="88" y="119"/>
                  </a:cubicBezTo>
                  <a:cubicBezTo>
                    <a:pt x="95" y="119"/>
                    <a:pt x="100" y="133"/>
                    <a:pt x="99" y="160"/>
                  </a:cubicBezTo>
                  <a:cubicBezTo>
                    <a:pt x="99" y="162"/>
                    <a:pt x="92" y="180"/>
                    <a:pt x="83" y="216"/>
                  </a:cubicBezTo>
                  <a:cubicBezTo>
                    <a:pt x="83" y="217"/>
                    <a:pt x="88" y="230"/>
                    <a:pt x="97" y="254"/>
                  </a:cubicBezTo>
                  <a:lnTo>
                    <a:pt x="92" y="853"/>
                  </a:lnTo>
                  <a:cubicBezTo>
                    <a:pt x="95" y="857"/>
                    <a:pt x="99" y="863"/>
                    <a:pt x="102" y="868"/>
                  </a:cubicBezTo>
                  <a:cubicBezTo>
                    <a:pt x="103" y="873"/>
                    <a:pt x="106" y="877"/>
                    <a:pt x="109" y="880"/>
                  </a:cubicBezTo>
                  <a:lnTo>
                    <a:pt x="103" y="1032"/>
                  </a:lnTo>
                  <a:cubicBezTo>
                    <a:pt x="103" y="1037"/>
                    <a:pt x="106" y="1042"/>
                    <a:pt x="109" y="1046"/>
                  </a:cubicBezTo>
                  <a:cubicBezTo>
                    <a:pt x="114" y="1056"/>
                    <a:pt x="117" y="1065"/>
                    <a:pt x="115" y="1076"/>
                  </a:cubicBezTo>
                  <a:lnTo>
                    <a:pt x="111" y="1180"/>
                  </a:lnTo>
                  <a:cubicBezTo>
                    <a:pt x="109" y="1186"/>
                    <a:pt x="108" y="1191"/>
                    <a:pt x="108" y="1196"/>
                  </a:cubicBezTo>
                  <a:cubicBezTo>
                    <a:pt x="108" y="1200"/>
                    <a:pt x="106" y="1205"/>
                    <a:pt x="106" y="1208"/>
                  </a:cubicBezTo>
                  <a:cubicBezTo>
                    <a:pt x="106" y="1214"/>
                    <a:pt x="108" y="1219"/>
                    <a:pt x="108" y="1225"/>
                  </a:cubicBezTo>
                  <a:cubicBezTo>
                    <a:pt x="108" y="1229"/>
                    <a:pt x="109" y="1234"/>
                    <a:pt x="112" y="1239"/>
                  </a:cubicBezTo>
                  <a:lnTo>
                    <a:pt x="117" y="1252"/>
                  </a:lnTo>
                  <a:cubicBezTo>
                    <a:pt x="117" y="1259"/>
                    <a:pt x="111" y="1264"/>
                    <a:pt x="105" y="1264"/>
                  </a:cubicBezTo>
                  <a:cubicBezTo>
                    <a:pt x="104" y="1264"/>
                    <a:pt x="103" y="1263"/>
                    <a:pt x="102" y="1263"/>
                  </a:cubicBezTo>
                  <a:cubicBezTo>
                    <a:pt x="92" y="1263"/>
                    <a:pt x="85" y="1263"/>
                    <a:pt x="75" y="1262"/>
                  </a:cubicBezTo>
                  <a:cubicBezTo>
                    <a:pt x="65" y="1260"/>
                    <a:pt x="55" y="1259"/>
                    <a:pt x="49" y="1257"/>
                  </a:cubicBezTo>
                  <a:cubicBezTo>
                    <a:pt x="47" y="1257"/>
                    <a:pt x="46" y="1257"/>
                    <a:pt x="44" y="1257"/>
                  </a:cubicBezTo>
                  <a:cubicBezTo>
                    <a:pt x="27" y="1257"/>
                    <a:pt x="11" y="1263"/>
                    <a:pt x="0" y="1276"/>
                  </a:cubicBezTo>
                  <a:cubicBezTo>
                    <a:pt x="2" y="1279"/>
                    <a:pt x="3" y="1283"/>
                    <a:pt x="3" y="1286"/>
                  </a:cubicBezTo>
                  <a:cubicBezTo>
                    <a:pt x="9" y="1288"/>
                    <a:pt x="15" y="1289"/>
                    <a:pt x="20" y="1292"/>
                  </a:cubicBezTo>
                  <a:cubicBezTo>
                    <a:pt x="25" y="1294"/>
                    <a:pt x="29" y="1296"/>
                    <a:pt x="34" y="1297"/>
                  </a:cubicBezTo>
                  <a:cubicBezTo>
                    <a:pt x="40" y="1296"/>
                    <a:pt x="48" y="1294"/>
                    <a:pt x="54" y="1292"/>
                  </a:cubicBezTo>
                  <a:cubicBezTo>
                    <a:pt x="60" y="1289"/>
                    <a:pt x="66" y="1288"/>
                    <a:pt x="72" y="1286"/>
                  </a:cubicBezTo>
                  <a:cubicBezTo>
                    <a:pt x="86" y="1286"/>
                    <a:pt x="100" y="1291"/>
                    <a:pt x="111" y="1299"/>
                  </a:cubicBezTo>
                  <a:cubicBezTo>
                    <a:pt x="102" y="1305"/>
                    <a:pt x="91" y="1308"/>
                    <a:pt x="79" y="1308"/>
                  </a:cubicBezTo>
                  <a:cubicBezTo>
                    <a:pt x="77" y="1308"/>
                    <a:pt x="75" y="1308"/>
                    <a:pt x="72" y="1308"/>
                  </a:cubicBezTo>
                  <a:cubicBezTo>
                    <a:pt x="62" y="1308"/>
                    <a:pt x="49" y="1309"/>
                    <a:pt x="40" y="1316"/>
                  </a:cubicBezTo>
                  <a:cubicBezTo>
                    <a:pt x="51" y="1328"/>
                    <a:pt x="65" y="1337"/>
                    <a:pt x="82" y="1340"/>
                  </a:cubicBezTo>
                  <a:cubicBezTo>
                    <a:pt x="82" y="1339"/>
                    <a:pt x="82" y="1339"/>
                    <a:pt x="83" y="1339"/>
                  </a:cubicBezTo>
                  <a:cubicBezTo>
                    <a:pt x="85" y="1339"/>
                    <a:pt x="86" y="1337"/>
                    <a:pt x="88" y="1337"/>
                  </a:cubicBezTo>
                  <a:cubicBezTo>
                    <a:pt x="94" y="1331"/>
                    <a:pt x="102" y="1326"/>
                    <a:pt x="109" y="1323"/>
                  </a:cubicBezTo>
                  <a:cubicBezTo>
                    <a:pt x="112" y="1329"/>
                    <a:pt x="115" y="1332"/>
                    <a:pt x="117" y="1336"/>
                  </a:cubicBezTo>
                  <a:cubicBezTo>
                    <a:pt x="119" y="1339"/>
                    <a:pt x="120" y="1342"/>
                    <a:pt x="122" y="1343"/>
                  </a:cubicBezTo>
                  <a:lnTo>
                    <a:pt x="137" y="1337"/>
                  </a:lnTo>
                  <a:cubicBezTo>
                    <a:pt x="148" y="1332"/>
                    <a:pt x="159" y="1326"/>
                    <a:pt x="168" y="1320"/>
                  </a:cubicBezTo>
                  <a:cubicBezTo>
                    <a:pt x="180" y="1309"/>
                    <a:pt x="195" y="1303"/>
                    <a:pt x="211" y="1300"/>
                  </a:cubicBezTo>
                  <a:cubicBezTo>
                    <a:pt x="223" y="1302"/>
                    <a:pt x="234" y="1303"/>
                    <a:pt x="246" y="1308"/>
                  </a:cubicBezTo>
                  <a:cubicBezTo>
                    <a:pt x="257" y="1311"/>
                    <a:pt x="268" y="1314"/>
                    <a:pt x="280" y="1314"/>
                  </a:cubicBezTo>
                  <a:cubicBezTo>
                    <a:pt x="283" y="1314"/>
                    <a:pt x="286" y="1314"/>
                    <a:pt x="289" y="1312"/>
                  </a:cubicBezTo>
                  <a:cubicBezTo>
                    <a:pt x="292" y="1311"/>
                    <a:pt x="294" y="1311"/>
                    <a:pt x="297" y="1311"/>
                  </a:cubicBezTo>
                  <a:cubicBezTo>
                    <a:pt x="300" y="1311"/>
                    <a:pt x="303" y="1312"/>
                    <a:pt x="306" y="1314"/>
                  </a:cubicBezTo>
                  <a:cubicBezTo>
                    <a:pt x="308" y="1314"/>
                    <a:pt x="309" y="1316"/>
                    <a:pt x="311" y="1316"/>
                  </a:cubicBezTo>
                  <a:cubicBezTo>
                    <a:pt x="319" y="1316"/>
                    <a:pt x="326" y="1314"/>
                    <a:pt x="334" y="1311"/>
                  </a:cubicBezTo>
                  <a:cubicBezTo>
                    <a:pt x="339" y="1314"/>
                    <a:pt x="340" y="1320"/>
                    <a:pt x="339" y="1326"/>
                  </a:cubicBezTo>
                  <a:cubicBezTo>
                    <a:pt x="339" y="1331"/>
                    <a:pt x="339" y="1336"/>
                    <a:pt x="337" y="1339"/>
                  </a:cubicBezTo>
                  <a:cubicBezTo>
                    <a:pt x="335" y="1343"/>
                    <a:pt x="334" y="1348"/>
                    <a:pt x="334" y="1352"/>
                  </a:cubicBezTo>
                  <a:cubicBezTo>
                    <a:pt x="334" y="1362"/>
                    <a:pt x="340" y="1371"/>
                    <a:pt x="349" y="1372"/>
                  </a:cubicBezTo>
                  <a:cubicBezTo>
                    <a:pt x="357" y="1368"/>
                    <a:pt x="360" y="1351"/>
                    <a:pt x="360" y="1323"/>
                  </a:cubicBezTo>
                  <a:cubicBezTo>
                    <a:pt x="369" y="1316"/>
                    <a:pt x="380" y="1309"/>
                    <a:pt x="391" y="1303"/>
                  </a:cubicBezTo>
                  <a:cubicBezTo>
                    <a:pt x="399" y="1299"/>
                    <a:pt x="406" y="1296"/>
                    <a:pt x="412" y="1292"/>
                  </a:cubicBezTo>
                  <a:cubicBezTo>
                    <a:pt x="405" y="1288"/>
                    <a:pt x="394" y="1285"/>
                    <a:pt x="385" y="1283"/>
                  </a:cubicBezTo>
                  <a:cubicBezTo>
                    <a:pt x="375" y="1283"/>
                    <a:pt x="366" y="1279"/>
                    <a:pt x="360" y="1271"/>
                  </a:cubicBezTo>
                  <a:cubicBezTo>
                    <a:pt x="362" y="1260"/>
                    <a:pt x="363" y="1249"/>
                    <a:pt x="363" y="1237"/>
                  </a:cubicBezTo>
                  <a:cubicBezTo>
                    <a:pt x="365" y="1220"/>
                    <a:pt x="363" y="1197"/>
                    <a:pt x="363" y="1166"/>
                  </a:cubicBezTo>
                  <a:cubicBezTo>
                    <a:pt x="362" y="1162"/>
                    <a:pt x="362" y="1157"/>
                    <a:pt x="360" y="1152"/>
                  </a:cubicBezTo>
                  <a:cubicBezTo>
                    <a:pt x="360" y="1148"/>
                    <a:pt x="359" y="1143"/>
                    <a:pt x="359" y="1139"/>
                  </a:cubicBezTo>
                  <a:cubicBezTo>
                    <a:pt x="360" y="1083"/>
                    <a:pt x="359" y="1051"/>
                    <a:pt x="354" y="1046"/>
                  </a:cubicBezTo>
                  <a:lnTo>
                    <a:pt x="359" y="599"/>
                  </a:lnTo>
                  <a:cubicBezTo>
                    <a:pt x="354" y="586"/>
                    <a:pt x="352" y="574"/>
                    <a:pt x="352" y="560"/>
                  </a:cubicBezTo>
                  <a:cubicBezTo>
                    <a:pt x="354" y="550"/>
                    <a:pt x="354" y="539"/>
                    <a:pt x="355" y="530"/>
                  </a:cubicBezTo>
                  <a:cubicBezTo>
                    <a:pt x="355" y="531"/>
                    <a:pt x="356" y="532"/>
                    <a:pt x="357" y="532"/>
                  </a:cubicBezTo>
                  <a:cubicBezTo>
                    <a:pt x="359" y="532"/>
                    <a:pt x="363" y="528"/>
                    <a:pt x="369" y="522"/>
                  </a:cubicBezTo>
                  <a:cubicBezTo>
                    <a:pt x="415" y="608"/>
                    <a:pt x="455" y="682"/>
                    <a:pt x="489" y="745"/>
                  </a:cubicBezTo>
                  <a:cubicBezTo>
                    <a:pt x="522" y="806"/>
                    <a:pt x="551" y="859"/>
                    <a:pt x="574" y="900"/>
                  </a:cubicBezTo>
                  <a:cubicBezTo>
                    <a:pt x="580" y="919"/>
                    <a:pt x="591" y="943"/>
                    <a:pt x="606" y="971"/>
                  </a:cubicBezTo>
                  <a:cubicBezTo>
                    <a:pt x="620" y="1000"/>
                    <a:pt x="637" y="1036"/>
                    <a:pt x="658" y="1077"/>
                  </a:cubicBezTo>
                  <a:cubicBezTo>
                    <a:pt x="672" y="1102"/>
                    <a:pt x="683" y="1123"/>
                    <a:pt x="692" y="1139"/>
                  </a:cubicBezTo>
                  <a:cubicBezTo>
                    <a:pt x="698" y="1149"/>
                    <a:pt x="705" y="1160"/>
                    <a:pt x="714" y="1169"/>
                  </a:cubicBezTo>
                  <a:cubicBezTo>
                    <a:pt x="711" y="1216"/>
                    <a:pt x="712" y="1242"/>
                    <a:pt x="720" y="1249"/>
                  </a:cubicBezTo>
                  <a:cubicBezTo>
                    <a:pt x="722" y="1243"/>
                    <a:pt x="725" y="1237"/>
                    <a:pt x="728" y="1232"/>
                  </a:cubicBezTo>
                  <a:cubicBezTo>
                    <a:pt x="729" y="1229"/>
                    <a:pt x="731" y="1225"/>
                    <a:pt x="729" y="1222"/>
                  </a:cubicBezTo>
                  <a:lnTo>
                    <a:pt x="740" y="1222"/>
                  </a:lnTo>
                  <a:cubicBezTo>
                    <a:pt x="745" y="1231"/>
                    <a:pt x="749" y="1242"/>
                    <a:pt x="751" y="1252"/>
                  </a:cubicBezTo>
                  <a:cubicBezTo>
                    <a:pt x="749" y="1259"/>
                    <a:pt x="748" y="1263"/>
                    <a:pt x="745" y="1268"/>
                  </a:cubicBezTo>
                  <a:cubicBezTo>
                    <a:pt x="742" y="1271"/>
                    <a:pt x="738" y="1274"/>
                    <a:pt x="738" y="1279"/>
                  </a:cubicBezTo>
                  <a:cubicBezTo>
                    <a:pt x="735" y="1302"/>
                    <a:pt x="742" y="1325"/>
                    <a:pt x="755" y="1343"/>
                  </a:cubicBezTo>
                  <a:cubicBezTo>
                    <a:pt x="758" y="1332"/>
                    <a:pt x="763" y="1323"/>
                    <a:pt x="768" y="1314"/>
                  </a:cubicBezTo>
                  <a:cubicBezTo>
                    <a:pt x="768" y="1308"/>
                    <a:pt x="765" y="1303"/>
                    <a:pt x="762" y="1299"/>
                  </a:cubicBezTo>
                  <a:cubicBezTo>
                    <a:pt x="766" y="1299"/>
                    <a:pt x="769" y="1297"/>
                    <a:pt x="769" y="1294"/>
                  </a:cubicBezTo>
                  <a:cubicBezTo>
                    <a:pt x="777" y="1294"/>
                    <a:pt x="785" y="1302"/>
                    <a:pt x="791" y="1314"/>
                  </a:cubicBezTo>
                  <a:cubicBezTo>
                    <a:pt x="794" y="1323"/>
                    <a:pt x="802" y="1331"/>
                    <a:pt x="809" y="1337"/>
                  </a:cubicBezTo>
                  <a:cubicBezTo>
                    <a:pt x="818" y="1328"/>
                    <a:pt x="825" y="1320"/>
                    <a:pt x="829" y="1316"/>
                  </a:cubicBezTo>
                  <a:cubicBezTo>
                    <a:pt x="834" y="1311"/>
                    <a:pt x="835" y="1308"/>
                    <a:pt x="837" y="1308"/>
                  </a:cubicBezTo>
                  <a:cubicBezTo>
                    <a:pt x="838" y="1314"/>
                    <a:pt x="838" y="1322"/>
                    <a:pt x="837" y="1329"/>
                  </a:cubicBezTo>
                  <a:cubicBezTo>
                    <a:pt x="835" y="1339"/>
                    <a:pt x="838" y="1348"/>
                    <a:pt x="845" y="1354"/>
                  </a:cubicBezTo>
                  <a:cubicBezTo>
                    <a:pt x="846" y="1351"/>
                    <a:pt x="846" y="1346"/>
                    <a:pt x="846" y="1343"/>
                  </a:cubicBezTo>
                  <a:cubicBezTo>
                    <a:pt x="846" y="1337"/>
                    <a:pt x="848" y="1331"/>
                    <a:pt x="851" y="1326"/>
                  </a:cubicBezTo>
                  <a:cubicBezTo>
                    <a:pt x="851" y="1316"/>
                    <a:pt x="854" y="1306"/>
                    <a:pt x="862" y="1299"/>
                  </a:cubicBezTo>
                  <a:cubicBezTo>
                    <a:pt x="875" y="1300"/>
                    <a:pt x="882" y="1306"/>
                    <a:pt x="882" y="1316"/>
                  </a:cubicBezTo>
                  <a:cubicBezTo>
                    <a:pt x="880" y="1322"/>
                    <a:pt x="878" y="1328"/>
                    <a:pt x="877" y="1332"/>
                  </a:cubicBezTo>
                  <a:cubicBezTo>
                    <a:pt x="875" y="1339"/>
                    <a:pt x="874" y="1345"/>
                    <a:pt x="872" y="1351"/>
                  </a:cubicBezTo>
                  <a:cubicBezTo>
                    <a:pt x="872" y="1356"/>
                    <a:pt x="875" y="1360"/>
                    <a:pt x="882" y="1363"/>
                  </a:cubicBezTo>
                  <a:cubicBezTo>
                    <a:pt x="883" y="1356"/>
                    <a:pt x="885" y="1348"/>
                    <a:pt x="888" y="1342"/>
                  </a:cubicBezTo>
                  <a:cubicBezTo>
                    <a:pt x="891" y="1336"/>
                    <a:pt x="892" y="1332"/>
                    <a:pt x="894" y="1329"/>
                  </a:cubicBezTo>
                  <a:cubicBezTo>
                    <a:pt x="918" y="1337"/>
                    <a:pt x="929" y="1342"/>
                    <a:pt x="926" y="1342"/>
                  </a:cubicBezTo>
                  <a:cubicBezTo>
                    <a:pt x="935" y="1342"/>
                    <a:pt x="941" y="1339"/>
                    <a:pt x="943" y="1332"/>
                  </a:cubicBezTo>
                  <a:cubicBezTo>
                    <a:pt x="945" y="1322"/>
                    <a:pt x="948" y="1311"/>
                    <a:pt x="955" y="1302"/>
                  </a:cubicBezTo>
                  <a:cubicBezTo>
                    <a:pt x="969" y="1305"/>
                    <a:pt x="975" y="1309"/>
                    <a:pt x="975" y="1317"/>
                  </a:cubicBezTo>
                  <a:cubicBezTo>
                    <a:pt x="974" y="1323"/>
                    <a:pt x="974" y="1329"/>
                    <a:pt x="972" y="1334"/>
                  </a:cubicBezTo>
                  <a:cubicBezTo>
                    <a:pt x="969" y="1339"/>
                    <a:pt x="968" y="1345"/>
                    <a:pt x="968" y="1351"/>
                  </a:cubicBezTo>
                  <a:cubicBezTo>
                    <a:pt x="968" y="1360"/>
                    <a:pt x="974" y="1365"/>
                    <a:pt x="988" y="1365"/>
                  </a:cubicBezTo>
                  <a:cubicBezTo>
                    <a:pt x="992" y="1365"/>
                    <a:pt x="1001" y="1357"/>
                    <a:pt x="1015" y="1343"/>
                  </a:cubicBezTo>
                  <a:cubicBezTo>
                    <a:pt x="1021" y="1352"/>
                    <a:pt x="1031" y="1360"/>
                    <a:pt x="1041" y="1365"/>
                  </a:cubicBezTo>
                  <a:cubicBezTo>
                    <a:pt x="1038" y="1354"/>
                    <a:pt x="1038" y="1345"/>
                    <a:pt x="1038" y="1336"/>
                  </a:cubicBezTo>
                  <a:cubicBezTo>
                    <a:pt x="1040" y="1325"/>
                    <a:pt x="1045" y="1316"/>
                    <a:pt x="1052" y="1309"/>
                  </a:cubicBezTo>
                  <a:cubicBezTo>
                    <a:pt x="1055" y="1311"/>
                    <a:pt x="1058" y="1314"/>
                    <a:pt x="1061" y="1314"/>
                  </a:cubicBezTo>
                  <a:lnTo>
                    <a:pt x="1060" y="1374"/>
                  </a:lnTo>
                  <a:lnTo>
                    <a:pt x="1072" y="1374"/>
                  </a:lnTo>
                  <a:lnTo>
                    <a:pt x="1080" y="1371"/>
                  </a:lnTo>
                  <a:cubicBezTo>
                    <a:pt x="1081" y="1366"/>
                    <a:pt x="1083" y="1360"/>
                    <a:pt x="1085" y="1356"/>
                  </a:cubicBezTo>
                  <a:cubicBezTo>
                    <a:pt x="1083" y="1343"/>
                    <a:pt x="1080" y="1332"/>
                    <a:pt x="1074" y="1323"/>
                  </a:cubicBezTo>
                  <a:cubicBezTo>
                    <a:pt x="1078" y="1317"/>
                    <a:pt x="1085" y="1312"/>
                    <a:pt x="1092" y="1312"/>
                  </a:cubicBezTo>
                  <a:cubicBezTo>
                    <a:pt x="1097" y="1312"/>
                    <a:pt x="1100" y="1314"/>
                    <a:pt x="1103" y="1316"/>
                  </a:cubicBezTo>
                  <a:cubicBezTo>
                    <a:pt x="1103" y="1314"/>
                    <a:pt x="1105" y="1311"/>
                    <a:pt x="1105" y="1308"/>
                  </a:cubicBezTo>
                  <a:cubicBezTo>
                    <a:pt x="1106" y="1305"/>
                    <a:pt x="1106" y="1302"/>
                    <a:pt x="1108" y="1299"/>
                  </a:cubicBezTo>
                  <a:cubicBezTo>
                    <a:pt x="1098" y="1289"/>
                    <a:pt x="1091" y="1282"/>
                    <a:pt x="1085" y="1277"/>
                  </a:cubicBezTo>
                  <a:cubicBezTo>
                    <a:pt x="1081" y="1274"/>
                    <a:pt x="1077" y="1271"/>
                    <a:pt x="1074" y="1268"/>
                  </a:cubicBezTo>
                  <a:cubicBezTo>
                    <a:pt x="1074" y="1260"/>
                    <a:pt x="1074" y="1251"/>
                    <a:pt x="1075" y="1239"/>
                  </a:cubicBezTo>
                  <a:cubicBezTo>
                    <a:pt x="1077" y="1226"/>
                    <a:pt x="1078" y="1214"/>
                    <a:pt x="1080" y="1202"/>
                  </a:cubicBezTo>
                  <a:lnTo>
                    <a:pt x="1085" y="1166"/>
                  </a:lnTo>
                  <a:cubicBezTo>
                    <a:pt x="1086" y="1157"/>
                    <a:pt x="1088" y="1146"/>
                    <a:pt x="1088" y="1137"/>
                  </a:cubicBezTo>
                  <a:lnTo>
                    <a:pt x="1091" y="1022"/>
                  </a:lnTo>
                  <a:cubicBezTo>
                    <a:pt x="1091" y="1022"/>
                    <a:pt x="1089" y="1020"/>
                    <a:pt x="1089" y="1020"/>
                  </a:cubicBezTo>
                  <a:cubicBezTo>
                    <a:pt x="1089" y="1019"/>
                    <a:pt x="1089" y="1019"/>
                    <a:pt x="1088" y="1017"/>
                  </a:cubicBezTo>
                  <a:cubicBezTo>
                    <a:pt x="1086" y="1011"/>
                    <a:pt x="1083" y="1006"/>
                    <a:pt x="1080" y="1003"/>
                  </a:cubicBezTo>
                  <a:lnTo>
                    <a:pt x="1058" y="1192"/>
                  </a:lnTo>
                  <a:cubicBezTo>
                    <a:pt x="1054" y="1185"/>
                    <a:pt x="1052" y="1176"/>
                    <a:pt x="1054" y="1168"/>
                  </a:cubicBezTo>
                  <a:cubicBezTo>
                    <a:pt x="1054" y="1131"/>
                    <a:pt x="1057" y="1094"/>
                    <a:pt x="1061" y="1059"/>
                  </a:cubicBezTo>
                  <a:cubicBezTo>
                    <a:pt x="1066" y="1025"/>
                    <a:pt x="1072" y="991"/>
                    <a:pt x="1081" y="957"/>
                  </a:cubicBezTo>
                  <a:cubicBezTo>
                    <a:pt x="1083" y="959"/>
                    <a:pt x="1083" y="960"/>
                    <a:pt x="1083" y="963"/>
                  </a:cubicBezTo>
                  <a:lnTo>
                    <a:pt x="1083" y="948"/>
                  </a:lnTo>
                  <a:cubicBezTo>
                    <a:pt x="1080" y="945"/>
                    <a:pt x="1080" y="942"/>
                    <a:pt x="1080" y="937"/>
                  </a:cubicBezTo>
                  <a:cubicBezTo>
                    <a:pt x="1081" y="933"/>
                    <a:pt x="1081" y="929"/>
                    <a:pt x="1081" y="925"/>
                  </a:cubicBezTo>
                  <a:cubicBezTo>
                    <a:pt x="1083" y="919"/>
                    <a:pt x="1085" y="911"/>
                    <a:pt x="1086" y="905"/>
                  </a:cubicBezTo>
                  <a:cubicBezTo>
                    <a:pt x="1086" y="905"/>
                    <a:pt x="1086" y="905"/>
                    <a:pt x="1086" y="905"/>
                  </a:cubicBezTo>
                  <a:lnTo>
                    <a:pt x="1086" y="905"/>
                  </a:lnTo>
                  <a:cubicBezTo>
                    <a:pt x="1086" y="902"/>
                    <a:pt x="1086" y="900"/>
                    <a:pt x="1086" y="897"/>
                  </a:cubicBezTo>
                  <a:cubicBezTo>
                    <a:pt x="1086" y="891"/>
                    <a:pt x="1088" y="885"/>
                    <a:pt x="1092" y="880"/>
                  </a:cubicBezTo>
                  <a:lnTo>
                    <a:pt x="1135" y="483"/>
                  </a:lnTo>
                  <a:lnTo>
                    <a:pt x="1086" y="868"/>
                  </a:lnTo>
                  <a:lnTo>
                    <a:pt x="1088" y="809"/>
                  </a:lnTo>
                  <a:cubicBezTo>
                    <a:pt x="1088" y="793"/>
                    <a:pt x="1089" y="774"/>
                    <a:pt x="1092" y="756"/>
                  </a:cubicBezTo>
                  <a:cubicBezTo>
                    <a:pt x="1094" y="734"/>
                    <a:pt x="1095" y="720"/>
                    <a:pt x="1095" y="713"/>
                  </a:cubicBezTo>
                  <a:cubicBezTo>
                    <a:pt x="1094" y="703"/>
                    <a:pt x="1092" y="694"/>
                    <a:pt x="1088" y="686"/>
                  </a:cubicBezTo>
                  <a:cubicBezTo>
                    <a:pt x="1085" y="679"/>
                    <a:pt x="1083" y="671"/>
                    <a:pt x="1081" y="662"/>
                  </a:cubicBezTo>
                  <a:cubicBezTo>
                    <a:pt x="1081" y="660"/>
                    <a:pt x="1083" y="657"/>
                    <a:pt x="1085" y="656"/>
                  </a:cubicBezTo>
                  <a:cubicBezTo>
                    <a:pt x="1086" y="654"/>
                    <a:pt x="1088" y="651"/>
                    <a:pt x="1088" y="649"/>
                  </a:cubicBezTo>
                  <a:lnTo>
                    <a:pt x="1094" y="410"/>
                  </a:lnTo>
                  <a:lnTo>
                    <a:pt x="1095" y="333"/>
                  </a:lnTo>
                  <a:cubicBezTo>
                    <a:pt x="1092" y="305"/>
                    <a:pt x="1089" y="282"/>
                    <a:pt x="1086" y="266"/>
                  </a:cubicBezTo>
                  <a:cubicBezTo>
                    <a:pt x="1085" y="257"/>
                    <a:pt x="1083" y="248"/>
                    <a:pt x="1083" y="237"/>
                  </a:cubicBezTo>
                  <a:cubicBezTo>
                    <a:pt x="1080" y="228"/>
                    <a:pt x="1080" y="219"/>
                    <a:pt x="1083" y="208"/>
                  </a:cubicBezTo>
                  <a:cubicBezTo>
                    <a:pt x="1086" y="196"/>
                    <a:pt x="1088" y="183"/>
                    <a:pt x="1088" y="170"/>
                  </a:cubicBezTo>
                  <a:cubicBezTo>
                    <a:pt x="1088" y="162"/>
                    <a:pt x="1088" y="154"/>
                    <a:pt x="1086" y="148"/>
                  </a:cubicBezTo>
                  <a:cubicBezTo>
                    <a:pt x="1086" y="140"/>
                    <a:pt x="1083" y="134"/>
                    <a:pt x="1078" y="128"/>
                  </a:cubicBezTo>
                  <a:cubicBezTo>
                    <a:pt x="1096" y="116"/>
                    <a:pt x="1118" y="109"/>
                    <a:pt x="1141" y="109"/>
                  </a:cubicBezTo>
                  <a:cubicBezTo>
                    <a:pt x="1144" y="109"/>
                    <a:pt x="1147" y="109"/>
                    <a:pt x="1149" y="110"/>
                  </a:cubicBezTo>
                  <a:cubicBezTo>
                    <a:pt x="1152" y="110"/>
                    <a:pt x="1155" y="110"/>
                    <a:pt x="1157" y="110"/>
                  </a:cubicBezTo>
                  <a:cubicBezTo>
                    <a:pt x="1177" y="110"/>
                    <a:pt x="1196" y="105"/>
                    <a:pt x="1214" y="97"/>
                  </a:cubicBezTo>
                  <a:lnTo>
                    <a:pt x="1208" y="87"/>
                  </a:lnTo>
                  <a:lnTo>
                    <a:pt x="1200" y="77"/>
                  </a:lnTo>
                  <a:cubicBezTo>
                    <a:pt x="1191" y="79"/>
                    <a:pt x="1181" y="80"/>
                    <a:pt x="1172" y="82"/>
                  </a:cubicBezTo>
                  <a:cubicBezTo>
                    <a:pt x="1165" y="85"/>
                    <a:pt x="1155" y="87"/>
                    <a:pt x="1146" y="88"/>
                  </a:cubicBezTo>
                  <a:lnTo>
                    <a:pt x="1135" y="88"/>
                  </a:lnTo>
                  <a:cubicBezTo>
                    <a:pt x="1129" y="88"/>
                    <a:pt x="1123" y="87"/>
                    <a:pt x="1117" y="87"/>
                  </a:cubicBezTo>
                  <a:cubicBezTo>
                    <a:pt x="1112" y="86"/>
                    <a:pt x="1108" y="85"/>
                    <a:pt x="1103" y="85"/>
                  </a:cubicBezTo>
                  <a:cubicBezTo>
                    <a:pt x="1099" y="85"/>
                    <a:pt x="1095" y="86"/>
                    <a:pt x="1091" y="87"/>
                  </a:cubicBezTo>
                  <a:cubicBezTo>
                    <a:pt x="1086" y="87"/>
                    <a:pt x="1081" y="74"/>
                    <a:pt x="1077" y="50"/>
                  </a:cubicBezTo>
                  <a:cubicBezTo>
                    <a:pt x="1077" y="31"/>
                    <a:pt x="1069" y="14"/>
                    <a:pt x="10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4643;p85">
              <a:extLst>
                <a:ext uri="{FF2B5EF4-FFF2-40B4-BE49-F238E27FC236}">
                  <a16:creationId xmlns:a16="http://schemas.microsoft.com/office/drawing/2014/main" id="{74E48DF1-17B2-C33F-43D9-5267281E75E8}"/>
                </a:ext>
              </a:extLst>
            </p:cNvPr>
            <p:cNvSpPr/>
            <p:nvPr/>
          </p:nvSpPr>
          <p:spPr>
            <a:xfrm>
              <a:off x="6792956" y="1847808"/>
              <a:ext cx="31719" cy="38295"/>
            </a:xfrm>
            <a:custGeom>
              <a:avLst/>
              <a:gdLst/>
              <a:ahLst/>
              <a:cxnLst/>
              <a:rect l="l" t="t" r="r" b="b"/>
              <a:pathLst>
                <a:path w="1148" h="1386" extrusionOk="0">
                  <a:moveTo>
                    <a:pt x="594" y="101"/>
                  </a:moveTo>
                  <a:lnTo>
                    <a:pt x="594" y="116"/>
                  </a:lnTo>
                  <a:lnTo>
                    <a:pt x="589" y="116"/>
                  </a:lnTo>
                  <a:lnTo>
                    <a:pt x="589" y="101"/>
                  </a:lnTo>
                  <a:close/>
                  <a:moveTo>
                    <a:pt x="346" y="112"/>
                  </a:moveTo>
                  <a:cubicBezTo>
                    <a:pt x="346" y="112"/>
                    <a:pt x="346" y="112"/>
                    <a:pt x="346" y="113"/>
                  </a:cubicBezTo>
                  <a:lnTo>
                    <a:pt x="353" y="133"/>
                  </a:lnTo>
                  <a:cubicBezTo>
                    <a:pt x="348" y="133"/>
                    <a:pt x="342" y="129"/>
                    <a:pt x="337" y="119"/>
                  </a:cubicBezTo>
                  <a:cubicBezTo>
                    <a:pt x="342" y="115"/>
                    <a:pt x="345" y="112"/>
                    <a:pt x="346" y="112"/>
                  </a:cubicBezTo>
                  <a:close/>
                  <a:moveTo>
                    <a:pt x="386" y="104"/>
                  </a:moveTo>
                  <a:lnTo>
                    <a:pt x="383" y="133"/>
                  </a:lnTo>
                  <a:lnTo>
                    <a:pt x="379" y="133"/>
                  </a:lnTo>
                  <a:lnTo>
                    <a:pt x="382" y="104"/>
                  </a:lnTo>
                  <a:close/>
                  <a:moveTo>
                    <a:pt x="769" y="135"/>
                  </a:moveTo>
                  <a:lnTo>
                    <a:pt x="772" y="136"/>
                  </a:lnTo>
                  <a:lnTo>
                    <a:pt x="769" y="144"/>
                  </a:lnTo>
                  <a:lnTo>
                    <a:pt x="765" y="142"/>
                  </a:lnTo>
                  <a:lnTo>
                    <a:pt x="769" y="135"/>
                  </a:lnTo>
                  <a:close/>
                  <a:moveTo>
                    <a:pt x="648" y="69"/>
                  </a:moveTo>
                  <a:lnTo>
                    <a:pt x="663" y="70"/>
                  </a:lnTo>
                  <a:cubicBezTo>
                    <a:pt x="657" y="90"/>
                    <a:pt x="651" y="110"/>
                    <a:pt x="646" y="124"/>
                  </a:cubicBezTo>
                  <a:cubicBezTo>
                    <a:pt x="640" y="139"/>
                    <a:pt x="637" y="153"/>
                    <a:pt x="634" y="162"/>
                  </a:cubicBezTo>
                  <a:lnTo>
                    <a:pt x="634" y="129"/>
                  </a:lnTo>
                  <a:cubicBezTo>
                    <a:pt x="637" y="109"/>
                    <a:pt x="642" y="89"/>
                    <a:pt x="648" y="69"/>
                  </a:cubicBezTo>
                  <a:close/>
                  <a:moveTo>
                    <a:pt x="899" y="170"/>
                  </a:moveTo>
                  <a:cubicBezTo>
                    <a:pt x="900" y="176"/>
                    <a:pt x="896" y="185"/>
                    <a:pt x="886" y="196"/>
                  </a:cubicBezTo>
                  <a:lnTo>
                    <a:pt x="886" y="178"/>
                  </a:lnTo>
                  <a:cubicBezTo>
                    <a:pt x="889" y="175"/>
                    <a:pt x="894" y="172"/>
                    <a:pt x="899" y="172"/>
                  </a:cubicBezTo>
                  <a:lnTo>
                    <a:pt x="899" y="170"/>
                  </a:lnTo>
                  <a:close/>
                  <a:moveTo>
                    <a:pt x="460" y="95"/>
                  </a:moveTo>
                  <a:lnTo>
                    <a:pt x="463" y="172"/>
                  </a:lnTo>
                  <a:cubicBezTo>
                    <a:pt x="462" y="175"/>
                    <a:pt x="460" y="179"/>
                    <a:pt x="460" y="182"/>
                  </a:cubicBezTo>
                  <a:cubicBezTo>
                    <a:pt x="459" y="187"/>
                    <a:pt x="457" y="192"/>
                    <a:pt x="454" y="198"/>
                  </a:cubicBezTo>
                  <a:cubicBezTo>
                    <a:pt x="449" y="196"/>
                    <a:pt x="448" y="192"/>
                    <a:pt x="451" y="181"/>
                  </a:cubicBezTo>
                  <a:cubicBezTo>
                    <a:pt x="453" y="167"/>
                    <a:pt x="453" y="153"/>
                    <a:pt x="454" y="138"/>
                  </a:cubicBezTo>
                  <a:cubicBezTo>
                    <a:pt x="456" y="124"/>
                    <a:pt x="457" y="109"/>
                    <a:pt x="460" y="95"/>
                  </a:cubicBezTo>
                  <a:close/>
                  <a:moveTo>
                    <a:pt x="377" y="153"/>
                  </a:moveTo>
                  <a:lnTo>
                    <a:pt x="377" y="207"/>
                  </a:lnTo>
                  <a:lnTo>
                    <a:pt x="371" y="207"/>
                  </a:lnTo>
                  <a:lnTo>
                    <a:pt x="371" y="153"/>
                  </a:lnTo>
                  <a:close/>
                  <a:moveTo>
                    <a:pt x="549" y="95"/>
                  </a:moveTo>
                  <a:cubicBezTo>
                    <a:pt x="551" y="95"/>
                    <a:pt x="553" y="96"/>
                    <a:pt x="554" y="96"/>
                  </a:cubicBezTo>
                  <a:cubicBezTo>
                    <a:pt x="556" y="98"/>
                    <a:pt x="559" y="98"/>
                    <a:pt x="560" y="98"/>
                  </a:cubicBezTo>
                  <a:lnTo>
                    <a:pt x="560" y="112"/>
                  </a:lnTo>
                  <a:cubicBezTo>
                    <a:pt x="559" y="115"/>
                    <a:pt x="557" y="118"/>
                    <a:pt x="554" y="121"/>
                  </a:cubicBezTo>
                  <a:lnTo>
                    <a:pt x="548" y="150"/>
                  </a:lnTo>
                  <a:cubicBezTo>
                    <a:pt x="546" y="159"/>
                    <a:pt x="546" y="167"/>
                    <a:pt x="548" y="176"/>
                  </a:cubicBezTo>
                  <a:cubicBezTo>
                    <a:pt x="545" y="198"/>
                    <a:pt x="542" y="212"/>
                    <a:pt x="534" y="216"/>
                  </a:cubicBezTo>
                  <a:lnTo>
                    <a:pt x="534" y="145"/>
                  </a:lnTo>
                  <a:cubicBezTo>
                    <a:pt x="536" y="141"/>
                    <a:pt x="537" y="136"/>
                    <a:pt x="537" y="133"/>
                  </a:cubicBezTo>
                  <a:cubicBezTo>
                    <a:pt x="540" y="127"/>
                    <a:pt x="542" y="122"/>
                    <a:pt x="543" y="116"/>
                  </a:cubicBezTo>
                  <a:cubicBezTo>
                    <a:pt x="545" y="110"/>
                    <a:pt x="546" y="102"/>
                    <a:pt x="549" y="95"/>
                  </a:cubicBezTo>
                  <a:close/>
                  <a:moveTo>
                    <a:pt x="609" y="138"/>
                  </a:moveTo>
                  <a:cubicBezTo>
                    <a:pt x="611" y="145"/>
                    <a:pt x="612" y="153"/>
                    <a:pt x="614" y="162"/>
                  </a:cubicBezTo>
                  <a:cubicBezTo>
                    <a:pt x="614" y="169"/>
                    <a:pt x="614" y="175"/>
                    <a:pt x="614" y="182"/>
                  </a:cubicBezTo>
                  <a:cubicBezTo>
                    <a:pt x="614" y="193"/>
                    <a:pt x="612" y="205"/>
                    <a:pt x="608" y="216"/>
                  </a:cubicBezTo>
                  <a:cubicBezTo>
                    <a:pt x="605" y="215"/>
                    <a:pt x="600" y="213"/>
                    <a:pt x="596" y="213"/>
                  </a:cubicBezTo>
                  <a:cubicBezTo>
                    <a:pt x="600" y="196"/>
                    <a:pt x="603" y="184"/>
                    <a:pt x="605" y="172"/>
                  </a:cubicBezTo>
                  <a:cubicBezTo>
                    <a:pt x="608" y="159"/>
                    <a:pt x="609" y="150"/>
                    <a:pt x="609" y="141"/>
                  </a:cubicBezTo>
                  <a:lnTo>
                    <a:pt x="609" y="138"/>
                  </a:lnTo>
                  <a:close/>
                  <a:moveTo>
                    <a:pt x="379" y="227"/>
                  </a:moveTo>
                  <a:cubicBezTo>
                    <a:pt x="379" y="232"/>
                    <a:pt x="380" y="235"/>
                    <a:pt x="383" y="238"/>
                  </a:cubicBezTo>
                  <a:cubicBezTo>
                    <a:pt x="386" y="241"/>
                    <a:pt x="388" y="244"/>
                    <a:pt x="389" y="249"/>
                  </a:cubicBezTo>
                  <a:lnTo>
                    <a:pt x="385" y="255"/>
                  </a:lnTo>
                  <a:cubicBezTo>
                    <a:pt x="383" y="258"/>
                    <a:pt x="382" y="259"/>
                    <a:pt x="380" y="262"/>
                  </a:cubicBezTo>
                  <a:cubicBezTo>
                    <a:pt x="379" y="265"/>
                    <a:pt x="377" y="269"/>
                    <a:pt x="374" y="272"/>
                  </a:cubicBezTo>
                  <a:cubicBezTo>
                    <a:pt x="371" y="265"/>
                    <a:pt x="368" y="258"/>
                    <a:pt x="368" y="250"/>
                  </a:cubicBezTo>
                  <a:cubicBezTo>
                    <a:pt x="369" y="242"/>
                    <a:pt x="374" y="235"/>
                    <a:pt x="379" y="227"/>
                  </a:cubicBezTo>
                  <a:close/>
                  <a:moveTo>
                    <a:pt x="783" y="236"/>
                  </a:moveTo>
                  <a:cubicBezTo>
                    <a:pt x="785" y="252"/>
                    <a:pt x="779" y="265"/>
                    <a:pt x="768" y="273"/>
                  </a:cubicBezTo>
                  <a:cubicBezTo>
                    <a:pt x="772" y="250"/>
                    <a:pt x="779" y="239"/>
                    <a:pt x="783" y="239"/>
                  </a:cubicBezTo>
                  <a:lnTo>
                    <a:pt x="783" y="236"/>
                  </a:lnTo>
                  <a:close/>
                  <a:moveTo>
                    <a:pt x="625" y="286"/>
                  </a:moveTo>
                  <a:lnTo>
                    <a:pt x="620" y="290"/>
                  </a:lnTo>
                  <a:cubicBezTo>
                    <a:pt x="628" y="290"/>
                    <a:pt x="630" y="289"/>
                    <a:pt x="625" y="286"/>
                  </a:cubicBezTo>
                  <a:close/>
                  <a:moveTo>
                    <a:pt x="217" y="222"/>
                  </a:moveTo>
                  <a:lnTo>
                    <a:pt x="222" y="256"/>
                  </a:lnTo>
                  <a:cubicBezTo>
                    <a:pt x="220" y="264"/>
                    <a:pt x="219" y="270"/>
                    <a:pt x="216" y="276"/>
                  </a:cubicBezTo>
                  <a:cubicBezTo>
                    <a:pt x="213" y="282"/>
                    <a:pt x="211" y="287"/>
                    <a:pt x="208" y="292"/>
                  </a:cubicBezTo>
                  <a:cubicBezTo>
                    <a:pt x="209" y="279"/>
                    <a:pt x="211" y="267"/>
                    <a:pt x="213" y="256"/>
                  </a:cubicBezTo>
                  <a:cubicBezTo>
                    <a:pt x="213" y="245"/>
                    <a:pt x="214" y="233"/>
                    <a:pt x="217" y="222"/>
                  </a:cubicBezTo>
                  <a:close/>
                  <a:moveTo>
                    <a:pt x="849" y="144"/>
                  </a:moveTo>
                  <a:cubicBezTo>
                    <a:pt x="858" y="180"/>
                    <a:pt x="863" y="217"/>
                    <a:pt x="863" y="255"/>
                  </a:cubicBezTo>
                  <a:lnTo>
                    <a:pt x="863" y="255"/>
                  </a:lnTo>
                  <a:cubicBezTo>
                    <a:pt x="862" y="258"/>
                    <a:pt x="862" y="261"/>
                    <a:pt x="860" y="262"/>
                  </a:cubicBezTo>
                  <a:cubicBezTo>
                    <a:pt x="860" y="267"/>
                    <a:pt x="859" y="270"/>
                    <a:pt x="859" y="275"/>
                  </a:cubicBezTo>
                  <a:cubicBezTo>
                    <a:pt x="857" y="281"/>
                    <a:pt x="856" y="287"/>
                    <a:pt x="854" y="292"/>
                  </a:cubicBezTo>
                  <a:cubicBezTo>
                    <a:pt x="854" y="285"/>
                    <a:pt x="852" y="279"/>
                    <a:pt x="851" y="275"/>
                  </a:cubicBezTo>
                  <a:cubicBezTo>
                    <a:pt x="848" y="267"/>
                    <a:pt x="848" y="261"/>
                    <a:pt x="849" y="255"/>
                  </a:cubicBezTo>
                  <a:lnTo>
                    <a:pt x="849" y="144"/>
                  </a:lnTo>
                  <a:close/>
                  <a:moveTo>
                    <a:pt x="1005" y="273"/>
                  </a:moveTo>
                  <a:lnTo>
                    <a:pt x="1020" y="293"/>
                  </a:lnTo>
                  <a:lnTo>
                    <a:pt x="1017" y="295"/>
                  </a:lnTo>
                  <a:lnTo>
                    <a:pt x="1002" y="275"/>
                  </a:lnTo>
                  <a:lnTo>
                    <a:pt x="1005" y="273"/>
                  </a:lnTo>
                  <a:close/>
                  <a:moveTo>
                    <a:pt x="936" y="265"/>
                  </a:moveTo>
                  <a:lnTo>
                    <a:pt x="936" y="335"/>
                  </a:lnTo>
                  <a:lnTo>
                    <a:pt x="929" y="335"/>
                  </a:lnTo>
                  <a:lnTo>
                    <a:pt x="929" y="265"/>
                  </a:lnTo>
                  <a:close/>
                  <a:moveTo>
                    <a:pt x="1008" y="329"/>
                  </a:moveTo>
                  <a:lnTo>
                    <a:pt x="1008" y="339"/>
                  </a:lnTo>
                  <a:lnTo>
                    <a:pt x="1003" y="339"/>
                  </a:lnTo>
                  <a:lnTo>
                    <a:pt x="1003" y="329"/>
                  </a:lnTo>
                  <a:close/>
                  <a:moveTo>
                    <a:pt x="149" y="312"/>
                  </a:moveTo>
                  <a:cubicBezTo>
                    <a:pt x="149" y="320"/>
                    <a:pt x="150" y="329"/>
                    <a:pt x="151" y="338"/>
                  </a:cubicBezTo>
                  <a:lnTo>
                    <a:pt x="151" y="356"/>
                  </a:lnTo>
                  <a:cubicBezTo>
                    <a:pt x="148" y="350"/>
                    <a:pt x="145" y="342"/>
                    <a:pt x="142" y="333"/>
                  </a:cubicBezTo>
                  <a:cubicBezTo>
                    <a:pt x="140" y="327"/>
                    <a:pt x="139" y="321"/>
                    <a:pt x="137" y="315"/>
                  </a:cubicBezTo>
                  <a:cubicBezTo>
                    <a:pt x="144" y="314"/>
                    <a:pt x="148" y="313"/>
                    <a:pt x="149" y="312"/>
                  </a:cubicBezTo>
                  <a:close/>
                  <a:moveTo>
                    <a:pt x="297" y="142"/>
                  </a:moveTo>
                  <a:lnTo>
                    <a:pt x="297" y="281"/>
                  </a:lnTo>
                  <a:cubicBezTo>
                    <a:pt x="285" y="313"/>
                    <a:pt x="277" y="349"/>
                    <a:pt x="274" y="384"/>
                  </a:cubicBezTo>
                  <a:cubicBezTo>
                    <a:pt x="269" y="370"/>
                    <a:pt x="268" y="356"/>
                    <a:pt x="268" y="341"/>
                  </a:cubicBezTo>
                  <a:cubicBezTo>
                    <a:pt x="269" y="332"/>
                    <a:pt x="271" y="324"/>
                    <a:pt x="276" y="315"/>
                  </a:cubicBezTo>
                  <a:cubicBezTo>
                    <a:pt x="279" y="307"/>
                    <a:pt x="282" y="298"/>
                    <a:pt x="283" y="289"/>
                  </a:cubicBezTo>
                  <a:lnTo>
                    <a:pt x="283" y="142"/>
                  </a:lnTo>
                  <a:close/>
                  <a:moveTo>
                    <a:pt x="125" y="416"/>
                  </a:moveTo>
                  <a:lnTo>
                    <a:pt x="125" y="444"/>
                  </a:lnTo>
                  <a:lnTo>
                    <a:pt x="120" y="444"/>
                  </a:lnTo>
                  <a:lnTo>
                    <a:pt x="120" y="416"/>
                  </a:lnTo>
                  <a:close/>
                  <a:moveTo>
                    <a:pt x="1080" y="432"/>
                  </a:moveTo>
                  <a:cubicBezTo>
                    <a:pt x="1083" y="441"/>
                    <a:pt x="1085" y="450"/>
                    <a:pt x="1088" y="456"/>
                  </a:cubicBezTo>
                  <a:cubicBezTo>
                    <a:pt x="1089" y="463"/>
                    <a:pt x="1092" y="469"/>
                    <a:pt x="1093" y="475"/>
                  </a:cubicBezTo>
                  <a:lnTo>
                    <a:pt x="1093" y="475"/>
                  </a:lnTo>
                  <a:cubicBezTo>
                    <a:pt x="1085" y="471"/>
                    <a:pt x="1079" y="464"/>
                    <a:pt x="1077" y="455"/>
                  </a:cubicBezTo>
                  <a:cubicBezTo>
                    <a:pt x="1077" y="450"/>
                    <a:pt x="1079" y="447"/>
                    <a:pt x="1079" y="442"/>
                  </a:cubicBezTo>
                  <a:cubicBezTo>
                    <a:pt x="1080" y="439"/>
                    <a:pt x="1080" y="436"/>
                    <a:pt x="1080" y="432"/>
                  </a:cubicBezTo>
                  <a:close/>
                  <a:moveTo>
                    <a:pt x="259" y="452"/>
                  </a:moveTo>
                  <a:lnTo>
                    <a:pt x="259" y="479"/>
                  </a:lnTo>
                  <a:lnTo>
                    <a:pt x="254" y="479"/>
                  </a:lnTo>
                  <a:lnTo>
                    <a:pt x="254" y="452"/>
                  </a:lnTo>
                  <a:close/>
                  <a:moveTo>
                    <a:pt x="326" y="464"/>
                  </a:moveTo>
                  <a:lnTo>
                    <a:pt x="323" y="479"/>
                  </a:lnTo>
                  <a:lnTo>
                    <a:pt x="328" y="479"/>
                  </a:lnTo>
                  <a:lnTo>
                    <a:pt x="331" y="464"/>
                  </a:lnTo>
                  <a:close/>
                  <a:moveTo>
                    <a:pt x="922" y="510"/>
                  </a:moveTo>
                  <a:lnTo>
                    <a:pt x="922" y="521"/>
                  </a:lnTo>
                  <a:lnTo>
                    <a:pt x="916" y="521"/>
                  </a:lnTo>
                  <a:lnTo>
                    <a:pt x="916" y="510"/>
                  </a:lnTo>
                  <a:close/>
                  <a:moveTo>
                    <a:pt x="256" y="502"/>
                  </a:moveTo>
                  <a:cubicBezTo>
                    <a:pt x="253" y="507"/>
                    <a:pt x="251" y="513"/>
                    <a:pt x="249" y="518"/>
                  </a:cubicBezTo>
                  <a:cubicBezTo>
                    <a:pt x="248" y="522"/>
                    <a:pt x="246" y="525"/>
                    <a:pt x="245" y="530"/>
                  </a:cubicBezTo>
                  <a:lnTo>
                    <a:pt x="240" y="509"/>
                  </a:lnTo>
                  <a:cubicBezTo>
                    <a:pt x="243" y="504"/>
                    <a:pt x="249" y="502"/>
                    <a:pt x="256" y="502"/>
                  </a:cubicBezTo>
                  <a:close/>
                  <a:moveTo>
                    <a:pt x="73" y="453"/>
                  </a:moveTo>
                  <a:lnTo>
                    <a:pt x="77" y="516"/>
                  </a:lnTo>
                  <a:cubicBezTo>
                    <a:pt x="74" y="521"/>
                    <a:pt x="73" y="524"/>
                    <a:pt x="70" y="529"/>
                  </a:cubicBezTo>
                  <a:cubicBezTo>
                    <a:pt x="66" y="532"/>
                    <a:pt x="65" y="535"/>
                    <a:pt x="62" y="538"/>
                  </a:cubicBezTo>
                  <a:lnTo>
                    <a:pt x="62" y="519"/>
                  </a:lnTo>
                  <a:cubicBezTo>
                    <a:pt x="63" y="515"/>
                    <a:pt x="65" y="507"/>
                    <a:pt x="66" y="496"/>
                  </a:cubicBezTo>
                  <a:cubicBezTo>
                    <a:pt x="68" y="485"/>
                    <a:pt x="70" y="473"/>
                    <a:pt x="73" y="453"/>
                  </a:cubicBezTo>
                  <a:close/>
                  <a:moveTo>
                    <a:pt x="216" y="439"/>
                  </a:moveTo>
                  <a:lnTo>
                    <a:pt x="216" y="555"/>
                  </a:lnTo>
                  <a:lnTo>
                    <a:pt x="211" y="555"/>
                  </a:lnTo>
                  <a:lnTo>
                    <a:pt x="211" y="439"/>
                  </a:lnTo>
                  <a:close/>
                  <a:moveTo>
                    <a:pt x="1057" y="321"/>
                  </a:moveTo>
                  <a:cubicBezTo>
                    <a:pt x="1079" y="339"/>
                    <a:pt x="1095" y="373"/>
                    <a:pt x="1109" y="422"/>
                  </a:cubicBezTo>
                  <a:lnTo>
                    <a:pt x="1111" y="421"/>
                  </a:lnTo>
                  <a:cubicBezTo>
                    <a:pt x="1123" y="461"/>
                    <a:pt x="1129" y="502"/>
                    <a:pt x="1131" y="544"/>
                  </a:cubicBezTo>
                  <a:lnTo>
                    <a:pt x="1126" y="578"/>
                  </a:lnTo>
                  <a:cubicBezTo>
                    <a:pt x="1123" y="552"/>
                    <a:pt x="1122" y="530"/>
                    <a:pt x="1119" y="510"/>
                  </a:cubicBezTo>
                  <a:cubicBezTo>
                    <a:pt x="1117" y="492"/>
                    <a:pt x="1114" y="475"/>
                    <a:pt x="1112" y="461"/>
                  </a:cubicBezTo>
                  <a:cubicBezTo>
                    <a:pt x="1100" y="429"/>
                    <a:pt x="1091" y="401"/>
                    <a:pt x="1082" y="378"/>
                  </a:cubicBezTo>
                  <a:cubicBezTo>
                    <a:pt x="1074" y="358"/>
                    <a:pt x="1066" y="339"/>
                    <a:pt x="1057" y="321"/>
                  </a:cubicBezTo>
                  <a:close/>
                  <a:moveTo>
                    <a:pt x="151" y="565"/>
                  </a:moveTo>
                  <a:lnTo>
                    <a:pt x="151" y="579"/>
                  </a:lnTo>
                  <a:lnTo>
                    <a:pt x="146" y="579"/>
                  </a:lnTo>
                  <a:lnTo>
                    <a:pt x="146" y="565"/>
                  </a:lnTo>
                  <a:close/>
                  <a:moveTo>
                    <a:pt x="999" y="358"/>
                  </a:moveTo>
                  <a:cubicBezTo>
                    <a:pt x="1016" y="370"/>
                    <a:pt x="1026" y="389"/>
                    <a:pt x="1025" y="409"/>
                  </a:cubicBezTo>
                  <a:cubicBezTo>
                    <a:pt x="1026" y="413"/>
                    <a:pt x="1025" y="419"/>
                    <a:pt x="1023" y="424"/>
                  </a:cubicBezTo>
                  <a:lnTo>
                    <a:pt x="1023" y="438"/>
                  </a:lnTo>
                  <a:cubicBezTo>
                    <a:pt x="1023" y="452"/>
                    <a:pt x="1028" y="464"/>
                    <a:pt x="1037" y="475"/>
                  </a:cubicBezTo>
                  <a:lnTo>
                    <a:pt x="1039" y="602"/>
                  </a:lnTo>
                  <a:cubicBezTo>
                    <a:pt x="1032" y="610"/>
                    <a:pt x="1028" y="613"/>
                    <a:pt x="1023" y="613"/>
                  </a:cubicBezTo>
                  <a:cubicBezTo>
                    <a:pt x="1025" y="593"/>
                    <a:pt x="1025" y="578"/>
                    <a:pt x="1025" y="565"/>
                  </a:cubicBezTo>
                  <a:lnTo>
                    <a:pt x="1025" y="545"/>
                  </a:lnTo>
                  <a:cubicBezTo>
                    <a:pt x="1023" y="513"/>
                    <a:pt x="1020" y="481"/>
                    <a:pt x="1016" y="449"/>
                  </a:cubicBezTo>
                  <a:cubicBezTo>
                    <a:pt x="1014" y="418"/>
                    <a:pt x="1008" y="387"/>
                    <a:pt x="999" y="358"/>
                  </a:cubicBezTo>
                  <a:close/>
                  <a:moveTo>
                    <a:pt x="149" y="593"/>
                  </a:moveTo>
                  <a:lnTo>
                    <a:pt x="149" y="616"/>
                  </a:lnTo>
                  <a:lnTo>
                    <a:pt x="145" y="616"/>
                  </a:lnTo>
                  <a:lnTo>
                    <a:pt x="145" y="593"/>
                  </a:lnTo>
                  <a:close/>
                  <a:moveTo>
                    <a:pt x="211" y="605"/>
                  </a:moveTo>
                  <a:lnTo>
                    <a:pt x="206" y="616"/>
                  </a:lnTo>
                  <a:lnTo>
                    <a:pt x="203" y="616"/>
                  </a:lnTo>
                  <a:lnTo>
                    <a:pt x="206" y="605"/>
                  </a:lnTo>
                  <a:close/>
                  <a:moveTo>
                    <a:pt x="962" y="476"/>
                  </a:moveTo>
                  <a:lnTo>
                    <a:pt x="960" y="667"/>
                  </a:lnTo>
                  <a:cubicBezTo>
                    <a:pt x="950" y="596"/>
                    <a:pt x="945" y="561"/>
                    <a:pt x="945" y="561"/>
                  </a:cubicBezTo>
                  <a:cubicBezTo>
                    <a:pt x="945" y="561"/>
                    <a:pt x="945" y="561"/>
                    <a:pt x="945" y="561"/>
                  </a:cubicBezTo>
                  <a:lnTo>
                    <a:pt x="945" y="561"/>
                  </a:lnTo>
                  <a:cubicBezTo>
                    <a:pt x="945" y="515"/>
                    <a:pt x="949" y="487"/>
                    <a:pt x="962" y="476"/>
                  </a:cubicBezTo>
                  <a:close/>
                  <a:moveTo>
                    <a:pt x="149" y="665"/>
                  </a:moveTo>
                  <a:lnTo>
                    <a:pt x="149" y="681"/>
                  </a:lnTo>
                  <a:lnTo>
                    <a:pt x="145" y="681"/>
                  </a:lnTo>
                  <a:lnTo>
                    <a:pt x="145" y="665"/>
                  </a:lnTo>
                  <a:close/>
                  <a:moveTo>
                    <a:pt x="983" y="556"/>
                  </a:moveTo>
                  <a:lnTo>
                    <a:pt x="982" y="708"/>
                  </a:lnTo>
                  <a:lnTo>
                    <a:pt x="977" y="708"/>
                  </a:lnTo>
                  <a:lnTo>
                    <a:pt x="977" y="556"/>
                  </a:lnTo>
                  <a:close/>
                  <a:moveTo>
                    <a:pt x="982" y="713"/>
                  </a:moveTo>
                  <a:lnTo>
                    <a:pt x="982" y="732"/>
                  </a:lnTo>
                  <a:lnTo>
                    <a:pt x="977" y="732"/>
                  </a:lnTo>
                  <a:lnTo>
                    <a:pt x="977" y="713"/>
                  </a:lnTo>
                  <a:close/>
                  <a:moveTo>
                    <a:pt x="242" y="687"/>
                  </a:moveTo>
                  <a:cubicBezTo>
                    <a:pt x="253" y="695"/>
                    <a:pt x="259" y="715"/>
                    <a:pt x="259" y="747"/>
                  </a:cubicBezTo>
                  <a:cubicBezTo>
                    <a:pt x="259" y="762"/>
                    <a:pt x="254" y="778"/>
                    <a:pt x="248" y="793"/>
                  </a:cubicBezTo>
                  <a:cubicBezTo>
                    <a:pt x="238" y="785"/>
                    <a:pt x="233" y="778"/>
                    <a:pt x="231" y="772"/>
                  </a:cubicBezTo>
                  <a:lnTo>
                    <a:pt x="231" y="772"/>
                  </a:lnTo>
                  <a:cubicBezTo>
                    <a:pt x="232" y="771"/>
                    <a:pt x="235" y="742"/>
                    <a:pt x="242" y="687"/>
                  </a:cubicBezTo>
                  <a:close/>
                  <a:moveTo>
                    <a:pt x="1039" y="652"/>
                  </a:moveTo>
                  <a:cubicBezTo>
                    <a:pt x="1039" y="653"/>
                    <a:pt x="1043" y="658"/>
                    <a:pt x="1049" y="664"/>
                  </a:cubicBezTo>
                  <a:lnTo>
                    <a:pt x="1049" y="850"/>
                  </a:lnTo>
                  <a:cubicBezTo>
                    <a:pt x="1049" y="853"/>
                    <a:pt x="1048" y="858"/>
                    <a:pt x="1045" y="861"/>
                  </a:cubicBezTo>
                  <a:lnTo>
                    <a:pt x="1036" y="868"/>
                  </a:lnTo>
                  <a:cubicBezTo>
                    <a:pt x="1036" y="864"/>
                    <a:pt x="1032" y="859"/>
                    <a:pt x="1029" y="856"/>
                  </a:cubicBezTo>
                  <a:lnTo>
                    <a:pt x="1029" y="653"/>
                  </a:lnTo>
                  <a:cubicBezTo>
                    <a:pt x="1032" y="653"/>
                    <a:pt x="1036" y="653"/>
                    <a:pt x="1039" y="652"/>
                  </a:cubicBezTo>
                  <a:close/>
                  <a:moveTo>
                    <a:pt x="928" y="713"/>
                  </a:moveTo>
                  <a:lnTo>
                    <a:pt x="928" y="873"/>
                  </a:lnTo>
                  <a:lnTo>
                    <a:pt x="923" y="873"/>
                  </a:lnTo>
                  <a:lnTo>
                    <a:pt x="923" y="713"/>
                  </a:lnTo>
                  <a:close/>
                  <a:moveTo>
                    <a:pt x="1091" y="492"/>
                  </a:moveTo>
                  <a:lnTo>
                    <a:pt x="1100" y="532"/>
                  </a:lnTo>
                  <a:cubicBezTo>
                    <a:pt x="1102" y="550"/>
                    <a:pt x="1103" y="561"/>
                    <a:pt x="1105" y="565"/>
                  </a:cubicBezTo>
                  <a:lnTo>
                    <a:pt x="1105" y="770"/>
                  </a:lnTo>
                  <a:cubicBezTo>
                    <a:pt x="1106" y="778"/>
                    <a:pt x="1108" y="784"/>
                    <a:pt x="1111" y="792"/>
                  </a:cubicBezTo>
                  <a:cubicBezTo>
                    <a:pt x="1114" y="799"/>
                    <a:pt x="1117" y="807"/>
                    <a:pt x="1117" y="815"/>
                  </a:cubicBezTo>
                  <a:lnTo>
                    <a:pt x="1117" y="815"/>
                  </a:lnTo>
                  <a:cubicBezTo>
                    <a:pt x="1116" y="815"/>
                    <a:pt x="1109" y="842"/>
                    <a:pt x="1094" y="895"/>
                  </a:cubicBezTo>
                  <a:lnTo>
                    <a:pt x="1086" y="885"/>
                  </a:lnTo>
                  <a:cubicBezTo>
                    <a:pt x="1086" y="881"/>
                    <a:pt x="1088" y="875"/>
                    <a:pt x="1088" y="870"/>
                  </a:cubicBezTo>
                  <a:cubicBezTo>
                    <a:pt x="1091" y="862"/>
                    <a:pt x="1092" y="855"/>
                    <a:pt x="1095" y="845"/>
                  </a:cubicBezTo>
                  <a:cubicBezTo>
                    <a:pt x="1099" y="838"/>
                    <a:pt x="1100" y="828"/>
                    <a:pt x="1103" y="821"/>
                  </a:cubicBezTo>
                  <a:cubicBezTo>
                    <a:pt x="1103" y="815"/>
                    <a:pt x="1105" y="808"/>
                    <a:pt x="1105" y="802"/>
                  </a:cubicBezTo>
                  <a:cubicBezTo>
                    <a:pt x="1105" y="792"/>
                    <a:pt x="1102" y="781"/>
                    <a:pt x="1100" y="768"/>
                  </a:cubicBezTo>
                  <a:cubicBezTo>
                    <a:pt x="1097" y="758"/>
                    <a:pt x="1095" y="747"/>
                    <a:pt x="1094" y="736"/>
                  </a:cubicBezTo>
                  <a:lnTo>
                    <a:pt x="1094" y="619"/>
                  </a:lnTo>
                  <a:cubicBezTo>
                    <a:pt x="1094" y="565"/>
                    <a:pt x="1089" y="527"/>
                    <a:pt x="1077" y="505"/>
                  </a:cubicBezTo>
                  <a:lnTo>
                    <a:pt x="1091" y="492"/>
                  </a:lnTo>
                  <a:close/>
                  <a:moveTo>
                    <a:pt x="60" y="845"/>
                  </a:moveTo>
                  <a:cubicBezTo>
                    <a:pt x="70" y="850"/>
                    <a:pt x="79" y="856"/>
                    <a:pt x="86" y="865"/>
                  </a:cubicBezTo>
                  <a:lnTo>
                    <a:pt x="86" y="919"/>
                  </a:lnTo>
                  <a:cubicBezTo>
                    <a:pt x="80" y="919"/>
                    <a:pt x="76" y="918"/>
                    <a:pt x="76" y="918"/>
                  </a:cubicBezTo>
                  <a:lnTo>
                    <a:pt x="68" y="915"/>
                  </a:lnTo>
                  <a:cubicBezTo>
                    <a:pt x="68" y="907"/>
                    <a:pt x="66" y="898"/>
                    <a:pt x="63" y="890"/>
                  </a:cubicBezTo>
                  <a:cubicBezTo>
                    <a:pt x="62" y="882"/>
                    <a:pt x="60" y="873"/>
                    <a:pt x="60" y="865"/>
                  </a:cubicBezTo>
                  <a:lnTo>
                    <a:pt x="60" y="845"/>
                  </a:lnTo>
                  <a:close/>
                  <a:moveTo>
                    <a:pt x="972" y="867"/>
                  </a:moveTo>
                  <a:lnTo>
                    <a:pt x="969" y="922"/>
                  </a:lnTo>
                  <a:lnTo>
                    <a:pt x="965" y="922"/>
                  </a:lnTo>
                  <a:lnTo>
                    <a:pt x="966" y="867"/>
                  </a:lnTo>
                  <a:close/>
                  <a:moveTo>
                    <a:pt x="276" y="878"/>
                  </a:moveTo>
                  <a:cubicBezTo>
                    <a:pt x="277" y="885"/>
                    <a:pt x="280" y="893"/>
                    <a:pt x="283" y="899"/>
                  </a:cubicBezTo>
                  <a:cubicBezTo>
                    <a:pt x="288" y="907"/>
                    <a:pt x="291" y="915"/>
                    <a:pt x="291" y="922"/>
                  </a:cubicBezTo>
                  <a:lnTo>
                    <a:pt x="291" y="936"/>
                  </a:lnTo>
                  <a:cubicBezTo>
                    <a:pt x="289" y="938"/>
                    <a:pt x="286" y="940"/>
                    <a:pt x="283" y="940"/>
                  </a:cubicBezTo>
                  <a:cubicBezTo>
                    <a:pt x="282" y="940"/>
                    <a:pt x="281" y="940"/>
                    <a:pt x="280" y="939"/>
                  </a:cubicBezTo>
                  <a:cubicBezTo>
                    <a:pt x="279" y="930"/>
                    <a:pt x="277" y="921"/>
                    <a:pt x="274" y="912"/>
                  </a:cubicBezTo>
                  <a:cubicBezTo>
                    <a:pt x="271" y="904"/>
                    <a:pt x="268" y="896"/>
                    <a:pt x="268" y="887"/>
                  </a:cubicBezTo>
                  <a:cubicBezTo>
                    <a:pt x="268" y="881"/>
                    <a:pt x="271" y="878"/>
                    <a:pt x="276" y="878"/>
                  </a:cubicBezTo>
                  <a:close/>
                  <a:moveTo>
                    <a:pt x="1100" y="913"/>
                  </a:moveTo>
                  <a:lnTo>
                    <a:pt x="1105" y="950"/>
                  </a:lnTo>
                  <a:cubicBezTo>
                    <a:pt x="1100" y="965"/>
                    <a:pt x="1097" y="981"/>
                    <a:pt x="1099" y="998"/>
                  </a:cubicBezTo>
                  <a:cubicBezTo>
                    <a:pt x="1090" y="996"/>
                    <a:pt x="1087" y="993"/>
                    <a:pt x="1086" y="988"/>
                  </a:cubicBezTo>
                  <a:lnTo>
                    <a:pt x="1086" y="988"/>
                  </a:lnTo>
                  <a:cubicBezTo>
                    <a:pt x="1086" y="988"/>
                    <a:pt x="1087" y="983"/>
                    <a:pt x="1089" y="973"/>
                  </a:cubicBezTo>
                  <a:cubicBezTo>
                    <a:pt x="1091" y="961"/>
                    <a:pt x="1095" y="941"/>
                    <a:pt x="1100" y="913"/>
                  </a:cubicBezTo>
                  <a:close/>
                  <a:moveTo>
                    <a:pt x="149" y="976"/>
                  </a:moveTo>
                  <a:lnTo>
                    <a:pt x="149" y="1016"/>
                  </a:lnTo>
                  <a:lnTo>
                    <a:pt x="145" y="1016"/>
                  </a:lnTo>
                  <a:lnTo>
                    <a:pt x="145" y="976"/>
                  </a:lnTo>
                  <a:close/>
                  <a:moveTo>
                    <a:pt x="877" y="950"/>
                  </a:moveTo>
                  <a:lnTo>
                    <a:pt x="880" y="975"/>
                  </a:lnTo>
                  <a:cubicBezTo>
                    <a:pt x="880" y="984"/>
                    <a:pt x="879" y="993"/>
                    <a:pt x="879" y="1002"/>
                  </a:cubicBezTo>
                  <a:cubicBezTo>
                    <a:pt x="877" y="1011"/>
                    <a:pt x="876" y="1024"/>
                    <a:pt x="872" y="1038"/>
                  </a:cubicBezTo>
                  <a:cubicBezTo>
                    <a:pt x="868" y="1021"/>
                    <a:pt x="863" y="1002"/>
                    <a:pt x="863" y="984"/>
                  </a:cubicBezTo>
                  <a:lnTo>
                    <a:pt x="863" y="984"/>
                  </a:lnTo>
                  <a:cubicBezTo>
                    <a:pt x="863" y="986"/>
                    <a:pt x="864" y="988"/>
                    <a:pt x="864" y="988"/>
                  </a:cubicBezTo>
                  <a:cubicBezTo>
                    <a:pt x="866" y="988"/>
                    <a:pt x="870" y="975"/>
                    <a:pt x="877" y="950"/>
                  </a:cubicBezTo>
                  <a:close/>
                  <a:moveTo>
                    <a:pt x="423" y="1048"/>
                  </a:moveTo>
                  <a:cubicBezTo>
                    <a:pt x="428" y="1053"/>
                    <a:pt x="431" y="1055"/>
                    <a:pt x="433" y="1056"/>
                  </a:cubicBezTo>
                  <a:cubicBezTo>
                    <a:pt x="433" y="1059"/>
                    <a:pt x="428" y="1062"/>
                    <a:pt x="422" y="1067"/>
                  </a:cubicBezTo>
                  <a:lnTo>
                    <a:pt x="422" y="1059"/>
                  </a:lnTo>
                  <a:cubicBezTo>
                    <a:pt x="423" y="1059"/>
                    <a:pt x="423" y="1055"/>
                    <a:pt x="423" y="1048"/>
                  </a:cubicBezTo>
                  <a:close/>
                  <a:moveTo>
                    <a:pt x="517" y="1068"/>
                  </a:moveTo>
                  <a:lnTo>
                    <a:pt x="517" y="1076"/>
                  </a:lnTo>
                  <a:lnTo>
                    <a:pt x="511" y="1076"/>
                  </a:lnTo>
                  <a:lnTo>
                    <a:pt x="511" y="1068"/>
                  </a:lnTo>
                  <a:close/>
                  <a:moveTo>
                    <a:pt x="649" y="262"/>
                  </a:moveTo>
                  <a:lnTo>
                    <a:pt x="696" y="282"/>
                  </a:lnTo>
                  <a:cubicBezTo>
                    <a:pt x="711" y="289"/>
                    <a:pt x="725" y="298"/>
                    <a:pt x="734" y="310"/>
                  </a:cubicBezTo>
                  <a:cubicBezTo>
                    <a:pt x="732" y="318"/>
                    <a:pt x="732" y="325"/>
                    <a:pt x="732" y="332"/>
                  </a:cubicBezTo>
                  <a:cubicBezTo>
                    <a:pt x="736" y="342"/>
                    <a:pt x="743" y="349"/>
                    <a:pt x="757" y="352"/>
                  </a:cubicBezTo>
                  <a:cubicBezTo>
                    <a:pt x="760" y="347"/>
                    <a:pt x="763" y="341"/>
                    <a:pt x="765" y="336"/>
                  </a:cubicBezTo>
                  <a:cubicBezTo>
                    <a:pt x="768" y="329"/>
                    <a:pt x="772" y="321"/>
                    <a:pt x="780" y="316"/>
                  </a:cubicBezTo>
                  <a:cubicBezTo>
                    <a:pt x="796" y="356"/>
                    <a:pt x="813" y="376"/>
                    <a:pt x="828" y="376"/>
                  </a:cubicBezTo>
                  <a:cubicBezTo>
                    <a:pt x="828" y="376"/>
                    <a:pt x="829" y="376"/>
                    <a:pt x="829" y="376"/>
                  </a:cubicBezTo>
                  <a:lnTo>
                    <a:pt x="829" y="376"/>
                  </a:lnTo>
                  <a:cubicBezTo>
                    <a:pt x="825" y="381"/>
                    <a:pt x="823" y="387"/>
                    <a:pt x="823" y="393"/>
                  </a:cubicBezTo>
                  <a:cubicBezTo>
                    <a:pt x="823" y="409"/>
                    <a:pt x="839" y="432"/>
                    <a:pt x="868" y="465"/>
                  </a:cubicBezTo>
                  <a:cubicBezTo>
                    <a:pt x="871" y="479"/>
                    <a:pt x="871" y="492"/>
                    <a:pt x="868" y="505"/>
                  </a:cubicBezTo>
                  <a:cubicBezTo>
                    <a:pt x="874" y="525"/>
                    <a:pt x="879" y="542"/>
                    <a:pt x="883" y="556"/>
                  </a:cubicBezTo>
                  <a:cubicBezTo>
                    <a:pt x="886" y="567"/>
                    <a:pt x="888" y="578"/>
                    <a:pt x="891" y="588"/>
                  </a:cubicBezTo>
                  <a:lnTo>
                    <a:pt x="888" y="724"/>
                  </a:lnTo>
                  <a:cubicBezTo>
                    <a:pt x="886" y="732"/>
                    <a:pt x="883" y="747"/>
                    <a:pt x="879" y="767"/>
                  </a:cubicBezTo>
                  <a:cubicBezTo>
                    <a:pt x="876" y="787"/>
                    <a:pt x="869" y="813"/>
                    <a:pt x="865" y="847"/>
                  </a:cubicBezTo>
                  <a:cubicBezTo>
                    <a:pt x="859" y="890"/>
                    <a:pt x="843" y="932"/>
                    <a:pt x="819" y="970"/>
                  </a:cubicBezTo>
                  <a:cubicBezTo>
                    <a:pt x="819" y="990"/>
                    <a:pt x="803" y="1004"/>
                    <a:pt x="776" y="1015"/>
                  </a:cubicBezTo>
                  <a:cubicBezTo>
                    <a:pt x="748" y="1025"/>
                    <a:pt x="732" y="1036"/>
                    <a:pt x="729" y="1050"/>
                  </a:cubicBezTo>
                  <a:cubicBezTo>
                    <a:pt x="728" y="1047"/>
                    <a:pt x="723" y="1045"/>
                    <a:pt x="720" y="1045"/>
                  </a:cubicBezTo>
                  <a:cubicBezTo>
                    <a:pt x="714" y="1047"/>
                    <a:pt x="706" y="1048"/>
                    <a:pt x="700" y="1051"/>
                  </a:cubicBezTo>
                  <a:cubicBezTo>
                    <a:pt x="694" y="1055"/>
                    <a:pt x="686" y="1058"/>
                    <a:pt x="679" y="1058"/>
                  </a:cubicBezTo>
                  <a:cubicBezTo>
                    <a:pt x="679" y="1056"/>
                    <a:pt x="677" y="1056"/>
                    <a:pt x="677" y="1056"/>
                  </a:cubicBezTo>
                  <a:cubicBezTo>
                    <a:pt x="676" y="1056"/>
                    <a:pt x="674" y="1055"/>
                    <a:pt x="674" y="1055"/>
                  </a:cubicBezTo>
                  <a:cubicBezTo>
                    <a:pt x="668" y="1053"/>
                    <a:pt x="662" y="1050"/>
                    <a:pt x="657" y="1045"/>
                  </a:cubicBezTo>
                  <a:cubicBezTo>
                    <a:pt x="652" y="1051"/>
                    <a:pt x="648" y="1056"/>
                    <a:pt x="643" y="1061"/>
                  </a:cubicBezTo>
                  <a:cubicBezTo>
                    <a:pt x="640" y="1067"/>
                    <a:pt x="636" y="1071"/>
                    <a:pt x="632" y="1078"/>
                  </a:cubicBezTo>
                  <a:cubicBezTo>
                    <a:pt x="629" y="1073"/>
                    <a:pt x="628" y="1068"/>
                    <a:pt x="628" y="1064"/>
                  </a:cubicBezTo>
                  <a:cubicBezTo>
                    <a:pt x="626" y="1056"/>
                    <a:pt x="623" y="1053"/>
                    <a:pt x="617" y="1053"/>
                  </a:cubicBezTo>
                  <a:cubicBezTo>
                    <a:pt x="611" y="1055"/>
                    <a:pt x="605" y="1055"/>
                    <a:pt x="597" y="1055"/>
                  </a:cubicBezTo>
                  <a:lnTo>
                    <a:pt x="577" y="1055"/>
                  </a:lnTo>
                  <a:cubicBezTo>
                    <a:pt x="433" y="1055"/>
                    <a:pt x="343" y="996"/>
                    <a:pt x="308" y="879"/>
                  </a:cubicBezTo>
                  <a:cubicBezTo>
                    <a:pt x="303" y="855"/>
                    <a:pt x="299" y="833"/>
                    <a:pt x="296" y="815"/>
                  </a:cubicBezTo>
                  <a:cubicBezTo>
                    <a:pt x="294" y="795"/>
                    <a:pt x="291" y="778"/>
                    <a:pt x="288" y="762"/>
                  </a:cubicBezTo>
                  <a:cubicBezTo>
                    <a:pt x="283" y="730"/>
                    <a:pt x="279" y="707"/>
                    <a:pt x="274" y="695"/>
                  </a:cubicBezTo>
                  <a:cubicBezTo>
                    <a:pt x="272" y="684"/>
                    <a:pt x="270" y="679"/>
                    <a:pt x="270" y="679"/>
                  </a:cubicBezTo>
                  <a:cubicBezTo>
                    <a:pt x="270" y="679"/>
                    <a:pt x="270" y="679"/>
                    <a:pt x="270" y="679"/>
                  </a:cubicBezTo>
                  <a:lnTo>
                    <a:pt x="270" y="679"/>
                  </a:lnTo>
                  <a:cubicBezTo>
                    <a:pt x="271" y="666"/>
                    <a:pt x="273" y="651"/>
                    <a:pt x="277" y="636"/>
                  </a:cubicBezTo>
                  <a:cubicBezTo>
                    <a:pt x="282" y="622"/>
                    <a:pt x="285" y="608"/>
                    <a:pt x="285" y="593"/>
                  </a:cubicBezTo>
                  <a:cubicBezTo>
                    <a:pt x="285" y="587"/>
                    <a:pt x="283" y="581"/>
                    <a:pt x="279" y="576"/>
                  </a:cubicBezTo>
                  <a:lnTo>
                    <a:pt x="279" y="576"/>
                  </a:lnTo>
                  <a:cubicBezTo>
                    <a:pt x="289" y="578"/>
                    <a:pt x="294" y="579"/>
                    <a:pt x="289" y="579"/>
                  </a:cubicBezTo>
                  <a:cubicBezTo>
                    <a:pt x="302" y="579"/>
                    <a:pt x="308" y="572"/>
                    <a:pt x="311" y="553"/>
                  </a:cubicBezTo>
                  <a:cubicBezTo>
                    <a:pt x="314" y="539"/>
                    <a:pt x="313" y="525"/>
                    <a:pt x="308" y="512"/>
                  </a:cubicBezTo>
                  <a:cubicBezTo>
                    <a:pt x="309" y="485"/>
                    <a:pt x="313" y="459"/>
                    <a:pt x="317" y="433"/>
                  </a:cubicBezTo>
                  <a:cubicBezTo>
                    <a:pt x="326" y="427"/>
                    <a:pt x="334" y="419"/>
                    <a:pt x="340" y="410"/>
                  </a:cubicBezTo>
                  <a:cubicBezTo>
                    <a:pt x="346" y="402"/>
                    <a:pt x="353" y="395"/>
                    <a:pt x="359" y="385"/>
                  </a:cubicBezTo>
                  <a:cubicBezTo>
                    <a:pt x="363" y="378"/>
                    <a:pt x="368" y="370"/>
                    <a:pt x="371" y="365"/>
                  </a:cubicBezTo>
                  <a:cubicBezTo>
                    <a:pt x="376" y="359"/>
                    <a:pt x="377" y="356"/>
                    <a:pt x="379" y="356"/>
                  </a:cubicBezTo>
                  <a:cubicBezTo>
                    <a:pt x="380" y="356"/>
                    <a:pt x="383" y="356"/>
                    <a:pt x="385" y="358"/>
                  </a:cubicBezTo>
                  <a:cubicBezTo>
                    <a:pt x="386" y="359"/>
                    <a:pt x="388" y="359"/>
                    <a:pt x="391" y="359"/>
                  </a:cubicBezTo>
                  <a:cubicBezTo>
                    <a:pt x="400" y="359"/>
                    <a:pt x="406" y="353"/>
                    <a:pt x="409" y="341"/>
                  </a:cubicBezTo>
                  <a:cubicBezTo>
                    <a:pt x="413" y="333"/>
                    <a:pt x="414" y="325"/>
                    <a:pt x="411" y="318"/>
                  </a:cubicBezTo>
                  <a:cubicBezTo>
                    <a:pt x="416" y="318"/>
                    <a:pt x="419" y="318"/>
                    <a:pt x="422" y="321"/>
                  </a:cubicBezTo>
                  <a:cubicBezTo>
                    <a:pt x="425" y="324"/>
                    <a:pt x="428" y="325"/>
                    <a:pt x="431" y="329"/>
                  </a:cubicBezTo>
                  <a:cubicBezTo>
                    <a:pt x="434" y="332"/>
                    <a:pt x="437" y="336"/>
                    <a:pt x="437" y="341"/>
                  </a:cubicBezTo>
                  <a:cubicBezTo>
                    <a:pt x="446" y="339"/>
                    <a:pt x="453" y="333"/>
                    <a:pt x="459" y="321"/>
                  </a:cubicBezTo>
                  <a:cubicBezTo>
                    <a:pt x="462" y="312"/>
                    <a:pt x="465" y="302"/>
                    <a:pt x="469" y="293"/>
                  </a:cubicBezTo>
                  <a:cubicBezTo>
                    <a:pt x="479" y="296"/>
                    <a:pt x="488" y="298"/>
                    <a:pt x="499" y="299"/>
                  </a:cubicBezTo>
                  <a:cubicBezTo>
                    <a:pt x="520" y="281"/>
                    <a:pt x="546" y="272"/>
                    <a:pt x="576" y="272"/>
                  </a:cubicBezTo>
                  <a:cubicBezTo>
                    <a:pt x="586" y="273"/>
                    <a:pt x="597" y="276"/>
                    <a:pt x="608" y="281"/>
                  </a:cubicBezTo>
                  <a:cubicBezTo>
                    <a:pt x="616" y="283"/>
                    <a:pt x="621" y="285"/>
                    <a:pt x="625" y="286"/>
                  </a:cubicBezTo>
                  <a:lnTo>
                    <a:pt x="625" y="286"/>
                  </a:lnTo>
                  <a:lnTo>
                    <a:pt x="629" y="282"/>
                  </a:lnTo>
                  <a:cubicBezTo>
                    <a:pt x="634" y="279"/>
                    <a:pt x="640" y="272"/>
                    <a:pt x="649" y="262"/>
                  </a:cubicBezTo>
                  <a:close/>
                  <a:moveTo>
                    <a:pt x="551" y="1073"/>
                  </a:moveTo>
                  <a:lnTo>
                    <a:pt x="591" y="1079"/>
                  </a:lnTo>
                  <a:cubicBezTo>
                    <a:pt x="588" y="1079"/>
                    <a:pt x="585" y="1081"/>
                    <a:pt x="580" y="1081"/>
                  </a:cubicBezTo>
                  <a:cubicBezTo>
                    <a:pt x="577" y="1082"/>
                    <a:pt x="574" y="1082"/>
                    <a:pt x="571" y="1082"/>
                  </a:cubicBezTo>
                  <a:cubicBezTo>
                    <a:pt x="563" y="1082"/>
                    <a:pt x="556" y="1079"/>
                    <a:pt x="551" y="1073"/>
                  </a:cubicBezTo>
                  <a:close/>
                  <a:moveTo>
                    <a:pt x="148" y="1058"/>
                  </a:moveTo>
                  <a:cubicBezTo>
                    <a:pt x="153" y="1061"/>
                    <a:pt x="159" y="1065"/>
                    <a:pt x="163" y="1070"/>
                  </a:cubicBezTo>
                  <a:lnTo>
                    <a:pt x="179" y="1087"/>
                  </a:lnTo>
                  <a:lnTo>
                    <a:pt x="179" y="1102"/>
                  </a:lnTo>
                  <a:cubicBezTo>
                    <a:pt x="159" y="1084"/>
                    <a:pt x="148" y="1068"/>
                    <a:pt x="148" y="1058"/>
                  </a:cubicBezTo>
                  <a:close/>
                  <a:moveTo>
                    <a:pt x="969" y="993"/>
                  </a:moveTo>
                  <a:lnTo>
                    <a:pt x="969" y="1024"/>
                  </a:lnTo>
                  <a:cubicBezTo>
                    <a:pt x="969" y="1038"/>
                    <a:pt x="966" y="1051"/>
                    <a:pt x="962" y="1064"/>
                  </a:cubicBezTo>
                  <a:cubicBezTo>
                    <a:pt x="960" y="1070"/>
                    <a:pt x="959" y="1076"/>
                    <a:pt x="957" y="1081"/>
                  </a:cubicBezTo>
                  <a:cubicBezTo>
                    <a:pt x="957" y="1085"/>
                    <a:pt x="956" y="1090"/>
                    <a:pt x="954" y="1093"/>
                  </a:cubicBezTo>
                  <a:cubicBezTo>
                    <a:pt x="954" y="1098"/>
                    <a:pt x="952" y="1101"/>
                    <a:pt x="952" y="1104"/>
                  </a:cubicBezTo>
                  <a:cubicBezTo>
                    <a:pt x="945" y="1099"/>
                    <a:pt x="940" y="1095"/>
                    <a:pt x="940" y="1088"/>
                  </a:cubicBezTo>
                  <a:cubicBezTo>
                    <a:pt x="945" y="1055"/>
                    <a:pt x="954" y="1022"/>
                    <a:pt x="969" y="993"/>
                  </a:cubicBezTo>
                  <a:close/>
                  <a:moveTo>
                    <a:pt x="1012" y="1008"/>
                  </a:moveTo>
                  <a:cubicBezTo>
                    <a:pt x="1023" y="1011"/>
                    <a:pt x="1029" y="1040"/>
                    <a:pt x="1029" y="1093"/>
                  </a:cubicBezTo>
                  <a:lnTo>
                    <a:pt x="1029" y="1093"/>
                  </a:lnTo>
                  <a:cubicBezTo>
                    <a:pt x="1029" y="1101"/>
                    <a:pt x="1018" y="1112"/>
                    <a:pt x="1000" y="1124"/>
                  </a:cubicBezTo>
                  <a:lnTo>
                    <a:pt x="1000" y="1108"/>
                  </a:lnTo>
                  <a:cubicBezTo>
                    <a:pt x="1002" y="1096"/>
                    <a:pt x="1005" y="1084"/>
                    <a:pt x="1008" y="1073"/>
                  </a:cubicBezTo>
                  <a:cubicBezTo>
                    <a:pt x="1012" y="1061"/>
                    <a:pt x="1016" y="1048"/>
                    <a:pt x="1016" y="1035"/>
                  </a:cubicBezTo>
                  <a:cubicBezTo>
                    <a:pt x="1016" y="1033"/>
                    <a:pt x="1017" y="1030"/>
                    <a:pt x="1016" y="1025"/>
                  </a:cubicBezTo>
                  <a:cubicBezTo>
                    <a:pt x="1016" y="1021"/>
                    <a:pt x="1014" y="1015"/>
                    <a:pt x="1012" y="1008"/>
                  </a:cubicBezTo>
                  <a:close/>
                  <a:moveTo>
                    <a:pt x="277" y="1098"/>
                  </a:moveTo>
                  <a:lnTo>
                    <a:pt x="277" y="1139"/>
                  </a:lnTo>
                  <a:lnTo>
                    <a:pt x="273" y="1139"/>
                  </a:lnTo>
                  <a:lnTo>
                    <a:pt x="273" y="1098"/>
                  </a:lnTo>
                  <a:close/>
                  <a:moveTo>
                    <a:pt x="725" y="1115"/>
                  </a:moveTo>
                  <a:lnTo>
                    <a:pt x="720" y="1141"/>
                  </a:lnTo>
                  <a:lnTo>
                    <a:pt x="716" y="1141"/>
                  </a:lnTo>
                  <a:lnTo>
                    <a:pt x="719" y="1115"/>
                  </a:lnTo>
                  <a:close/>
                  <a:moveTo>
                    <a:pt x="631" y="1115"/>
                  </a:moveTo>
                  <a:lnTo>
                    <a:pt x="628" y="1153"/>
                  </a:lnTo>
                  <a:lnTo>
                    <a:pt x="622" y="1153"/>
                  </a:lnTo>
                  <a:lnTo>
                    <a:pt x="625" y="1115"/>
                  </a:lnTo>
                  <a:close/>
                  <a:moveTo>
                    <a:pt x="949" y="1128"/>
                  </a:moveTo>
                  <a:cubicBezTo>
                    <a:pt x="949" y="1136"/>
                    <a:pt x="951" y="1144"/>
                    <a:pt x="954" y="1150"/>
                  </a:cubicBezTo>
                  <a:cubicBezTo>
                    <a:pt x="957" y="1156"/>
                    <a:pt x="958" y="1163"/>
                    <a:pt x="960" y="1169"/>
                  </a:cubicBezTo>
                  <a:lnTo>
                    <a:pt x="960" y="1169"/>
                  </a:lnTo>
                  <a:cubicBezTo>
                    <a:pt x="958" y="1177"/>
                    <a:pt x="957" y="1183"/>
                    <a:pt x="952" y="1190"/>
                  </a:cubicBezTo>
                  <a:lnTo>
                    <a:pt x="936" y="1190"/>
                  </a:lnTo>
                  <a:cubicBezTo>
                    <a:pt x="939" y="1176"/>
                    <a:pt x="942" y="1165"/>
                    <a:pt x="943" y="1155"/>
                  </a:cubicBezTo>
                  <a:cubicBezTo>
                    <a:pt x="946" y="1144"/>
                    <a:pt x="948" y="1136"/>
                    <a:pt x="949" y="1128"/>
                  </a:cubicBezTo>
                  <a:close/>
                  <a:moveTo>
                    <a:pt x="869" y="1184"/>
                  </a:moveTo>
                  <a:lnTo>
                    <a:pt x="869" y="1198"/>
                  </a:lnTo>
                  <a:lnTo>
                    <a:pt x="865" y="1198"/>
                  </a:lnTo>
                  <a:lnTo>
                    <a:pt x="865" y="1184"/>
                  </a:lnTo>
                  <a:close/>
                  <a:moveTo>
                    <a:pt x="357" y="1078"/>
                  </a:moveTo>
                  <a:lnTo>
                    <a:pt x="362" y="1190"/>
                  </a:lnTo>
                  <a:cubicBezTo>
                    <a:pt x="356" y="1198"/>
                    <a:pt x="353" y="1204"/>
                    <a:pt x="349" y="1207"/>
                  </a:cubicBezTo>
                  <a:cubicBezTo>
                    <a:pt x="346" y="1211"/>
                    <a:pt x="345" y="1215"/>
                    <a:pt x="343" y="1215"/>
                  </a:cubicBezTo>
                  <a:lnTo>
                    <a:pt x="343" y="1193"/>
                  </a:lnTo>
                  <a:cubicBezTo>
                    <a:pt x="345" y="1190"/>
                    <a:pt x="345" y="1187"/>
                    <a:pt x="346" y="1184"/>
                  </a:cubicBezTo>
                  <a:cubicBezTo>
                    <a:pt x="348" y="1182"/>
                    <a:pt x="349" y="1179"/>
                    <a:pt x="351" y="1178"/>
                  </a:cubicBezTo>
                  <a:cubicBezTo>
                    <a:pt x="351" y="1176"/>
                    <a:pt x="353" y="1173"/>
                    <a:pt x="353" y="1171"/>
                  </a:cubicBezTo>
                  <a:cubicBezTo>
                    <a:pt x="353" y="1111"/>
                    <a:pt x="354" y="1081"/>
                    <a:pt x="357" y="1078"/>
                  </a:cubicBezTo>
                  <a:close/>
                  <a:moveTo>
                    <a:pt x="489" y="1141"/>
                  </a:moveTo>
                  <a:lnTo>
                    <a:pt x="493" y="1224"/>
                  </a:lnTo>
                  <a:lnTo>
                    <a:pt x="488" y="1224"/>
                  </a:lnTo>
                  <a:lnTo>
                    <a:pt x="483" y="1141"/>
                  </a:lnTo>
                  <a:close/>
                  <a:moveTo>
                    <a:pt x="631" y="1181"/>
                  </a:moveTo>
                  <a:cubicBezTo>
                    <a:pt x="629" y="1203"/>
                    <a:pt x="628" y="1222"/>
                    <a:pt x="625" y="1241"/>
                  </a:cubicBezTo>
                  <a:lnTo>
                    <a:pt x="625" y="1211"/>
                  </a:lnTo>
                  <a:cubicBezTo>
                    <a:pt x="623" y="1201"/>
                    <a:pt x="625" y="1190"/>
                    <a:pt x="631" y="1181"/>
                  </a:cubicBezTo>
                  <a:close/>
                  <a:moveTo>
                    <a:pt x="757" y="1236"/>
                  </a:moveTo>
                  <a:lnTo>
                    <a:pt x="757" y="1242"/>
                  </a:lnTo>
                  <a:lnTo>
                    <a:pt x="752" y="1242"/>
                  </a:lnTo>
                  <a:lnTo>
                    <a:pt x="752" y="1236"/>
                  </a:lnTo>
                  <a:close/>
                  <a:moveTo>
                    <a:pt x="568" y="1201"/>
                  </a:moveTo>
                  <a:cubicBezTo>
                    <a:pt x="569" y="1207"/>
                    <a:pt x="571" y="1211"/>
                    <a:pt x="571" y="1215"/>
                  </a:cubicBezTo>
                  <a:cubicBezTo>
                    <a:pt x="571" y="1218"/>
                    <a:pt x="571" y="1221"/>
                    <a:pt x="571" y="1222"/>
                  </a:cubicBezTo>
                  <a:cubicBezTo>
                    <a:pt x="571" y="1225"/>
                    <a:pt x="571" y="1227"/>
                    <a:pt x="571" y="1230"/>
                  </a:cubicBezTo>
                  <a:cubicBezTo>
                    <a:pt x="571" y="1233"/>
                    <a:pt x="569" y="1238"/>
                    <a:pt x="568" y="1244"/>
                  </a:cubicBezTo>
                  <a:lnTo>
                    <a:pt x="568" y="1242"/>
                  </a:lnTo>
                  <a:cubicBezTo>
                    <a:pt x="565" y="1236"/>
                    <a:pt x="562" y="1230"/>
                    <a:pt x="560" y="1222"/>
                  </a:cubicBezTo>
                  <a:lnTo>
                    <a:pt x="568" y="1201"/>
                  </a:lnTo>
                  <a:close/>
                  <a:moveTo>
                    <a:pt x="699" y="1105"/>
                  </a:moveTo>
                  <a:cubicBezTo>
                    <a:pt x="689" y="1130"/>
                    <a:pt x="685" y="1156"/>
                    <a:pt x="683" y="1182"/>
                  </a:cubicBezTo>
                  <a:cubicBezTo>
                    <a:pt x="683" y="1193"/>
                    <a:pt x="685" y="1204"/>
                    <a:pt x="691" y="1213"/>
                  </a:cubicBezTo>
                  <a:cubicBezTo>
                    <a:pt x="694" y="1218"/>
                    <a:pt x="697" y="1224"/>
                    <a:pt x="700" y="1228"/>
                  </a:cubicBezTo>
                  <a:lnTo>
                    <a:pt x="700" y="1228"/>
                  </a:lnTo>
                  <a:cubicBezTo>
                    <a:pt x="699" y="1234"/>
                    <a:pt x="693" y="1238"/>
                    <a:pt x="683" y="1244"/>
                  </a:cubicBezTo>
                  <a:cubicBezTo>
                    <a:pt x="682" y="1228"/>
                    <a:pt x="680" y="1213"/>
                    <a:pt x="676" y="1199"/>
                  </a:cubicBezTo>
                  <a:cubicBezTo>
                    <a:pt x="672" y="1184"/>
                    <a:pt x="669" y="1168"/>
                    <a:pt x="669" y="1153"/>
                  </a:cubicBezTo>
                  <a:cubicBezTo>
                    <a:pt x="671" y="1136"/>
                    <a:pt x="676" y="1121"/>
                    <a:pt x="683" y="1105"/>
                  </a:cubicBezTo>
                  <a:close/>
                  <a:moveTo>
                    <a:pt x="426" y="1096"/>
                  </a:moveTo>
                  <a:cubicBezTo>
                    <a:pt x="422" y="1130"/>
                    <a:pt x="419" y="1159"/>
                    <a:pt x="416" y="1187"/>
                  </a:cubicBezTo>
                  <a:cubicBezTo>
                    <a:pt x="413" y="1216"/>
                    <a:pt x="411" y="1239"/>
                    <a:pt x="409" y="1259"/>
                  </a:cubicBezTo>
                  <a:lnTo>
                    <a:pt x="409" y="1096"/>
                  </a:lnTo>
                  <a:close/>
                  <a:moveTo>
                    <a:pt x="496" y="1256"/>
                  </a:moveTo>
                  <a:lnTo>
                    <a:pt x="496" y="1273"/>
                  </a:lnTo>
                  <a:lnTo>
                    <a:pt x="489" y="1273"/>
                  </a:lnTo>
                  <a:lnTo>
                    <a:pt x="489" y="1256"/>
                  </a:lnTo>
                  <a:close/>
                  <a:moveTo>
                    <a:pt x="485" y="1088"/>
                  </a:moveTo>
                  <a:cubicBezTo>
                    <a:pt x="499" y="1093"/>
                    <a:pt x="513" y="1099"/>
                    <a:pt x="523" y="1108"/>
                  </a:cubicBezTo>
                  <a:cubicBezTo>
                    <a:pt x="526" y="1130"/>
                    <a:pt x="528" y="1148"/>
                    <a:pt x="529" y="1162"/>
                  </a:cubicBezTo>
                  <a:cubicBezTo>
                    <a:pt x="531" y="1178"/>
                    <a:pt x="533" y="1188"/>
                    <a:pt x="533" y="1196"/>
                  </a:cubicBezTo>
                  <a:lnTo>
                    <a:pt x="533" y="1284"/>
                  </a:lnTo>
                  <a:cubicBezTo>
                    <a:pt x="531" y="1279"/>
                    <a:pt x="529" y="1267"/>
                    <a:pt x="526" y="1248"/>
                  </a:cubicBezTo>
                  <a:cubicBezTo>
                    <a:pt x="525" y="1230"/>
                    <a:pt x="522" y="1204"/>
                    <a:pt x="520" y="1170"/>
                  </a:cubicBezTo>
                  <a:cubicBezTo>
                    <a:pt x="516" y="1127"/>
                    <a:pt x="505" y="1099"/>
                    <a:pt x="485" y="1088"/>
                  </a:cubicBezTo>
                  <a:close/>
                  <a:moveTo>
                    <a:pt x="571" y="1262"/>
                  </a:moveTo>
                  <a:lnTo>
                    <a:pt x="566" y="1301"/>
                  </a:lnTo>
                  <a:lnTo>
                    <a:pt x="562" y="1301"/>
                  </a:lnTo>
                  <a:lnTo>
                    <a:pt x="565" y="1262"/>
                  </a:lnTo>
                  <a:close/>
                  <a:moveTo>
                    <a:pt x="721" y="1289"/>
                  </a:moveTo>
                  <a:cubicBezTo>
                    <a:pt x="721" y="1289"/>
                    <a:pt x="722" y="1289"/>
                    <a:pt x="723" y="1290"/>
                  </a:cubicBezTo>
                  <a:cubicBezTo>
                    <a:pt x="719" y="1290"/>
                    <a:pt x="723" y="1290"/>
                    <a:pt x="734" y="1293"/>
                  </a:cubicBezTo>
                  <a:lnTo>
                    <a:pt x="734" y="1310"/>
                  </a:lnTo>
                  <a:cubicBezTo>
                    <a:pt x="726" y="1310"/>
                    <a:pt x="720" y="1304"/>
                    <a:pt x="714" y="1291"/>
                  </a:cubicBezTo>
                  <a:cubicBezTo>
                    <a:pt x="716" y="1290"/>
                    <a:pt x="718" y="1289"/>
                    <a:pt x="721" y="1289"/>
                  </a:cubicBezTo>
                  <a:close/>
                  <a:moveTo>
                    <a:pt x="625" y="1299"/>
                  </a:moveTo>
                  <a:lnTo>
                    <a:pt x="648" y="1310"/>
                  </a:lnTo>
                  <a:lnTo>
                    <a:pt x="648" y="1315"/>
                  </a:lnTo>
                  <a:lnTo>
                    <a:pt x="623" y="1305"/>
                  </a:lnTo>
                  <a:lnTo>
                    <a:pt x="625" y="1299"/>
                  </a:lnTo>
                  <a:close/>
                  <a:moveTo>
                    <a:pt x="637" y="1"/>
                  </a:moveTo>
                  <a:cubicBezTo>
                    <a:pt x="634" y="12"/>
                    <a:pt x="629" y="24"/>
                    <a:pt x="623" y="33"/>
                  </a:cubicBezTo>
                  <a:cubicBezTo>
                    <a:pt x="613" y="38"/>
                    <a:pt x="602" y="41"/>
                    <a:pt x="591" y="41"/>
                  </a:cubicBezTo>
                  <a:cubicBezTo>
                    <a:pt x="589" y="41"/>
                    <a:pt x="587" y="41"/>
                    <a:pt x="585" y="41"/>
                  </a:cubicBezTo>
                  <a:cubicBezTo>
                    <a:pt x="579" y="41"/>
                    <a:pt x="574" y="39"/>
                    <a:pt x="568" y="39"/>
                  </a:cubicBezTo>
                  <a:cubicBezTo>
                    <a:pt x="563" y="38"/>
                    <a:pt x="557" y="38"/>
                    <a:pt x="551" y="38"/>
                  </a:cubicBezTo>
                  <a:cubicBezTo>
                    <a:pt x="543" y="38"/>
                    <a:pt x="534" y="39"/>
                    <a:pt x="526" y="42"/>
                  </a:cubicBezTo>
                  <a:cubicBezTo>
                    <a:pt x="519" y="46"/>
                    <a:pt x="511" y="49"/>
                    <a:pt x="503" y="49"/>
                  </a:cubicBezTo>
                  <a:cubicBezTo>
                    <a:pt x="500" y="49"/>
                    <a:pt x="499" y="49"/>
                    <a:pt x="497" y="47"/>
                  </a:cubicBezTo>
                  <a:cubicBezTo>
                    <a:pt x="496" y="46"/>
                    <a:pt x="493" y="44"/>
                    <a:pt x="491" y="44"/>
                  </a:cubicBezTo>
                  <a:cubicBezTo>
                    <a:pt x="471" y="46"/>
                    <a:pt x="451" y="52"/>
                    <a:pt x="433" y="61"/>
                  </a:cubicBezTo>
                  <a:cubicBezTo>
                    <a:pt x="400" y="69"/>
                    <a:pt x="373" y="75"/>
                    <a:pt x="353" y="79"/>
                  </a:cubicBezTo>
                  <a:cubicBezTo>
                    <a:pt x="340" y="81"/>
                    <a:pt x="326" y="85"/>
                    <a:pt x="314" y="89"/>
                  </a:cubicBezTo>
                  <a:cubicBezTo>
                    <a:pt x="276" y="101"/>
                    <a:pt x="242" y="125"/>
                    <a:pt x="219" y="158"/>
                  </a:cubicBezTo>
                  <a:lnTo>
                    <a:pt x="206" y="145"/>
                  </a:lnTo>
                  <a:cubicBezTo>
                    <a:pt x="203" y="149"/>
                    <a:pt x="200" y="150"/>
                    <a:pt x="197" y="152"/>
                  </a:cubicBezTo>
                  <a:cubicBezTo>
                    <a:pt x="193" y="153"/>
                    <a:pt x="191" y="156"/>
                    <a:pt x="191" y="159"/>
                  </a:cubicBezTo>
                  <a:cubicBezTo>
                    <a:pt x="191" y="164"/>
                    <a:pt x="191" y="167"/>
                    <a:pt x="193" y="172"/>
                  </a:cubicBezTo>
                  <a:cubicBezTo>
                    <a:pt x="194" y="175"/>
                    <a:pt x="196" y="178"/>
                    <a:pt x="196" y="182"/>
                  </a:cubicBezTo>
                  <a:cubicBezTo>
                    <a:pt x="196" y="189"/>
                    <a:pt x="191" y="195"/>
                    <a:pt x="185" y="195"/>
                  </a:cubicBezTo>
                  <a:lnTo>
                    <a:pt x="173" y="182"/>
                  </a:lnTo>
                  <a:cubicBezTo>
                    <a:pt x="166" y="190"/>
                    <a:pt x="162" y="199"/>
                    <a:pt x="165" y="210"/>
                  </a:cubicBezTo>
                  <a:cubicBezTo>
                    <a:pt x="166" y="218"/>
                    <a:pt x="165" y="227"/>
                    <a:pt x="162" y="235"/>
                  </a:cubicBezTo>
                  <a:cubicBezTo>
                    <a:pt x="153" y="242"/>
                    <a:pt x="145" y="250"/>
                    <a:pt x="139" y="255"/>
                  </a:cubicBezTo>
                  <a:cubicBezTo>
                    <a:pt x="131" y="261"/>
                    <a:pt x="123" y="265"/>
                    <a:pt x="116" y="270"/>
                  </a:cubicBezTo>
                  <a:cubicBezTo>
                    <a:pt x="88" y="307"/>
                    <a:pt x="76" y="330"/>
                    <a:pt x="76" y="338"/>
                  </a:cubicBezTo>
                  <a:cubicBezTo>
                    <a:pt x="76" y="341"/>
                    <a:pt x="76" y="345"/>
                    <a:pt x="76" y="349"/>
                  </a:cubicBezTo>
                  <a:cubicBezTo>
                    <a:pt x="77" y="350"/>
                    <a:pt x="77" y="353"/>
                    <a:pt x="76" y="356"/>
                  </a:cubicBezTo>
                  <a:cubicBezTo>
                    <a:pt x="76" y="358"/>
                    <a:pt x="77" y="359"/>
                    <a:pt x="79" y="361"/>
                  </a:cubicBezTo>
                  <a:cubicBezTo>
                    <a:pt x="73" y="375"/>
                    <a:pt x="65" y="389"/>
                    <a:pt x="56" y="401"/>
                  </a:cubicBezTo>
                  <a:cubicBezTo>
                    <a:pt x="45" y="415"/>
                    <a:pt x="39" y="430"/>
                    <a:pt x="34" y="447"/>
                  </a:cubicBezTo>
                  <a:lnTo>
                    <a:pt x="34" y="525"/>
                  </a:lnTo>
                  <a:cubicBezTo>
                    <a:pt x="26" y="559"/>
                    <a:pt x="19" y="593"/>
                    <a:pt x="14" y="627"/>
                  </a:cubicBezTo>
                  <a:cubicBezTo>
                    <a:pt x="13" y="632"/>
                    <a:pt x="10" y="639"/>
                    <a:pt x="6" y="652"/>
                  </a:cubicBezTo>
                  <a:cubicBezTo>
                    <a:pt x="3" y="658"/>
                    <a:pt x="2" y="664"/>
                    <a:pt x="0" y="670"/>
                  </a:cubicBezTo>
                  <a:lnTo>
                    <a:pt x="0" y="767"/>
                  </a:lnTo>
                  <a:cubicBezTo>
                    <a:pt x="3" y="768"/>
                    <a:pt x="8" y="772"/>
                    <a:pt x="11" y="773"/>
                  </a:cubicBezTo>
                  <a:cubicBezTo>
                    <a:pt x="13" y="776"/>
                    <a:pt x="14" y="778"/>
                    <a:pt x="17" y="779"/>
                  </a:cubicBezTo>
                  <a:cubicBezTo>
                    <a:pt x="20" y="801"/>
                    <a:pt x="22" y="822"/>
                    <a:pt x="19" y="842"/>
                  </a:cubicBezTo>
                  <a:cubicBezTo>
                    <a:pt x="22" y="848"/>
                    <a:pt x="23" y="855"/>
                    <a:pt x="28" y="861"/>
                  </a:cubicBezTo>
                  <a:cubicBezTo>
                    <a:pt x="34" y="879"/>
                    <a:pt x="37" y="899"/>
                    <a:pt x="40" y="918"/>
                  </a:cubicBezTo>
                  <a:cubicBezTo>
                    <a:pt x="42" y="930"/>
                    <a:pt x="46" y="936"/>
                    <a:pt x="49" y="936"/>
                  </a:cubicBezTo>
                  <a:cubicBezTo>
                    <a:pt x="49" y="936"/>
                    <a:pt x="49" y="936"/>
                    <a:pt x="50" y="936"/>
                  </a:cubicBezTo>
                  <a:lnTo>
                    <a:pt x="50" y="936"/>
                  </a:lnTo>
                  <a:cubicBezTo>
                    <a:pt x="50" y="939"/>
                    <a:pt x="48" y="942"/>
                    <a:pt x="48" y="945"/>
                  </a:cubicBezTo>
                  <a:cubicBezTo>
                    <a:pt x="48" y="947"/>
                    <a:pt x="48" y="947"/>
                    <a:pt x="46" y="947"/>
                  </a:cubicBezTo>
                  <a:cubicBezTo>
                    <a:pt x="48" y="952"/>
                    <a:pt x="50" y="956"/>
                    <a:pt x="53" y="961"/>
                  </a:cubicBezTo>
                  <a:cubicBezTo>
                    <a:pt x="57" y="967"/>
                    <a:pt x="62" y="973"/>
                    <a:pt x="66" y="979"/>
                  </a:cubicBezTo>
                  <a:cubicBezTo>
                    <a:pt x="73" y="985"/>
                    <a:pt x="77" y="991"/>
                    <a:pt x="82" y="998"/>
                  </a:cubicBezTo>
                  <a:cubicBezTo>
                    <a:pt x="85" y="1002"/>
                    <a:pt x="88" y="1008"/>
                    <a:pt x="88" y="1015"/>
                  </a:cubicBezTo>
                  <a:lnTo>
                    <a:pt x="88" y="1061"/>
                  </a:lnTo>
                  <a:cubicBezTo>
                    <a:pt x="88" y="1082"/>
                    <a:pt x="96" y="1095"/>
                    <a:pt x="111" y="1098"/>
                  </a:cubicBezTo>
                  <a:cubicBezTo>
                    <a:pt x="113" y="1093"/>
                    <a:pt x="116" y="1088"/>
                    <a:pt x="116" y="1087"/>
                  </a:cubicBezTo>
                  <a:cubicBezTo>
                    <a:pt x="117" y="1084"/>
                    <a:pt x="119" y="1081"/>
                    <a:pt x="119" y="1078"/>
                  </a:cubicBezTo>
                  <a:cubicBezTo>
                    <a:pt x="129" y="1079"/>
                    <a:pt x="139" y="1085"/>
                    <a:pt x="142" y="1096"/>
                  </a:cubicBezTo>
                  <a:cubicBezTo>
                    <a:pt x="142" y="1104"/>
                    <a:pt x="142" y="1108"/>
                    <a:pt x="143" y="1110"/>
                  </a:cubicBezTo>
                  <a:cubicBezTo>
                    <a:pt x="169" y="1141"/>
                    <a:pt x="193" y="1168"/>
                    <a:pt x="211" y="1191"/>
                  </a:cubicBezTo>
                  <a:lnTo>
                    <a:pt x="257" y="1251"/>
                  </a:lnTo>
                  <a:cubicBezTo>
                    <a:pt x="268" y="1251"/>
                    <a:pt x="277" y="1251"/>
                    <a:pt x="285" y="1250"/>
                  </a:cubicBezTo>
                  <a:lnTo>
                    <a:pt x="296" y="1248"/>
                  </a:lnTo>
                  <a:cubicBezTo>
                    <a:pt x="308" y="1248"/>
                    <a:pt x="319" y="1261"/>
                    <a:pt x="323" y="1284"/>
                  </a:cubicBezTo>
                  <a:cubicBezTo>
                    <a:pt x="328" y="1308"/>
                    <a:pt x="336" y="1321"/>
                    <a:pt x="345" y="1321"/>
                  </a:cubicBezTo>
                  <a:cubicBezTo>
                    <a:pt x="351" y="1319"/>
                    <a:pt x="357" y="1318"/>
                    <a:pt x="363" y="1315"/>
                  </a:cubicBezTo>
                  <a:cubicBezTo>
                    <a:pt x="369" y="1311"/>
                    <a:pt x="374" y="1310"/>
                    <a:pt x="379" y="1308"/>
                  </a:cubicBezTo>
                  <a:cubicBezTo>
                    <a:pt x="383" y="1308"/>
                    <a:pt x="386" y="1311"/>
                    <a:pt x="388" y="1313"/>
                  </a:cubicBezTo>
                  <a:cubicBezTo>
                    <a:pt x="386" y="1321"/>
                    <a:pt x="386" y="1328"/>
                    <a:pt x="386" y="1336"/>
                  </a:cubicBezTo>
                  <a:cubicBezTo>
                    <a:pt x="385" y="1356"/>
                    <a:pt x="394" y="1375"/>
                    <a:pt x="411" y="1385"/>
                  </a:cubicBezTo>
                  <a:lnTo>
                    <a:pt x="426" y="1338"/>
                  </a:lnTo>
                  <a:cubicBezTo>
                    <a:pt x="433" y="1318"/>
                    <a:pt x="443" y="1308"/>
                    <a:pt x="456" y="1308"/>
                  </a:cubicBezTo>
                  <a:cubicBezTo>
                    <a:pt x="462" y="1310"/>
                    <a:pt x="466" y="1313"/>
                    <a:pt x="471" y="1318"/>
                  </a:cubicBezTo>
                  <a:cubicBezTo>
                    <a:pt x="476" y="1322"/>
                    <a:pt x="480" y="1325"/>
                    <a:pt x="486" y="1327"/>
                  </a:cubicBezTo>
                  <a:cubicBezTo>
                    <a:pt x="489" y="1327"/>
                    <a:pt x="491" y="1325"/>
                    <a:pt x="493" y="1324"/>
                  </a:cubicBezTo>
                  <a:cubicBezTo>
                    <a:pt x="494" y="1322"/>
                    <a:pt x="496" y="1321"/>
                    <a:pt x="499" y="1321"/>
                  </a:cubicBezTo>
                  <a:cubicBezTo>
                    <a:pt x="508" y="1321"/>
                    <a:pt x="513" y="1325"/>
                    <a:pt x="513" y="1333"/>
                  </a:cubicBezTo>
                  <a:cubicBezTo>
                    <a:pt x="513" y="1342"/>
                    <a:pt x="517" y="1350"/>
                    <a:pt x="523" y="1358"/>
                  </a:cubicBezTo>
                  <a:cubicBezTo>
                    <a:pt x="528" y="1344"/>
                    <a:pt x="541" y="1336"/>
                    <a:pt x="554" y="1336"/>
                  </a:cubicBezTo>
                  <a:cubicBezTo>
                    <a:pt x="555" y="1336"/>
                    <a:pt x="556" y="1336"/>
                    <a:pt x="557" y="1336"/>
                  </a:cubicBezTo>
                  <a:cubicBezTo>
                    <a:pt x="565" y="1338"/>
                    <a:pt x="573" y="1338"/>
                    <a:pt x="580" y="1341"/>
                  </a:cubicBezTo>
                  <a:cubicBezTo>
                    <a:pt x="588" y="1342"/>
                    <a:pt x="596" y="1344"/>
                    <a:pt x="605" y="1345"/>
                  </a:cubicBezTo>
                  <a:cubicBezTo>
                    <a:pt x="612" y="1344"/>
                    <a:pt x="620" y="1342"/>
                    <a:pt x="626" y="1338"/>
                  </a:cubicBezTo>
                  <a:cubicBezTo>
                    <a:pt x="632" y="1333"/>
                    <a:pt x="639" y="1330"/>
                    <a:pt x="645" y="1330"/>
                  </a:cubicBezTo>
                  <a:cubicBezTo>
                    <a:pt x="652" y="1331"/>
                    <a:pt x="660" y="1335"/>
                    <a:pt x="668" y="1339"/>
                  </a:cubicBezTo>
                  <a:cubicBezTo>
                    <a:pt x="676" y="1342"/>
                    <a:pt x="683" y="1345"/>
                    <a:pt x="691" y="1348"/>
                  </a:cubicBezTo>
                  <a:cubicBezTo>
                    <a:pt x="709" y="1341"/>
                    <a:pt x="728" y="1331"/>
                    <a:pt x="746" y="1322"/>
                  </a:cubicBezTo>
                  <a:cubicBezTo>
                    <a:pt x="765" y="1311"/>
                    <a:pt x="785" y="1302"/>
                    <a:pt x="806" y="1296"/>
                  </a:cubicBezTo>
                  <a:cubicBezTo>
                    <a:pt x="808" y="1296"/>
                    <a:pt x="811" y="1298"/>
                    <a:pt x="812" y="1302"/>
                  </a:cubicBezTo>
                  <a:cubicBezTo>
                    <a:pt x="809" y="1305"/>
                    <a:pt x="806" y="1308"/>
                    <a:pt x="805" y="1313"/>
                  </a:cubicBezTo>
                  <a:cubicBezTo>
                    <a:pt x="860" y="1276"/>
                    <a:pt x="908" y="1241"/>
                    <a:pt x="948" y="1207"/>
                  </a:cubicBezTo>
                  <a:cubicBezTo>
                    <a:pt x="988" y="1175"/>
                    <a:pt x="1022" y="1145"/>
                    <a:pt x="1051" y="1118"/>
                  </a:cubicBezTo>
                  <a:cubicBezTo>
                    <a:pt x="1059" y="1107"/>
                    <a:pt x="1062" y="1093"/>
                    <a:pt x="1056" y="1079"/>
                  </a:cubicBezTo>
                  <a:cubicBezTo>
                    <a:pt x="1060" y="1075"/>
                    <a:pt x="1065" y="1068"/>
                    <a:pt x="1068" y="1061"/>
                  </a:cubicBezTo>
                  <a:cubicBezTo>
                    <a:pt x="1071" y="1055"/>
                    <a:pt x="1075" y="1047"/>
                    <a:pt x="1080" y="1038"/>
                  </a:cubicBezTo>
                  <a:cubicBezTo>
                    <a:pt x="1088" y="1022"/>
                    <a:pt x="1099" y="1008"/>
                    <a:pt x="1111" y="996"/>
                  </a:cubicBezTo>
                  <a:cubicBezTo>
                    <a:pt x="1117" y="961"/>
                    <a:pt x="1120" y="924"/>
                    <a:pt x="1122" y="887"/>
                  </a:cubicBezTo>
                  <a:cubicBezTo>
                    <a:pt x="1123" y="870"/>
                    <a:pt x="1126" y="853"/>
                    <a:pt x="1131" y="838"/>
                  </a:cubicBezTo>
                  <a:cubicBezTo>
                    <a:pt x="1137" y="822"/>
                    <a:pt x="1140" y="805"/>
                    <a:pt x="1142" y="788"/>
                  </a:cubicBezTo>
                  <a:cubicBezTo>
                    <a:pt x="1142" y="784"/>
                    <a:pt x="1140" y="779"/>
                    <a:pt x="1139" y="775"/>
                  </a:cubicBezTo>
                  <a:cubicBezTo>
                    <a:pt x="1135" y="767"/>
                    <a:pt x="1134" y="758"/>
                    <a:pt x="1131" y="750"/>
                  </a:cubicBezTo>
                  <a:lnTo>
                    <a:pt x="1125" y="724"/>
                  </a:lnTo>
                  <a:cubicBezTo>
                    <a:pt x="1123" y="718"/>
                    <a:pt x="1122" y="712"/>
                    <a:pt x="1122" y="705"/>
                  </a:cubicBezTo>
                  <a:cubicBezTo>
                    <a:pt x="1120" y="693"/>
                    <a:pt x="1119" y="678"/>
                    <a:pt x="1119" y="662"/>
                  </a:cubicBezTo>
                  <a:lnTo>
                    <a:pt x="1119" y="608"/>
                  </a:lnTo>
                  <a:cubicBezTo>
                    <a:pt x="1117" y="600"/>
                    <a:pt x="1125" y="591"/>
                    <a:pt x="1133" y="591"/>
                  </a:cubicBezTo>
                  <a:cubicBezTo>
                    <a:pt x="1134" y="591"/>
                    <a:pt x="1135" y="591"/>
                    <a:pt x="1135" y="592"/>
                  </a:cubicBezTo>
                  <a:cubicBezTo>
                    <a:pt x="1143" y="564"/>
                    <a:pt x="1146" y="535"/>
                    <a:pt x="1146" y="507"/>
                  </a:cubicBezTo>
                  <a:cubicBezTo>
                    <a:pt x="1148" y="442"/>
                    <a:pt x="1128" y="381"/>
                    <a:pt x="1088" y="330"/>
                  </a:cubicBezTo>
                  <a:cubicBezTo>
                    <a:pt x="1089" y="325"/>
                    <a:pt x="1077" y="310"/>
                    <a:pt x="1054" y="284"/>
                  </a:cubicBezTo>
                  <a:cubicBezTo>
                    <a:pt x="1029" y="253"/>
                    <a:pt x="1019" y="232"/>
                    <a:pt x="1019" y="216"/>
                  </a:cubicBezTo>
                  <a:cubicBezTo>
                    <a:pt x="1002" y="195"/>
                    <a:pt x="982" y="175"/>
                    <a:pt x="960" y="156"/>
                  </a:cubicBezTo>
                  <a:cubicBezTo>
                    <a:pt x="936" y="145"/>
                    <a:pt x="923" y="136"/>
                    <a:pt x="923" y="129"/>
                  </a:cubicBezTo>
                  <a:cubicBezTo>
                    <a:pt x="923" y="121"/>
                    <a:pt x="922" y="113"/>
                    <a:pt x="919" y="107"/>
                  </a:cubicBezTo>
                  <a:cubicBezTo>
                    <a:pt x="912" y="109"/>
                    <a:pt x="908" y="109"/>
                    <a:pt x="902" y="110"/>
                  </a:cubicBezTo>
                  <a:cubicBezTo>
                    <a:pt x="886" y="104"/>
                    <a:pt x="871" y="96"/>
                    <a:pt x="860" y="84"/>
                  </a:cubicBezTo>
                  <a:cubicBezTo>
                    <a:pt x="848" y="72"/>
                    <a:pt x="832" y="62"/>
                    <a:pt x="816" y="58"/>
                  </a:cubicBezTo>
                  <a:cubicBezTo>
                    <a:pt x="811" y="58"/>
                    <a:pt x="806" y="58"/>
                    <a:pt x="802" y="59"/>
                  </a:cubicBezTo>
                  <a:cubicBezTo>
                    <a:pt x="797" y="61"/>
                    <a:pt x="792" y="61"/>
                    <a:pt x="788" y="61"/>
                  </a:cubicBezTo>
                  <a:cubicBezTo>
                    <a:pt x="779" y="61"/>
                    <a:pt x="769" y="59"/>
                    <a:pt x="762" y="58"/>
                  </a:cubicBezTo>
                  <a:cubicBezTo>
                    <a:pt x="748" y="50"/>
                    <a:pt x="734" y="45"/>
                    <a:pt x="719" y="45"/>
                  </a:cubicBezTo>
                  <a:cubicBezTo>
                    <a:pt x="717" y="45"/>
                    <a:pt x="715" y="45"/>
                    <a:pt x="712" y="46"/>
                  </a:cubicBezTo>
                  <a:cubicBezTo>
                    <a:pt x="692" y="46"/>
                    <a:pt x="672" y="42"/>
                    <a:pt x="652" y="38"/>
                  </a:cubicBezTo>
                  <a:cubicBezTo>
                    <a:pt x="645" y="26"/>
                    <a:pt x="640" y="13"/>
                    <a:pt x="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4644;p85">
              <a:extLst>
                <a:ext uri="{FF2B5EF4-FFF2-40B4-BE49-F238E27FC236}">
                  <a16:creationId xmlns:a16="http://schemas.microsoft.com/office/drawing/2014/main" id="{27250790-252E-35B9-BACE-6E447867324A}"/>
                </a:ext>
              </a:extLst>
            </p:cNvPr>
            <p:cNvSpPr/>
            <p:nvPr/>
          </p:nvSpPr>
          <p:spPr>
            <a:xfrm>
              <a:off x="6839181" y="1847698"/>
              <a:ext cx="44236" cy="39428"/>
            </a:xfrm>
            <a:custGeom>
              <a:avLst/>
              <a:gdLst/>
              <a:ahLst/>
              <a:cxnLst/>
              <a:rect l="l" t="t" r="r" b="b"/>
              <a:pathLst>
                <a:path w="1601" h="1427" extrusionOk="0">
                  <a:moveTo>
                    <a:pt x="916" y="94"/>
                  </a:moveTo>
                  <a:lnTo>
                    <a:pt x="916" y="96"/>
                  </a:lnTo>
                  <a:cubicBezTo>
                    <a:pt x="916" y="95"/>
                    <a:pt x="916" y="95"/>
                    <a:pt x="916" y="94"/>
                  </a:cubicBezTo>
                  <a:lnTo>
                    <a:pt x="916" y="94"/>
                  </a:lnTo>
                  <a:cubicBezTo>
                    <a:pt x="916" y="94"/>
                    <a:pt x="916" y="94"/>
                    <a:pt x="916" y="94"/>
                  </a:cubicBezTo>
                  <a:close/>
                  <a:moveTo>
                    <a:pt x="1351" y="94"/>
                  </a:moveTo>
                  <a:lnTo>
                    <a:pt x="1359" y="114"/>
                  </a:lnTo>
                  <a:lnTo>
                    <a:pt x="1353" y="114"/>
                  </a:lnTo>
                  <a:lnTo>
                    <a:pt x="1345" y="94"/>
                  </a:lnTo>
                  <a:close/>
                  <a:moveTo>
                    <a:pt x="912" y="94"/>
                  </a:moveTo>
                  <a:cubicBezTo>
                    <a:pt x="910" y="98"/>
                    <a:pt x="907" y="105"/>
                    <a:pt x="902" y="116"/>
                  </a:cubicBezTo>
                  <a:lnTo>
                    <a:pt x="899" y="102"/>
                  </a:lnTo>
                  <a:cubicBezTo>
                    <a:pt x="903" y="97"/>
                    <a:pt x="907" y="95"/>
                    <a:pt x="912" y="94"/>
                  </a:cubicBezTo>
                  <a:close/>
                  <a:moveTo>
                    <a:pt x="1421" y="93"/>
                  </a:moveTo>
                  <a:lnTo>
                    <a:pt x="1418" y="116"/>
                  </a:lnTo>
                  <a:lnTo>
                    <a:pt x="1413" y="116"/>
                  </a:lnTo>
                  <a:lnTo>
                    <a:pt x="1416" y="93"/>
                  </a:lnTo>
                  <a:close/>
                  <a:moveTo>
                    <a:pt x="64" y="103"/>
                  </a:moveTo>
                  <a:lnTo>
                    <a:pt x="72" y="128"/>
                  </a:lnTo>
                  <a:lnTo>
                    <a:pt x="69" y="129"/>
                  </a:lnTo>
                  <a:lnTo>
                    <a:pt x="58" y="103"/>
                  </a:lnTo>
                  <a:close/>
                  <a:moveTo>
                    <a:pt x="199" y="122"/>
                  </a:moveTo>
                  <a:lnTo>
                    <a:pt x="195" y="139"/>
                  </a:lnTo>
                  <a:lnTo>
                    <a:pt x="190" y="139"/>
                  </a:lnTo>
                  <a:lnTo>
                    <a:pt x="193" y="122"/>
                  </a:lnTo>
                  <a:close/>
                  <a:moveTo>
                    <a:pt x="827" y="106"/>
                  </a:moveTo>
                  <a:lnTo>
                    <a:pt x="827" y="154"/>
                  </a:lnTo>
                  <a:lnTo>
                    <a:pt x="822" y="154"/>
                  </a:lnTo>
                  <a:lnTo>
                    <a:pt x="822" y="106"/>
                  </a:lnTo>
                  <a:close/>
                  <a:moveTo>
                    <a:pt x="692" y="139"/>
                  </a:moveTo>
                  <a:lnTo>
                    <a:pt x="679" y="174"/>
                  </a:lnTo>
                  <a:lnTo>
                    <a:pt x="675" y="173"/>
                  </a:lnTo>
                  <a:lnTo>
                    <a:pt x="687" y="139"/>
                  </a:lnTo>
                  <a:close/>
                  <a:moveTo>
                    <a:pt x="1498" y="93"/>
                  </a:moveTo>
                  <a:cubicBezTo>
                    <a:pt x="1504" y="96"/>
                    <a:pt x="1507" y="103"/>
                    <a:pt x="1507" y="117"/>
                  </a:cubicBezTo>
                  <a:lnTo>
                    <a:pt x="1505" y="120"/>
                  </a:lnTo>
                  <a:cubicBezTo>
                    <a:pt x="1505" y="156"/>
                    <a:pt x="1496" y="176"/>
                    <a:pt x="1479" y="177"/>
                  </a:cubicBezTo>
                  <a:cubicBezTo>
                    <a:pt x="1479" y="174"/>
                    <a:pt x="1484" y="166"/>
                    <a:pt x="1488" y="154"/>
                  </a:cubicBezTo>
                  <a:cubicBezTo>
                    <a:pt x="1491" y="146"/>
                    <a:pt x="1494" y="139"/>
                    <a:pt x="1496" y="131"/>
                  </a:cubicBezTo>
                  <a:cubicBezTo>
                    <a:pt x="1496" y="125"/>
                    <a:pt x="1491" y="122"/>
                    <a:pt x="1482" y="119"/>
                  </a:cubicBezTo>
                  <a:cubicBezTo>
                    <a:pt x="1485" y="109"/>
                    <a:pt x="1491" y="100"/>
                    <a:pt x="1498" y="93"/>
                  </a:cubicBezTo>
                  <a:close/>
                  <a:moveTo>
                    <a:pt x="1393" y="109"/>
                  </a:moveTo>
                  <a:cubicBezTo>
                    <a:pt x="1398" y="113"/>
                    <a:pt x="1399" y="119"/>
                    <a:pt x="1402" y="129"/>
                  </a:cubicBezTo>
                  <a:cubicBezTo>
                    <a:pt x="1405" y="136"/>
                    <a:pt x="1404" y="143"/>
                    <a:pt x="1399" y="149"/>
                  </a:cubicBezTo>
                  <a:cubicBezTo>
                    <a:pt x="1408" y="165"/>
                    <a:pt x="1416" y="174"/>
                    <a:pt x="1422" y="176"/>
                  </a:cubicBezTo>
                  <a:lnTo>
                    <a:pt x="1422" y="179"/>
                  </a:lnTo>
                  <a:cubicBezTo>
                    <a:pt x="1422" y="182"/>
                    <a:pt x="1421" y="185"/>
                    <a:pt x="1418" y="188"/>
                  </a:cubicBezTo>
                  <a:cubicBezTo>
                    <a:pt x="1391" y="168"/>
                    <a:pt x="1378" y="154"/>
                    <a:pt x="1378" y="146"/>
                  </a:cubicBezTo>
                  <a:cubicBezTo>
                    <a:pt x="1379" y="143"/>
                    <a:pt x="1381" y="142"/>
                    <a:pt x="1382" y="140"/>
                  </a:cubicBezTo>
                  <a:cubicBezTo>
                    <a:pt x="1384" y="139"/>
                    <a:pt x="1385" y="136"/>
                    <a:pt x="1387" y="134"/>
                  </a:cubicBezTo>
                  <a:cubicBezTo>
                    <a:pt x="1390" y="126"/>
                    <a:pt x="1393" y="119"/>
                    <a:pt x="1393" y="109"/>
                  </a:cubicBezTo>
                  <a:close/>
                  <a:moveTo>
                    <a:pt x="299" y="139"/>
                  </a:moveTo>
                  <a:lnTo>
                    <a:pt x="299" y="139"/>
                  </a:lnTo>
                  <a:cubicBezTo>
                    <a:pt x="318" y="151"/>
                    <a:pt x="328" y="173"/>
                    <a:pt x="327" y="194"/>
                  </a:cubicBezTo>
                  <a:lnTo>
                    <a:pt x="327" y="208"/>
                  </a:lnTo>
                  <a:cubicBezTo>
                    <a:pt x="326" y="208"/>
                    <a:pt x="324" y="209"/>
                    <a:pt x="323" y="209"/>
                  </a:cubicBezTo>
                  <a:cubicBezTo>
                    <a:pt x="320" y="209"/>
                    <a:pt x="316" y="207"/>
                    <a:pt x="313" y="206"/>
                  </a:cubicBezTo>
                  <a:lnTo>
                    <a:pt x="304" y="205"/>
                  </a:lnTo>
                  <a:cubicBezTo>
                    <a:pt x="305" y="183"/>
                    <a:pt x="302" y="160"/>
                    <a:pt x="299" y="139"/>
                  </a:cubicBezTo>
                  <a:close/>
                  <a:moveTo>
                    <a:pt x="1408" y="202"/>
                  </a:moveTo>
                  <a:lnTo>
                    <a:pt x="1419" y="213"/>
                  </a:lnTo>
                  <a:lnTo>
                    <a:pt x="1416" y="217"/>
                  </a:lnTo>
                  <a:lnTo>
                    <a:pt x="1405" y="205"/>
                  </a:lnTo>
                  <a:lnTo>
                    <a:pt x="1408" y="202"/>
                  </a:lnTo>
                  <a:close/>
                  <a:moveTo>
                    <a:pt x="247" y="91"/>
                  </a:moveTo>
                  <a:cubicBezTo>
                    <a:pt x="258" y="111"/>
                    <a:pt x="265" y="133"/>
                    <a:pt x="265" y="156"/>
                  </a:cubicBezTo>
                  <a:cubicBezTo>
                    <a:pt x="267" y="166"/>
                    <a:pt x="269" y="179"/>
                    <a:pt x="267" y="189"/>
                  </a:cubicBezTo>
                  <a:cubicBezTo>
                    <a:pt x="267" y="202"/>
                    <a:pt x="269" y="213"/>
                    <a:pt x="270" y="225"/>
                  </a:cubicBezTo>
                  <a:lnTo>
                    <a:pt x="269" y="225"/>
                  </a:lnTo>
                  <a:cubicBezTo>
                    <a:pt x="269" y="220"/>
                    <a:pt x="267" y="211"/>
                    <a:pt x="265" y="200"/>
                  </a:cubicBezTo>
                  <a:cubicBezTo>
                    <a:pt x="264" y="189"/>
                    <a:pt x="262" y="177"/>
                    <a:pt x="261" y="160"/>
                  </a:cubicBezTo>
                  <a:cubicBezTo>
                    <a:pt x="259" y="148"/>
                    <a:pt x="258" y="136"/>
                    <a:pt x="256" y="125"/>
                  </a:cubicBezTo>
                  <a:cubicBezTo>
                    <a:pt x="255" y="113"/>
                    <a:pt x="252" y="102"/>
                    <a:pt x="247" y="91"/>
                  </a:cubicBezTo>
                  <a:close/>
                  <a:moveTo>
                    <a:pt x="950" y="200"/>
                  </a:moveTo>
                  <a:lnTo>
                    <a:pt x="962" y="246"/>
                  </a:lnTo>
                  <a:lnTo>
                    <a:pt x="958" y="246"/>
                  </a:lnTo>
                  <a:lnTo>
                    <a:pt x="947" y="200"/>
                  </a:lnTo>
                  <a:close/>
                  <a:moveTo>
                    <a:pt x="1510" y="193"/>
                  </a:moveTo>
                  <a:lnTo>
                    <a:pt x="1498" y="256"/>
                  </a:lnTo>
                  <a:lnTo>
                    <a:pt x="1493" y="256"/>
                  </a:lnTo>
                  <a:lnTo>
                    <a:pt x="1505" y="193"/>
                  </a:lnTo>
                  <a:close/>
                  <a:moveTo>
                    <a:pt x="176" y="246"/>
                  </a:moveTo>
                  <a:lnTo>
                    <a:pt x="179" y="260"/>
                  </a:lnTo>
                  <a:lnTo>
                    <a:pt x="175" y="260"/>
                  </a:lnTo>
                  <a:lnTo>
                    <a:pt x="173" y="246"/>
                  </a:lnTo>
                  <a:close/>
                  <a:moveTo>
                    <a:pt x="135" y="94"/>
                  </a:moveTo>
                  <a:cubicBezTo>
                    <a:pt x="141" y="111"/>
                    <a:pt x="144" y="129"/>
                    <a:pt x="145" y="149"/>
                  </a:cubicBezTo>
                  <a:cubicBezTo>
                    <a:pt x="149" y="168"/>
                    <a:pt x="150" y="188"/>
                    <a:pt x="150" y="208"/>
                  </a:cubicBezTo>
                  <a:lnTo>
                    <a:pt x="150" y="263"/>
                  </a:lnTo>
                  <a:cubicBezTo>
                    <a:pt x="142" y="219"/>
                    <a:pt x="139" y="174"/>
                    <a:pt x="139" y="128"/>
                  </a:cubicBezTo>
                  <a:cubicBezTo>
                    <a:pt x="139" y="122"/>
                    <a:pt x="132" y="120"/>
                    <a:pt x="118" y="120"/>
                  </a:cubicBezTo>
                  <a:cubicBezTo>
                    <a:pt x="121" y="109"/>
                    <a:pt x="127" y="100"/>
                    <a:pt x="135" y="94"/>
                  </a:cubicBezTo>
                  <a:close/>
                  <a:moveTo>
                    <a:pt x="113" y="254"/>
                  </a:moveTo>
                  <a:lnTo>
                    <a:pt x="121" y="268"/>
                  </a:lnTo>
                  <a:lnTo>
                    <a:pt x="116" y="269"/>
                  </a:lnTo>
                  <a:lnTo>
                    <a:pt x="110" y="254"/>
                  </a:lnTo>
                  <a:close/>
                  <a:moveTo>
                    <a:pt x="1322" y="177"/>
                  </a:moveTo>
                  <a:lnTo>
                    <a:pt x="1322" y="199"/>
                  </a:lnTo>
                  <a:cubicBezTo>
                    <a:pt x="1324" y="216"/>
                    <a:pt x="1321" y="234"/>
                    <a:pt x="1313" y="249"/>
                  </a:cubicBezTo>
                  <a:cubicBezTo>
                    <a:pt x="1305" y="269"/>
                    <a:pt x="1296" y="282"/>
                    <a:pt x="1285" y="285"/>
                  </a:cubicBezTo>
                  <a:lnTo>
                    <a:pt x="1285" y="263"/>
                  </a:lnTo>
                  <a:cubicBezTo>
                    <a:pt x="1291" y="246"/>
                    <a:pt x="1304" y="217"/>
                    <a:pt x="1322" y="177"/>
                  </a:cubicBezTo>
                  <a:close/>
                  <a:moveTo>
                    <a:pt x="336" y="269"/>
                  </a:moveTo>
                  <a:lnTo>
                    <a:pt x="336" y="286"/>
                  </a:lnTo>
                  <a:lnTo>
                    <a:pt x="332" y="286"/>
                  </a:lnTo>
                  <a:lnTo>
                    <a:pt x="332" y="269"/>
                  </a:lnTo>
                  <a:close/>
                  <a:moveTo>
                    <a:pt x="728" y="263"/>
                  </a:moveTo>
                  <a:lnTo>
                    <a:pt x="732" y="294"/>
                  </a:lnTo>
                  <a:lnTo>
                    <a:pt x="727" y="294"/>
                  </a:lnTo>
                  <a:lnTo>
                    <a:pt x="722" y="263"/>
                  </a:lnTo>
                  <a:close/>
                  <a:moveTo>
                    <a:pt x="345" y="302"/>
                  </a:moveTo>
                  <a:lnTo>
                    <a:pt x="339" y="322"/>
                  </a:lnTo>
                  <a:lnTo>
                    <a:pt x="335" y="319"/>
                  </a:lnTo>
                  <a:lnTo>
                    <a:pt x="342" y="302"/>
                  </a:lnTo>
                  <a:close/>
                  <a:moveTo>
                    <a:pt x="976" y="286"/>
                  </a:moveTo>
                  <a:cubicBezTo>
                    <a:pt x="981" y="300"/>
                    <a:pt x="984" y="314"/>
                    <a:pt x="985" y="328"/>
                  </a:cubicBezTo>
                  <a:lnTo>
                    <a:pt x="985" y="329"/>
                  </a:lnTo>
                  <a:cubicBezTo>
                    <a:pt x="985" y="331"/>
                    <a:pt x="985" y="333"/>
                    <a:pt x="984" y="334"/>
                  </a:cubicBezTo>
                  <a:cubicBezTo>
                    <a:pt x="982" y="336"/>
                    <a:pt x="981" y="339"/>
                    <a:pt x="981" y="340"/>
                  </a:cubicBezTo>
                  <a:lnTo>
                    <a:pt x="970" y="308"/>
                  </a:lnTo>
                  <a:cubicBezTo>
                    <a:pt x="971" y="294"/>
                    <a:pt x="973" y="286"/>
                    <a:pt x="976" y="286"/>
                  </a:cubicBezTo>
                  <a:close/>
                  <a:moveTo>
                    <a:pt x="672" y="240"/>
                  </a:moveTo>
                  <a:lnTo>
                    <a:pt x="672" y="243"/>
                  </a:lnTo>
                  <a:cubicBezTo>
                    <a:pt x="673" y="253"/>
                    <a:pt x="667" y="289"/>
                    <a:pt x="653" y="351"/>
                  </a:cubicBezTo>
                  <a:cubicBezTo>
                    <a:pt x="653" y="348"/>
                    <a:pt x="653" y="343"/>
                    <a:pt x="652" y="340"/>
                  </a:cubicBezTo>
                  <a:cubicBezTo>
                    <a:pt x="652" y="337"/>
                    <a:pt x="650" y="334"/>
                    <a:pt x="650" y="329"/>
                  </a:cubicBezTo>
                  <a:cubicBezTo>
                    <a:pt x="650" y="325"/>
                    <a:pt x="652" y="320"/>
                    <a:pt x="653" y="316"/>
                  </a:cubicBezTo>
                  <a:cubicBezTo>
                    <a:pt x="655" y="308"/>
                    <a:pt x="656" y="297"/>
                    <a:pt x="659" y="285"/>
                  </a:cubicBezTo>
                  <a:cubicBezTo>
                    <a:pt x="661" y="276"/>
                    <a:pt x="664" y="266"/>
                    <a:pt x="665" y="260"/>
                  </a:cubicBezTo>
                  <a:cubicBezTo>
                    <a:pt x="668" y="253"/>
                    <a:pt x="670" y="246"/>
                    <a:pt x="672" y="240"/>
                  </a:cubicBezTo>
                  <a:close/>
                  <a:moveTo>
                    <a:pt x="733" y="353"/>
                  </a:moveTo>
                  <a:lnTo>
                    <a:pt x="736" y="369"/>
                  </a:lnTo>
                  <a:lnTo>
                    <a:pt x="732" y="369"/>
                  </a:lnTo>
                  <a:lnTo>
                    <a:pt x="728" y="353"/>
                  </a:lnTo>
                  <a:close/>
                  <a:moveTo>
                    <a:pt x="1387" y="273"/>
                  </a:moveTo>
                  <a:cubicBezTo>
                    <a:pt x="1391" y="288"/>
                    <a:pt x="1394" y="305"/>
                    <a:pt x="1396" y="322"/>
                  </a:cubicBezTo>
                  <a:cubicBezTo>
                    <a:pt x="1398" y="337"/>
                    <a:pt x="1399" y="354"/>
                    <a:pt x="1401" y="371"/>
                  </a:cubicBezTo>
                  <a:lnTo>
                    <a:pt x="1387" y="374"/>
                  </a:lnTo>
                  <a:lnTo>
                    <a:pt x="1387" y="273"/>
                  </a:lnTo>
                  <a:close/>
                  <a:moveTo>
                    <a:pt x="1361" y="322"/>
                  </a:moveTo>
                  <a:lnTo>
                    <a:pt x="1361" y="383"/>
                  </a:lnTo>
                  <a:lnTo>
                    <a:pt x="1354" y="383"/>
                  </a:lnTo>
                  <a:lnTo>
                    <a:pt x="1354" y="322"/>
                  </a:lnTo>
                  <a:close/>
                  <a:moveTo>
                    <a:pt x="179" y="269"/>
                  </a:moveTo>
                  <a:lnTo>
                    <a:pt x="175" y="403"/>
                  </a:lnTo>
                  <a:lnTo>
                    <a:pt x="169" y="403"/>
                  </a:lnTo>
                  <a:lnTo>
                    <a:pt x="175" y="269"/>
                  </a:lnTo>
                  <a:close/>
                  <a:moveTo>
                    <a:pt x="1288" y="289"/>
                  </a:moveTo>
                  <a:lnTo>
                    <a:pt x="1288" y="313"/>
                  </a:lnTo>
                  <a:cubicBezTo>
                    <a:pt x="1288" y="323"/>
                    <a:pt x="1287" y="339"/>
                    <a:pt x="1285" y="359"/>
                  </a:cubicBezTo>
                  <a:cubicBezTo>
                    <a:pt x="1285" y="377"/>
                    <a:pt x="1284" y="394"/>
                    <a:pt x="1284" y="405"/>
                  </a:cubicBezTo>
                  <a:cubicBezTo>
                    <a:pt x="1276" y="391"/>
                    <a:pt x="1271" y="374"/>
                    <a:pt x="1274" y="357"/>
                  </a:cubicBezTo>
                  <a:cubicBezTo>
                    <a:pt x="1271" y="333"/>
                    <a:pt x="1276" y="309"/>
                    <a:pt x="1288" y="289"/>
                  </a:cubicBezTo>
                  <a:close/>
                  <a:moveTo>
                    <a:pt x="305" y="411"/>
                  </a:moveTo>
                  <a:lnTo>
                    <a:pt x="301" y="425"/>
                  </a:lnTo>
                  <a:lnTo>
                    <a:pt x="298" y="423"/>
                  </a:lnTo>
                  <a:lnTo>
                    <a:pt x="302" y="411"/>
                  </a:lnTo>
                  <a:close/>
                  <a:moveTo>
                    <a:pt x="1442" y="380"/>
                  </a:moveTo>
                  <a:cubicBezTo>
                    <a:pt x="1445" y="389"/>
                    <a:pt x="1448" y="400"/>
                    <a:pt x="1448" y="411"/>
                  </a:cubicBezTo>
                  <a:lnTo>
                    <a:pt x="1448" y="414"/>
                  </a:lnTo>
                  <a:cubicBezTo>
                    <a:pt x="1447" y="423"/>
                    <a:pt x="1444" y="431"/>
                    <a:pt x="1438" y="439"/>
                  </a:cubicBezTo>
                  <a:cubicBezTo>
                    <a:pt x="1439" y="423"/>
                    <a:pt x="1438" y="408"/>
                    <a:pt x="1433" y="393"/>
                  </a:cubicBezTo>
                  <a:lnTo>
                    <a:pt x="1442" y="380"/>
                  </a:lnTo>
                  <a:close/>
                  <a:moveTo>
                    <a:pt x="178" y="428"/>
                  </a:moveTo>
                  <a:lnTo>
                    <a:pt x="175" y="445"/>
                  </a:lnTo>
                  <a:lnTo>
                    <a:pt x="169" y="445"/>
                  </a:lnTo>
                  <a:lnTo>
                    <a:pt x="173" y="428"/>
                  </a:lnTo>
                  <a:close/>
                  <a:moveTo>
                    <a:pt x="672" y="431"/>
                  </a:moveTo>
                  <a:lnTo>
                    <a:pt x="667" y="453"/>
                  </a:lnTo>
                  <a:lnTo>
                    <a:pt x="661" y="453"/>
                  </a:lnTo>
                  <a:lnTo>
                    <a:pt x="665" y="431"/>
                  </a:lnTo>
                  <a:close/>
                  <a:moveTo>
                    <a:pt x="1316" y="442"/>
                  </a:moveTo>
                  <a:lnTo>
                    <a:pt x="1311" y="459"/>
                  </a:lnTo>
                  <a:lnTo>
                    <a:pt x="1307" y="459"/>
                  </a:lnTo>
                  <a:lnTo>
                    <a:pt x="1310" y="442"/>
                  </a:lnTo>
                  <a:close/>
                  <a:moveTo>
                    <a:pt x="305" y="439"/>
                  </a:moveTo>
                  <a:lnTo>
                    <a:pt x="305" y="460"/>
                  </a:lnTo>
                  <a:lnTo>
                    <a:pt x="301" y="460"/>
                  </a:lnTo>
                  <a:lnTo>
                    <a:pt x="301" y="439"/>
                  </a:lnTo>
                  <a:close/>
                  <a:moveTo>
                    <a:pt x="982" y="369"/>
                  </a:moveTo>
                  <a:lnTo>
                    <a:pt x="985" y="449"/>
                  </a:lnTo>
                  <a:cubicBezTo>
                    <a:pt x="984" y="460"/>
                    <a:pt x="978" y="471"/>
                    <a:pt x="970" y="480"/>
                  </a:cubicBezTo>
                  <a:lnTo>
                    <a:pt x="970" y="376"/>
                  </a:lnTo>
                  <a:cubicBezTo>
                    <a:pt x="973" y="373"/>
                    <a:pt x="978" y="369"/>
                    <a:pt x="982" y="369"/>
                  </a:cubicBezTo>
                  <a:close/>
                  <a:moveTo>
                    <a:pt x="344" y="403"/>
                  </a:moveTo>
                  <a:lnTo>
                    <a:pt x="341" y="488"/>
                  </a:lnTo>
                  <a:lnTo>
                    <a:pt x="335" y="488"/>
                  </a:lnTo>
                  <a:lnTo>
                    <a:pt x="339" y="403"/>
                  </a:lnTo>
                  <a:close/>
                  <a:moveTo>
                    <a:pt x="1316" y="477"/>
                  </a:moveTo>
                  <a:lnTo>
                    <a:pt x="1316" y="493"/>
                  </a:lnTo>
                  <a:lnTo>
                    <a:pt x="1310" y="493"/>
                  </a:lnTo>
                  <a:lnTo>
                    <a:pt x="1310" y="477"/>
                  </a:lnTo>
                  <a:close/>
                  <a:moveTo>
                    <a:pt x="242" y="320"/>
                  </a:moveTo>
                  <a:cubicBezTo>
                    <a:pt x="242" y="326"/>
                    <a:pt x="242" y="334"/>
                    <a:pt x="244" y="340"/>
                  </a:cubicBezTo>
                  <a:cubicBezTo>
                    <a:pt x="245" y="349"/>
                    <a:pt x="245" y="360"/>
                    <a:pt x="247" y="371"/>
                  </a:cubicBezTo>
                  <a:cubicBezTo>
                    <a:pt x="250" y="382"/>
                    <a:pt x="250" y="393"/>
                    <a:pt x="252" y="403"/>
                  </a:cubicBezTo>
                  <a:cubicBezTo>
                    <a:pt x="253" y="413"/>
                    <a:pt x="253" y="422"/>
                    <a:pt x="253" y="426"/>
                  </a:cubicBezTo>
                  <a:lnTo>
                    <a:pt x="253" y="428"/>
                  </a:lnTo>
                  <a:cubicBezTo>
                    <a:pt x="253" y="433"/>
                    <a:pt x="253" y="439"/>
                    <a:pt x="252" y="448"/>
                  </a:cubicBezTo>
                  <a:cubicBezTo>
                    <a:pt x="252" y="456"/>
                    <a:pt x="250" y="462"/>
                    <a:pt x="250" y="469"/>
                  </a:cubicBezTo>
                  <a:cubicBezTo>
                    <a:pt x="245" y="469"/>
                    <a:pt x="241" y="471"/>
                    <a:pt x="236" y="474"/>
                  </a:cubicBezTo>
                  <a:cubicBezTo>
                    <a:pt x="238" y="483"/>
                    <a:pt x="241" y="491"/>
                    <a:pt x="247" y="497"/>
                  </a:cubicBezTo>
                  <a:lnTo>
                    <a:pt x="244" y="516"/>
                  </a:lnTo>
                  <a:cubicBezTo>
                    <a:pt x="232" y="511"/>
                    <a:pt x="227" y="499"/>
                    <a:pt x="227" y="477"/>
                  </a:cubicBezTo>
                  <a:cubicBezTo>
                    <a:pt x="232" y="465"/>
                    <a:pt x="235" y="453"/>
                    <a:pt x="238" y="439"/>
                  </a:cubicBezTo>
                  <a:cubicBezTo>
                    <a:pt x="239" y="413"/>
                    <a:pt x="241" y="389"/>
                    <a:pt x="242" y="369"/>
                  </a:cubicBezTo>
                  <a:cubicBezTo>
                    <a:pt x="242" y="354"/>
                    <a:pt x="242" y="337"/>
                    <a:pt x="242" y="320"/>
                  </a:cubicBezTo>
                  <a:close/>
                  <a:moveTo>
                    <a:pt x="741" y="480"/>
                  </a:moveTo>
                  <a:lnTo>
                    <a:pt x="741" y="519"/>
                  </a:lnTo>
                  <a:lnTo>
                    <a:pt x="735" y="519"/>
                  </a:lnTo>
                  <a:lnTo>
                    <a:pt x="735" y="480"/>
                  </a:lnTo>
                  <a:close/>
                  <a:moveTo>
                    <a:pt x="1016" y="411"/>
                  </a:moveTo>
                  <a:cubicBezTo>
                    <a:pt x="1022" y="422"/>
                    <a:pt x="1025" y="434"/>
                    <a:pt x="1028" y="448"/>
                  </a:cubicBezTo>
                  <a:cubicBezTo>
                    <a:pt x="1031" y="460"/>
                    <a:pt x="1036" y="474"/>
                    <a:pt x="1038" y="488"/>
                  </a:cubicBezTo>
                  <a:cubicBezTo>
                    <a:pt x="1036" y="499"/>
                    <a:pt x="1031" y="509"/>
                    <a:pt x="1025" y="519"/>
                  </a:cubicBezTo>
                  <a:lnTo>
                    <a:pt x="1025" y="493"/>
                  </a:lnTo>
                  <a:cubicBezTo>
                    <a:pt x="1025" y="465"/>
                    <a:pt x="1022" y="437"/>
                    <a:pt x="1016" y="411"/>
                  </a:cubicBezTo>
                  <a:close/>
                  <a:moveTo>
                    <a:pt x="388" y="393"/>
                  </a:moveTo>
                  <a:cubicBezTo>
                    <a:pt x="396" y="426"/>
                    <a:pt x="401" y="456"/>
                    <a:pt x="405" y="479"/>
                  </a:cubicBezTo>
                  <a:cubicBezTo>
                    <a:pt x="412" y="502"/>
                    <a:pt x="416" y="522"/>
                    <a:pt x="421" y="539"/>
                  </a:cubicBezTo>
                  <a:lnTo>
                    <a:pt x="421" y="540"/>
                  </a:lnTo>
                  <a:cubicBezTo>
                    <a:pt x="401" y="533"/>
                    <a:pt x="390" y="483"/>
                    <a:pt x="388" y="393"/>
                  </a:cubicBezTo>
                  <a:close/>
                  <a:moveTo>
                    <a:pt x="1419" y="505"/>
                  </a:moveTo>
                  <a:lnTo>
                    <a:pt x="1413" y="546"/>
                  </a:lnTo>
                  <a:lnTo>
                    <a:pt x="1407" y="546"/>
                  </a:lnTo>
                  <a:lnTo>
                    <a:pt x="1416" y="505"/>
                  </a:lnTo>
                  <a:close/>
                  <a:moveTo>
                    <a:pt x="775" y="537"/>
                  </a:moveTo>
                  <a:lnTo>
                    <a:pt x="772" y="557"/>
                  </a:lnTo>
                  <a:lnTo>
                    <a:pt x="765" y="557"/>
                  </a:lnTo>
                  <a:lnTo>
                    <a:pt x="768" y="537"/>
                  </a:lnTo>
                  <a:close/>
                  <a:moveTo>
                    <a:pt x="888" y="576"/>
                  </a:moveTo>
                  <a:lnTo>
                    <a:pt x="885" y="603"/>
                  </a:lnTo>
                  <a:lnTo>
                    <a:pt x="881" y="603"/>
                  </a:lnTo>
                  <a:lnTo>
                    <a:pt x="884" y="576"/>
                  </a:lnTo>
                  <a:close/>
                  <a:moveTo>
                    <a:pt x="733" y="569"/>
                  </a:moveTo>
                  <a:lnTo>
                    <a:pt x="733" y="612"/>
                  </a:lnTo>
                  <a:lnTo>
                    <a:pt x="728" y="612"/>
                  </a:lnTo>
                  <a:lnTo>
                    <a:pt x="728" y="569"/>
                  </a:lnTo>
                  <a:close/>
                  <a:moveTo>
                    <a:pt x="1270" y="625"/>
                  </a:moveTo>
                  <a:lnTo>
                    <a:pt x="1270" y="669"/>
                  </a:lnTo>
                  <a:lnTo>
                    <a:pt x="1264" y="669"/>
                  </a:lnTo>
                  <a:lnTo>
                    <a:pt x="1264" y="625"/>
                  </a:lnTo>
                  <a:close/>
                  <a:moveTo>
                    <a:pt x="971" y="654"/>
                  </a:moveTo>
                  <a:lnTo>
                    <a:pt x="971" y="671"/>
                  </a:lnTo>
                  <a:lnTo>
                    <a:pt x="967" y="671"/>
                  </a:lnTo>
                  <a:lnTo>
                    <a:pt x="967" y="654"/>
                  </a:lnTo>
                  <a:close/>
                  <a:moveTo>
                    <a:pt x="253" y="560"/>
                  </a:moveTo>
                  <a:cubicBezTo>
                    <a:pt x="259" y="589"/>
                    <a:pt x="264" y="614"/>
                    <a:pt x="265" y="634"/>
                  </a:cubicBezTo>
                  <a:cubicBezTo>
                    <a:pt x="268" y="649"/>
                    <a:pt x="268" y="665"/>
                    <a:pt x="267" y="680"/>
                  </a:cubicBezTo>
                  <a:lnTo>
                    <a:pt x="267" y="680"/>
                  </a:lnTo>
                  <a:cubicBezTo>
                    <a:pt x="265" y="669"/>
                    <a:pt x="264" y="657"/>
                    <a:pt x="264" y="645"/>
                  </a:cubicBezTo>
                  <a:cubicBezTo>
                    <a:pt x="265" y="631"/>
                    <a:pt x="261" y="617"/>
                    <a:pt x="253" y="605"/>
                  </a:cubicBezTo>
                  <a:lnTo>
                    <a:pt x="253" y="560"/>
                  </a:lnTo>
                  <a:close/>
                  <a:moveTo>
                    <a:pt x="670" y="480"/>
                  </a:moveTo>
                  <a:lnTo>
                    <a:pt x="673" y="582"/>
                  </a:lnTo>
                  <a:cubicBezTo>
                    <a:pt x="673" y="586"/>
                    <a:pt x="675" y="591"/>
                    <a:pt x="678" y="594"/>
                  </a:cubicBezTo>
                  <a:cubicBezTo>
                    <a:pt x="679" y="603"/>
                    <a:pt x="681" y="611"/>
                    <a:pt x="681" y="620"/>
                  </a:cubicBezTo>
                  <a:lnTo>
                    <a:pt x="681" y="622"/>
                  </a:lnTo>
                  <a:cubicBezTo>
                    <a:pt x="682" y="643"/>
                    <a:pt x="678" y="666"/>
                    <a:pt x="672" y="686"/>
                  </a:cubicBezTo>
                  <a:lnTo>
                    <a:pt x="672" y="576"/>
                  </a:lnTo>
                  <a:cubicBezTo>
                    <a:pt x="668" y="557"/>
                    <a:pt x="667" y="540"/>
                    <a:pt x="665" y="529"/>
                  </a:cubicBezTo>
                  <a:cubicBezTo>
                    <a:pt x="664" y="520"/>
                    <a:pt x="664" y="513"/>
                    <a:pt x="664" y="511"/>
                  </a:cubicBezTo>
                  <a:cubicBezTo>
                    <a:pt x="665" y="489"/>
                    <a:pt x="667" y="480"/>
                    <a:pt x="670" y="480"/>
                  </a:cubicBezTo>
                  <a:close/>
                  <a:moveTo>
                    <a:pt x="1188" y="643"/>
                  </a:moveTo>
                  <a:cubicBezTo>
                    <a:pt x="1193" y="643"/>
                    <a:pt x="1196" y="643"/>
                    <a:pt x="1199" y="645"/>
                  </a:cubicBezTo>
                  <a:lnTo>
                    <a:pt x="1199" y="666"/>
                  </a:lnTo>
                  <a:cubicBezTo>
                    <a:pt x="1198" y="676"/>
                    <a:pt x="1193" y="683"/>
                    <a:pt x="1185" y="688"/>
                  </a:cubicBezTo>
                  <a:cubicBezTo>
                    <a:pt x="1185" y="674"/>
                    <a:pt x="1182" y="660"/>
                    <a:pt x="1179" y="648"/>
                  </a:cubicBezTo>
                  <a:cubicBezTo>
                    <a:pt x="1181" y="645"/>
                    <a:pt x="1185" y="643"/>
                    <a:pt x="1188" y="643"/>
                  </a:cubicBezTo>
                  <a:close/>
                  <a:moveTo>
                    <a:pt x="1388" y="606"/>
                  </a:moveTo>
                  <a:lnTo>
                    <a:pt x="1362" y="696"/>
                  </a:lnTo>
                  <a:cubicBezTo>
                    <a:pt x="1358" y="689"/>
                    <a:pt x="1354" y="683"/>
                    <a:pt x="1354" y="676"/>
                  </a:cubicBezTo>
                  <a:lnTo>
                    <a:pt x="1354" y="660"/>
                  </a:lnTo>
                  <a:cubicBezTo>
                    <a:pt x="1367" y="654"/>
                    <a:pt x="1376" y="643"/>
                    <a:pt x="1379" y="629"/>
                  </a:cubicBezTo>
                  <a:cubicBezTo>
                    <a:pt x="1381" y="622"/>
                    <a:pt x="1384" y="614"/>
                    <a:pt x="1388" y="606"/>
                  </a:cubicBezTo>
                  <a:close/>
                  <a:moveTo>
                    <a:pt x="1176" y="706"/>
                  </a:moveTo>
                  <a:lnTo>
                    <a:pt x="1185" y="719"/>
                  </a:lnTo>
                  <a:lnTo>
                    <a:pt x="1182" y="720"/>
                  </a:lnTo>
                  <a:lnTo>
                    <a:pt x="1171" y="711"/>
                  </a:lnTo>
                  <a:lnTo>
                    <a:pt x="1176" y="706"/>
                  </a:lnTo>
                  <a:close/>
                  <a:moveTo>
                    <a:pt x="1350" y="728"/>
                  </a:moveTo>
                  <a:lnTo>
                    <a:pt x="1356" y="739"/>
                  </a:lnTo>
                  <a:cubicBezTo>
                    <a:pt x="1350" y="749"/>
                    <a:pt x="1344" y="754"/>
                    <a:pt x="1336" y="754"/>
                  </a:cubicBezTo>
                  <a:lnTo>
                    <a:pt x="1336" y="742"/>
                  </a:lnTo>
                  <a:cubicBezTo>
                    <a:pt x="1336" y="739"/>
                    <a:pt x="1341" y="734"/>
                    <a:pt x="1350" y="728"/>
                  </a:cubicBezTo>
                  <a:close/>
                  <a:moveTo>
                    <a:pt x="971" y="732"/>
                  </a:moveTo>
                  <a:lnTo>
                    <a:pt x="968" y="756"/>
                  </a:lnTo>
                  <a:lnTo>
                    <a:pt x="964" y="756"/>
                  </a:lnTo>
                  <a:lnTo>
                    <a:pt x="967" y="732"/>
                  </a:lnTo>
                  <a:close/>
                  <a:moveTo>
                    <a:pt x="962" y="797"/>
                  </a:moveTo>
                  <a:lnTo>
                    <a:pt x="962" y="842"/>
                  </a:lnTo>
                  <a:lnTo>
                    <a:pt x="956" y="842"/>
                  </a:lnTo>
                  <a:lnTo>
                    <a:pt x="956" y="797"/>
                  </a:lnTo>
                  <a:close/>
                  <a:moveTo>
                    <a:pt x="581" y="822"/>
                  </a:moveTo>
                  <a:lnTo>
                    <a:pt x="570" y="843"/>
                  </a:lnTo>
                  <a:lnTo>
                    <a:pt x="565" y="842"/>
                  </a:lnTo>
                  <a:lnTo>
                    <a:pt x="578" y="822"/>
                  </a:lnTo>
                  <a:close/>
                  <a:moveTo>
                    <a:pt x="387" y="737"/>
                  </a:moveTo>
                  <a:lnTo>
                    <a:pt x="390" y="817"/>
                  </a:lnTo>
                  <a:cubicBezTo>
                    <a:pt x="392" y="820"/>
                    <a:pt x="393" y="826"/>
                    <a:pt x="396" y="832"/>
                  </a:cubicBezTo>
                  <a:cubicBezTo>
                    <a:pt x="399" y="839"/>
                    <a:pt x="399" y="846"/>
                    <a:pt x="396" y="854"/>
                  </a:cubicBezTo>
                  <a:lnTo>
                    <a:pt x="396" y="856"/>
                  </a:lnTo>
                  <a:cubicBezTo>
                    <a:pt x="390" y="845"/>
                    <a:pt x="387" y="834"/>
                    <a:pt x="385" y="822"/>
                  </a:cubicBezTo>
                  <a:cubicBezTo>
                    <a:pt x="384" y="811"/>
                    <a:pt x="384" y="800"/>
                    <a:pt x="385" y="789"/>
                  </a:cubicBezTo>
                  <a:cubicBezTo>
                    <a:pt x="387" y="780"/>
                    <a:pt x="387" y="771"/>
                    <a:pt x="387" y="762"/>
                  </a:cubicBezTo>
                  <a:lnTo>
                    <a:pt x="387" y="737"/>
                  </a:lnTo>
                  <a:close/>
                  <a:moveTo>
                    <a:pt x="1111" y="822"/>
                  </a:moveTo>
                  <a:lnTo>
                    <a:pt x="1108" y="880"/>
                  </a:lnTo>
                  <a:lnTo>
                    <a:pt x="1101" y="880"/>
                  </a:lnTo>
                  <a:lnTo>
                    <a:pt x="1105" y="822"/>
                  </a:lnTo>
                  <a:close/>
                  <a:moveTo>
                    <a:pt x="1159" y="822"/>
                  </a:moveTo>
                  <a:lnTo>
                    <a:pt x="1156" y="880"/>
                  </a:lnTo>
                  <a:lnTo>
                    <a:pt x="1150" y="880"/>
                  </a:lnTo>
                  <a:lnTo>
                    <a:pt x="1153" y="822"/>
                  </a:lnTo>
                  <a:close/>
                  <a:moveTo>
                    <a:pt x="293" y="700"/>
                  </a:moveTo>
                  <a:cubicBezTo>
                    <a:pt x="295" y="711"/>
                    <a:pt x="296" y="723"/>
                    <a:pt x="298" y="737"/>
                  </a:cubicBezTo>
                  <a:cubicBezTo>
                    <a:pt x="298" y="751"/>
                    <a:pt x="299" y="766"/>
                    <a:pt x="301" y="783"/>
                  </a:cubicBezTo>
                  <a:cubicBezTo>
                    <a:pt x="304" y="814"/>
                    <a:pt x="310" y="845"/>
                    <a:pt x="318" y="874"/>
                  </a:cubicBezTo>
                  <a:lnTo>
                    <a:pt x="318" y="888"/>
                  </a:lnTo>
                  <a:cubicBezTo>
                    <a:pt x="315" y="883"/>
                    <a:pt x="312" y="879"/>
                    <a:pt x="309" y="874"/>
                  </a:cubicBezTo>
                  <a:cubicBezTo>
                    <a:pt x="302" y="863"/>
                    <a:pt x="298" y="851"/>
                    <a:pt x="293" y="839"/>
                  </a:cubicBezTo>
                  <a:cubicBezTo>
                    <a:pt x="285" y="822"/>
                    <a:pt x="281" y="803"/>
                    <a:pt x="278" y="783"/>
                  </a:cubicBezTo>
                  <a:cubicBezTo>
                    <a:pt x="279" y="779"/>
                    <a:pt x="282" y="774"/>
                    <a:pt x="285" y="771"/>
                  </a:cubicBezTo>
                  <a:cubicBezTo>
                    <a:pt x="289" y="768"/>
                    <a:pt x="292" y="763"/>
                    <a:pt x="292" y="757"/>
                  </a:cubicBezTo>
                  <a:cubicBezTo>
                    <a:pt x="293" y="745"/>
                    <a:pt x="293" y="734"/>
                    <a:pt x="293" y="723"/>
                  </a:cubicBezTo>
                  <a:lnTo>
                    <a:pt x="293" y="700"/>
                  </a:lnTo>
                  <a:close/>
                  <a:moveTo>
                    <a:pt x="676" y="862"/>
                  </a:moveTo>
                  <a:lnTo>
                    <a:pt x="676" y="888"/>
                  </a:lnTo>
                  <a:lnTo>
                    <a:pt x="672" y="888"/>
                  </a:lnTo>
                  <a:lnTo>
                    <a:pt x="672" y="862"/>
                  </a:lnTo>
                  <a:close/>
                  <a:moveTo>
                    <a:pt x="993" y="796"/>
                  </a:moveTo>
                  <a:cubicBezTo>
                    <a:pt x="995" y="806"/>
                    <a:pt x="996" y="817"/>
                    <a:pt x="996" y="832"/>
                  </a:cubicBezTo>
                  <a:lnTo>
                    <a:pt x="996" y="891"/>
                  </a:lnTo>
                  <a:cubicBezTo>
                    <a:pt x="990" y="883"/>
                    <a:pt x="985" y="874"/>
                    <a:pt x="987" y="863"/>
                  </a:cubicBezTo>
                  <a:cubicBezTo>
                    <a:pt x="987" y="852"/>
                    <a:pt x="988" y="842"/>
                    <a:pt x="990" y="829"/>
                  </a:cubicBezTo>
                  <a:cubicBezTo>
                    <a:pt x="991" y="819"/>
                    <a:pt x="993" y="808"/>
                    <a:pt x="993" y="796"/>
                  </a:cubicBezTo>
                  <a:close/>
                  <a:moveTo>
                    <a:pt x="1334" y="797"/>
                  </a:moveTo>
                  <a:lnTo>
                    <a:pt x="1333" y="800"/>
                  </a:lnTo>
                  <a:cubicBezTo>
                    <a:pt x="1322" y="831"/>
                    <a:pt x="1314" y="865"/>
                    <a:pt x="1308" y="899"/>
                  </a:cubicBezTo>
                  <a:cubicBezTo>
                    <a:pt x="1302" y="899"/>
                    <a:pt x="1298" y="894"/>
                    <a:pt x="1298" y="888"/>
                  </a:cubicBezTo>
                  <a:cubicBezTo>
                    <a:pt x="1299" y="871"/>
                    <a:pt x="1302" y="854"/>
                    <a:pt x="1310" y="837"/>
                  </a:cubicBezTo>
                  <a:cubicBezTo>
                    <a:pt x="1314" y="822"/>
                    <a:pt x="1322" y="808"/>
                    <a:pt x="1334" y="797"/>
                  </a:cubicBezTo>
                  <a:close/>
                  <a:moveTo>
                    <a:pt x="950" y="899"/>
                  </a:moveTo>
                  <a:lnTo>
                    <a:pt x="948" y="925"/>
                  </a:lnTo>
                  <a:lnTo>
                    <a:pt x="942" y="925"/>
                  </a:lnTo>
                  <a:lnTo>
                    <a:pt x="944" y="899"/>
                  </a:lnTo>
                  <a:close/>
                  <a:moveTo>
                    <a:pt x="465" y="919"/>
                  </a:moveTo>
                  <a:lnTo>
                    <a:pt x="465" y="920"/>
                  </a:lnTo>
                  <a:cubicBezTo>
                    <a:pt x="467" y="928"/>
                    <a:pt x="465" y="936"/>
                    <a:pt x="461" y="942"/>
                  </a:cubicBezTo>
                  <a:cubicBezTo>
                    <a:pt x="458" y="942"/>
                    <a:pt x="452" y="937"/>
                    <a:pt x="452" y="932"/>
                  </a:cubicBezTo>
                  <a:cubicBezTo>
                    <a:pt x="450" y="928"/>
                    <a:pt x="455" y="923"/>
                    <a:pt x="465" y="919"/>
                  </a:cubicBezTo>
                  <a:close/>
                  <a:moveTo>
                    <a:pt x="405" y="906"/>
                  </a:moveTo>
                  <a:cubicBezTo>
                    <a:pt x="412" y="911"/>
                    <a:pt x="415" y="914"/>
                    <a:pt x="416" y="914"/>
                  </a:cubicBezTo>
                  <a:lnTo>
                    <a:pt x="416" y="916"/>
                  </a:lnTo>
                  <a:cubicBezTo>
                    <a:pt x="416" y="919"/>
                    <a:pt x="416" y="923"/>
                    <a:pt x="415" y="926"/>
                  </a:cubicBezTo>
                  <a:cubicBezTo>
                    <a:pt x="415" y="932"/>
                    <a:pt x="415" y="937"/>
                    <a:pt x="415" y="942"/>
                  </a:cubicBezTo>
                  <a:cubicBezTo>
                    <a:pt x="415" y="944"/>
                    <a:pt x="415" y="946"/>
                    <a:pt x="415" y="949"/>
                  </a:cubicBezTo>
                  <a:cubicBezTo>
                    <a:pt x="407" y="945"/>
                    <a:pt x="404" y="936"/>
                    <a:pt x="404" y="928"/>
                  </a:cubicBezTo>
                  <a:cubicBezTo>
                    <a:pt x="404" y="925"/>
                    <a:pt x="404" y="923"/>
                    <a:pt x="404" y="920"/>
                  </a:cubicBezTo>
                  <a:cubicBezTo>
                    <a:pt x="404" y="917"/>
                    <a:pt x="405" y="912"/>
                    <a:pt x="405" y="906"/>
                  </a:cubicBezTo>
                  <a:close/>
                  <a:moveTo>
                    <a:pt x="1056" y="949"/>
                  </a:moveTo>
                  <a:lnTo>
                    <a:pt x="1051" y="976"/>
                  </a:lnTo>
                  <a:lnTo>
                    <a:pt x="1047" y="976"/>
                  </a:lnTo>
                  <a:lnTo>
                    <a:pt x="1050" y="949"/>
                  </a:lnTo>
                  <a:close/>
                  <a:moveTo>
                    <a:pt x="553" y="963"/>
                  </a:moveTo>
                  <a:cubicBezTo>
                    <a:pt x="553" y="968"/>
                    <a:pt x="556" y="972"/>
                    <a:pt x="564" y="980"/>
                  </a:cubicBezTo>
                  <a:lnTo>
                    <a:pt x="564" y="982"/>
                  </a:lnTo>
                  <a:cubicBezTo>
                    <a:pt x="564" y="983"/>
                    <a:pt x="558" y="988"/>
                    <a:pt x="542" y="992"/>
                  </a:cubicBezTo>
                  <a:lnTo>
                    <a:pt x="542" y="965"/>
                  </a:lnTo>
                  <a:cubicBezTo>
                    <a:pt x="544" y="965"/>
                    <a:pt x="545" y="965"/>
                    <a:pt x="546" y="965"/>
                  </a:cubicBezTo>
                  <a:cubicBezTo>
                    <a:pt x="549" y="965"/>
                    <a:pt x="551" y="964"/>
                    <a:pt x="553" y="963"/>
                  </a:cubicBezTo>
                  <a:close/>
                  <a:moveTo>
                    <a:pt x="675" y="931"/>
                  </a:moveTo>
                  <a:cubicBezTo>
                    <a:pt x="675" y="971"/>
                    <a:pt x="672" y="994"/>
                    <a:pt x="664" y="1002"/>
                  </a:cubicBezTo>
                  <a:lnTo>
                    <a:pt x="664" y="986"/>
                  </a:lnTo>
                  <a:lnTo>
                    <a:pt x="675" y="931"/>
                  </a:lnTo>
                  <a:close/>
                  <a:moveTo>
                    <a:pt x="484" y="769"/>
                  </a:moveTo>
                  <a:cubicBezTo>
                    <a:pt x="492" y="774"/>
                    <a:pt x="495" y="785"/>
                    <a:pt x="495" y="803"/>
                  </a:cubicBezTo>
                  <a:cubicBezTo>
                    <a:pt x="495" y="822"/>
                    <a:pt x="498" y="834"/>
                    <a:pt x="505" y="837"/>
                  </a:cubicBezTo>
                  <a:lnTo>
                    <a:pt x="501" y="1014"/>
                  </a:lnTo>
                  <a:cubicBezTo>
                    <a:pt x="498" y="962"/>
                    <a:pt x="495" y="914"/>
                    <a:pt x="493" y="874"/>
                  </a:cubicBezTo>
                  <a:cubicBezTo>
                    <a:pt x="490" y="834"/>
                    <a:pt x="487" y="799"/>
                    <a:pt x="484" y="769"/>
                  </a:cubicBezTo>
                  <a:close/>
                  <a:moveTo>
                    <a:pt x="418" y="985"/>
                  </a:moveTo>
                  <a:lnTo>
                    <a:pt x="418" y="1020"/>
                  </a:lnTo>
                  <a:lnTo>
                    <a:pt x="413" y="1020"/>
                  </a:lnTo>
                  <a:lnTo>
                    <a:pt x="413" y="985"/>
                  </a:lnTo>
                  <a:close/>
                  <a:moveTo>
                    <a:pt x="347" y="963"/>
                  </a:moveTo>
                  <a:cubicBezTo>
                    <a:pt x="348" y="968"/>
                    <a:pt x="348" y="972"/>
                    <a:pt x="350" y="979"/>
                  </a:cubicBezTo>
                  <a:cubicBezTo>
                    <a:pt x="350" y="983"/>
                    <a:pt x="350" y="989"/>
                    <a:pt x="352" y="994"/>
                  </a:cubicBezTo>
                  <a:cubicBezTo>
                    <a:pt x="350" y="999"/>
                    <a:pt x="350" y="1003"/>
                    <a:pt x="350" y="1008"/>
                  </a:cubicBezTo>
                  <a:cubicBezTo>
                    <a:pt x="348" y="1012"/>
                    <a:pt x="348" y="1019"/>
                    <a:pt x="347" y="1023"/>
                  </a:cubicBezTo>
                  <a:lnTo>
                    <a:pt x="347" y="1025"/>
                  </a:lnTo>
                  <a:cubicBezTo>
                    <a:pt x="342" y="1014"/>
                    <a:pt x="341" y="1003"/>
                    <a:pt x="341" y="992"/>
                  </a:cubicBezTo>
                  <a:cubicBezTo>
                    <a:pt x="341" y="982"/>
                    <a:pt x="342" y="972"/>
                    <a:pt x="347" y="963"/>
                  </a:cubicBezTo>
                  <a:close/>
                  <a:moveTo>
                    <a:pt x="968" y="1022"/>
                  </a:moveTo>
                  <a:lnTo>
                    <a:pt x="968" y="1037"/>
                  </a:lnTo>
                  <a:lnTo>
                    <a:pt x="964" y="1037"/>
                  </a:lnTo>
                  <a:lnTo>
                    <a:pt x="964" y="1022"/>
                  </a:lnTo>
                  <a:close/>
                  <a:moveTo>
                    <a:pt x="584" y="1009"/>
                  </a:moveTo>
                  <a:cubicBezTo>
                    <a:pt x="592" y="1017"/>
                    <a:pt x="596" y="1028"/>
                    <a:pt x="595" y="1040"/>
                  </a:cubicBezTo>
                  <a:lnTo>
                    <a:pt x="596" y="1042"/>
                  </a:lnTo>
                  <a:cubicBezTo>
                    <a:pt x="590" y="1037"/>
                    <a:pt x="587" y="1029"/>
                    <a:pt x="584" y="1023"/>
                  </a:cubicBezTo>
                  <a:lnTo>
                    <a:pt x="584" y="1009"/>
                  </a:lnTo>
                  <a:close/>
                  <a:moveTo>
                    <a:pt x="464" y="985"/>
                  </a:moveTo>
                  <a:cubicBezTo>
                    <a:pt x="472" y="994"/>
                    <a:pt x="475" y="1015"/>
                    <a:pt x="473" y="1046"/>
                  </a:cubicBezTo>
                  <a:lnTo>
                    <a:pt x="473" y="1049"/>
                  </a:lnTo>
                  <a:cubicBezTo>
                    <a:pt x="464" y="1034"/>
                    <a:pt x="459" y="1017"/>
                    <a:pt x="456" y="999"/>
                  </a:cubicBezTo>
                  <a:cubicBezTo>
                    <a:pt x="458" y="999"/>
                    <a:pt x="458" y="999"/>
                    <a:pt x="458" y="997"/>
                  </a:cubicBezTo>
                  <a:cubicBezTo>
                    <a:pt x="458" y="994"/>
                    <a:pt x="459" y="991"/>
                    <a:pt x="459" y="988"/>
                  </a:cubicBezTo>
                  <a:lnTo>
                    <a:pt x="464" y="985"/>
                  </a:lnTo>
                  <a:close/>
                  <a:moveTo>
                    <a:pt x="1198" y="1011"/>
                  </a:moveTo>
                  <a:lnTo>
                    <a:pt x="1198" y="1049"/>
                  </a:lnTo>
                  <a:cubicBezTo>
                    <a:pt x="1191" y="1035"/>
                    <a:pt x="1188" y="1028"/>
                    <a:pt x="1185" y="1028"/>
                  </a:cubicBezTo>
                  <a:cubicBezTo>
                    <a:pt x="1185" y="1025"/>
                    <a:pt x="1190" y="1019"/>
                    <a:pt x="1198" y="1011"/>
                  </a:cubicBezTo>
                  <a:close/>
                  <a:moveTo>
                    <a:pt x="1199" y="1080"/>
                  </a:moveTo>
                  <a:lnTo>
                    <a:pt x="1196" y="1088"/>
                  </a:lnTo>
                  <a:lnTo>
                    <a:pt x="1193" y="1086"/>
                  </a:lnTo>
                  <a:lnTo>
                    <a:pt x="1196" y="1080"/>
                  </a:lnTo>
                  <a:close/>
                  <a:moveTo>
                    <a:pt x="481" y="1072"/>
                  </a:moveTo>
                  <a:lnTo>
                    <a:pt x="484" y="1091"/>
                  </a:lnTo>
                  <a:lnTo>
                    <a:pt x="479" y="1091"/>
                  </a:lnTo>
                  <a:lnTo>
                    <a:pt x="476" y="1072"/>
                  </a:lnTo>
                  <a:close/>
                  <a:moveTo>
                    <a:pt x="545" y="1022"/>
                  </a:moveTo>
                  <a:cubicBezTo>
                    <a:pt x="547" y="1022"/>
                    <a:pt x="548" y="1023"/>
                    <a:pt x="552" y="1026"/>
                  </a:cubicBezTo>
                  <a:lnTo>
                    <a:pt x="552" y="1028"/>
                  </a:lnTo>
                  <a:cubicBezTo>
                    <a:pt x="550" y="1040"/>
                    <a:pt x="547" y="1052"/>
                    <a:pt x="542" y="1065"/>
                  </a:cubicBezTo>
                  <a:cubicBezTo>
                    <a:pt x="539" y="1074"/>
                    <a:pt x="536" y="1083"/>
                    <a:pt x="535" y="1092"/>
                  </a:cubicBezTo>
                  <a:lnTo>
                    <a:pt x="535" y="1029"/>
                  </a:lnTo>
                  <a:cubicBezTo>
                    <a:pt x="536" y="1023"/>
                    <a:pt x="542" y="1022"/>
                    <a:pt x="545" y="1022"/>
                  </a:cubicBezTo>
                  <a:close/>
                  <a:moveTo>
                    <a:pt x="1053" y="1035"/>
                  </a:moveTo>
                  <a:lnTo>
                    <a:pt x="1053" y="1037"/>
                  </a:lnTo>
                  <a:cubicBezTo>
                    <a:pt x="1055" y="1051"/>
                    <a:pt x="1055" y="1066"/>
                    <a:pt x="1056" y="1080"/>
                  </a:cubicBezTo>
                  <a:cubicBezTo>
                    <a:pt x="1055" y="1097"/>
                    <a:pt x="1055" y="1114"/>
                    <a:pt x="1051" y="1131"/>
                  </a:cubicBezTo>
                  <a:lnTo>
                    <a:pt x="1042" y="1039"/>
                  </a:lnTo>
                  <a:cubicBezTo>
                    <a:pt x="1044" y="1039"/>
                    <a:pt x="1045" y="1039"/>
                    <a:pt x="1048" y="1037"/>
                  </a:cubicBezTo>
                  <a:cubicBezTo>
                    <a:pt x="1050" y="1037"/>
                    <a:pt x="1051" y="1035"/>
                    <a:pt x="1053" y="1035"/>
                  </a:cubicBezTo>
                  <a:close/>
                  <a:moveTo>
                    <a:pt x="541" y="1123"/>
                  </a:moveTo>
                  <a:lnTo>
                    <a:pt x="538" y="1140"/>
                  </a:lnTo>
                  <a:lnTo>
                    <a:pt x="533" y="1140"/>
                  </a:lnTo>
                  <a:lnTo>
                    <a:pt x="536" y="1123"/>
                  </a:lnTo>
                  <a:close/>
                  <a:moveTo>
                    <a:pt x="1222" y="1103"/>
                  </a:moveTo>
                  <a:lnTo>
                    <a:pt x="1222" y="1160"/>
                  </a:lnTo>
                  <a:lnTo>
                    <a:pt x="1216" y="1160"/>
                  </a:lnTo>
                  <a:lnTo>
                    <a:pt x="1216" y="1103"/>
                  </a:lnTo>
                  <a:close/>
                  <a:moveTo>
                    <a:pt x="356" y="1048"/>
                  </a:moveTo>
                  <a:cubicBezTo>
                    <a:pt x="373" y="1059"/>
                    <a:pt x="383" y="1065"/>
                    <a:pt x="388" y="1065"/>
                  </a:cubicBezTo>
                  <a:cubicBezTo>
                    <a:pt x="389" y="1065"/>
                    <a:pt x="390" y="1065"/>
                    <a:pt x="390" y="1065"/>
                  </a:cubicBezTo>
                  <a:lnTo>
                    <a:pt x="390" y="1066"/>
                  </a:lnTo>
                  <a:cubicBezTo>
                    <a:pt x="390" y="1097"/>
                    <a:pt x="390" y="1122"/>
                    <a:pt x="388" y="1135"/>
                  </a:cubicBezTo>
                  <a:cubicBezTo>
                    <a:pt x="388" y="1145"/>
                    <a:pt x="388" y="1154"/>
                    <a:pt x="387" y="1163"/>
                  </a:cubicBezTo>
                  <a:cubicBezTo>
                    <a:pt x="379" y="1145"/>
                    <a:pt x="373" y="1126"/>
                    <a:pt x="367" y="1108"/>
                  </a:cubicBezTo>
                  <a:cubicBezTo>
                    <a:pt x="362" y="1091"/>
                    <a:pt x="359" y="1075"/>
                    <a:pt x="356" y="1060"/>
                  </a:cubicBezTo>
                  <a:lnTo>
                    <a:pt x="356" y="1048"/>
                  </a:lnTo>
                  <a:close/>
                  <a:moveTo>
                    <a:pt x="1196" y="1092"/>
                  </a:moveTo>
                  <a:lnTo>
                    <a:pt x="1196" y="1094"/>
                  </a:lnTo>
                  <a:cubicBezTo>
                    <a:pt x="1196" y="1117"/>
                    <a:pt x="1190" y="1142"/>
                    <a:pt x="1181" y="1163"/>
                  </a:cubicBezTo>
                  <a:lnTo>
                    <a:pt x="1181" y="1108"/>
                  </a:lnTo>
                  <a:cubicBezTo>
                    <a:pt x="1178" y="1100"/>
                    <a:pt x="1184" y="1095"/>
                    <a:pt x="1196" y="1092"/>
                  </a:cubicBezTo>
                  <a:close/>
                  <a:moveTo>
                    <a:pt x="1051" y="1151"/>
                  </a:moveTo>
                  <a:lnTo>
                    <a:pt x="1056" y="1189"/>
                  </a:lnTo>
                  <a:lnTo>
                    <a:pt x="1050" y="1191"/>
                  </a:lnTo>
                  <a:cubicBezTo>
                    <a:pt x="1049" y="1192"/>
                    <a:pt x="1047" y="1193"/>
                    <a:pt x="1045" y="1193"/>
                  </a:cubicBezTo>
                  <a:cubicBezTo>
                    <a:pt x="1044" y="1193"/>
                    <a:pt x="1043" y="1193"/>
                    <a:pt x="1042" y="1192"/>
                  </a:cubicBezTo>
                  <a:lnTo>
                    <a:pt x="1051" y="1151"/>
                  </a:lnTo>
                  <a:close/>
                  <a:moveTo>
                    <a:pt x="1090" y="1037"/>
                  </a:moveTo>
                  <a:cubicBezTo>
                    <a:pt x="1095" y="1042"/>
                    <a:pt x="1099" y="1045"/>
                    <a:pt x="1104" y="1048"/>
                  </a:cubicBezTo>
                  <a:lnTo>
                    <a:pt x="1104" y="1189"/>
                  </a:lnTo>
                  <a:cubicBezTo>
                    <a:pt x="1104" y="1188"/>
                    <a:pt x="1104" y="1187"/>
                    <a:pt x="1103" y="1187"/>
                  </a:cubicBezTo>
                  <a:cubicBezTo>
                    <a:pt x="1102" y="1187"/>
                    <a:pt x="1098" y="1193"/>
                    <a:pt x="1091" y="1206"/>
                  </a:cubicBezTo>
                  <a:cubicBezTo>
                    <a:pt x="1090" y="1205"/>
                    <a:pt x="1088" y="1203"/>
                    <a:pt x="1088" y="1200"/>
                  </a:cubicBezTo>
                  <a:cubicBezTo>
                    <a:pt x="1087" y="1197"/>
                    <a:pt x="1087" y="1195"/>
                    <a:pt x="1085" y="1192"/>
                  </a:cubicBezTo>
                  <a:lnTo>
                    <a:pt x="1084" y="1189"/>
                  </a:lnTo>
                  <a:cubicBezTo>
                    <a:pt x="1084" y="1183"/>
                    <a:pt x="1085" y="1179"/>
                    <a:pt x="1087" y="1172"/>
                  </a:cubicBezTo>
                  <a:cubicBezTo>
                    <a:pt x="1088" y="1166"/>
                    <a:pt x="1090" y="1160"/>
                    <a:pt x="1090" y="1155"/>
                  </a:cubicBezTo>
                  <a:lnTo>
                    <a:pt x="1090" y="1037"/>
                  </a:lnTo>
                  <a:close/>
                  <a:moveTo>
                    <a:pt x="1090" y="1212"/>
                  </a:moveTo>
                  <a:lnTo>
                    <a:pt x="1095" y="1214"/>
                  </a:lnTo>
                  <a:lnTo>
                    <a:pt x="1090" y="1223"/>
                  </a:lnTo>
                  <a:lnTo>
                    <a:pt x="1085" y="1220"/>
                  </a:lnTo>
                  <a:lnTo>
                    <a:pt x="1090" y="1212"/>
                  </a:lnTo>
                  <a:close/>
                  <a:moveTo>
                    <a:pt x="612" y="1219"/>
                  </a:moveTo>
                  <a:lnTo>
                    <a:pt x="625" y="1222"/>
                  </a:lnTo>
                  <a:cubicBezTo>
                    <a:pt x="621" y="1228"/>
                    <a:pt x="613" y="1232"/>
                    <a:pt x="605" y="1235"/>
                  </a:cubicBezTo>
                  <a:lnTo>
                    <a:pt x="612" y="1219"/>
                  </a:lnTo>
                  <a:close/>
                  <a:moveTo>
                    <a:pt x="1185" y="1226"/>
                  </a:moveTo>
                  <a:lnTo>
                    <a:pt x="1179" y="1243"/>
                  </a:lnTo>
                  <a:lnTo>
                    <a:pt x="1173" y="1242"/>
                  </a:lnTo>
                  <a:lnTo>
                    <a:pt x="1182" y="1226"/>
                  </a:lnTo>
                  <a:close/>
                  <a:moveTo>
                    <a:pt x="541" y="1160"/>
                  </a:moveTo>
                  <a:lnTo>
                    <a:pt x="541" y="1163"/>
                  </a:lnTo>
                  <a:cubicBezTo>
                    <a:pt x="539" y="1174"/>
                    <a:pt x="539" y="1185"/>
                    <a:pt x="539" y="1195"/>
                  </a:cubicBezTo>
                  <a:lnTo>
                    <a:pt x="539" y="1246"/>
                  </a:lnTo>
                  <a:cubicBezTo>
                    <a:pt x="528" y="1242"/>
                    <a:pt x="524" y="1222"/>
                    <a:pt x="524" y="1185"/>
                  </a:cubicBezTo>
                  <a:cubicBezTo>
                    <a:pt x="524" y="1180"/>
                    <a:pt x="530" y="1171"/>
                    <a:pt x="541" y="1160"/>
                  </a:cubicBezTo>
                  <a:close/>
                  <a:moveTo>
                    <a:pt x="495" y="1168"/>
                  </a:moveTo>
                  <a:lnTo>
                    <a:pt x="498" y="1255"/>
                  </a:lnTo>
                  <a:lnTo>
                    <a:pt x="493" y="1255"/>
                  </a:lnTo>
                  <a:lnTo>
                    <a:pt x="488" y="1168"/>
                  </a:lnTo>
                  <a:close/>
                  <a:moveTo>
                    <a:pt x="1010" y="1246"/>
                  </a:moveTo>
                  <a:lnTo>
                    <a:pt x="1010" y="1255"/>
                  </a:lnTo>
                  <a:lnTo>
                    <a:pt x="1005" y="1255"/>
                  </a:lnTo>
                  <a:lnTo>
                    <a:pt x="1005" y="1246"/>
                  </a:lnTo>
                  <a:close/>
                  <a:moveTo>
                    <a:pt x="1062" y="1223"/>
                  </a:moveTo>
                  <a:lnTo>
                    <a:pt x="1051" y="1257"/>
                  </a:lnTo>
                  <a:lnTo>
                    <a:pt x="1047" y="1257"/>
                  </a:lnTo>
                  <a:lnTo>
                    <a:pt x="1058" y="1223"/>
                  </a:lnTo>
                  <a:close/>
                  <a:moveTo>
                    <a:pt x="722" y="1249"/>
                  </a:moveTo>
                  <a:lnTo>
                    <a:pt x="727" y="1259"/>
                  </a:lnTo>
                  <a:lnTo>
                    <a:pt x="732" y="1257"/>
                  </a:lnTo>
                  <a:lnTo>
                    <a:pt x="728" y="1249"/>
                  </a:lnTo>
                  <a:close/>
                  <a:moveTo>
                    <a:pt x="344" y="1266"/>
                  </a:moveTo>
                  <a:cubicBezTo>
                    <a:pt x="345" y="1266"/>
                    <a:pt x="345" y="1267"/>
                    <a:pt x="346" y="1267"/>
                  </a:cubicBezTo>
                  <a:lnTo>
                    <a:pt x="346" y="1267"/>
                  </a:lnTo>
                  <a:cubicBezTo>
                    <a:pt x="346" y="1266"/>
                    <a:pt x="345" y="1266"/>
                    <a:pt x="344" y="1266"/>
                  </a:cubicBezTo>
                  <a:close/>
                  <a:moveTo>
                    <a:pt x="1216" y="1274"/>
                  </a:moveTo>
                  <a:lnTo>
                    <a:pt x="1216" y="1280"/>
                  </a:lnTo>
                  <a:lnTo>
                    <a:pt x="1196" y="1280"/>
                  </a:lnTo>
                  <a:lnTo>
                    <a:pt x="1196" y="1274"/>
                  </a:lnTo>
                  <a:close/>
                  <a:moveTo>
                    <a:pt x="1110" y="1272"/>
                  </a:moveTo>
                  <a:lnTo>
                    <a:pt x="1121" y="1285"/>
                  </a:lnTo>
                  <a:lnTo>
                    <a:pt x="1116" y="1288"/>
                  </a:lnTo>
                  <a:lnTo>
                    <a:pt x="1105" y="1275"/>
                  </a:lnTo>
                  <a:lnTo>
                    <a:pt x="1110" y="1272"/>
                  </a:lnTo>
                  <a:close/>
                  <a:moveTo>
                    <a:pt x="1055" y="1285"/>
                  </a:moveTo>
                  <a:lnTo>
                    <a:pt x="1055" y="1292"/>
                  </a:lnTo>
                  <a:lnTo>
                    <a:pt x="1035" y="1292"/>
                  </a:lnTo>
                  <a:lnTo>
                    <a:pt x="1035" y="1285"/>
                  </a:lnTo>
                  <a:close/>
                  <a:moveTo>
                    <a:pt x="1353" y="0"/>
                  </a:moveTo>
                  <a:cubicBezTo>
                    <a:pt x="1342" y="20"/>
                    <a:pt x="1327" y="37"/>
                    <a:pt x="1311" y="53"/>
                  </a:cubicBezTo>
                  <a:cubicBezTo>
                    <a:pt x="1302" y="62"/>
                    <a:pt x="1291" y="70"/>
                    <a:pt x="1279" y="74"/>
                  </a:cubicBezTo>
                  <a:cubicBezTo>
                    <a:pt x="1282" y="83"/>
                    <a:pt x="1287" y="91"/>
                    <a:pt x="1296" y="97"/>
                  </a:cubicBezTo>
                  <a:cubicBezTo>
                    <a:pt x="1305" y="103"/>
                    <a:pt x="1310" y="109"/>
                    <a:pt x="1310" y="111"/>
                  </a:cubicBezTo>
                  <a:cubicBezTo>
                    <a:pt x="1301" y="139"/>
                    <a:pt x="1294" y="168"/>
                    <a:pt x="1290" y="197"/>
                  </a:cubicBezTo>
                  <a:cubicBezTo>
                    <a:pt x="1273" y="248"/>
                    <a:pt x="1261" y="288"/>
                    <a:pt x="1251" y="320"/>
                  </a:cubicBezTo>
                  <a:cubicBezTo>
                    <a:pt x="1242" y="351"/>
                    <a:pt x="1236" y="374"/>
                    <a:pt x="1233" y="386"/>
                  </a:cubicBezTo>
                  <a:cubicBezTo>
                    <a:pt x="1224" y="431"/>
                    <a:pt x="1216" y="465"/>
                    <a:pt x="1210" y="488"/>
                  </a:cubicBezTo>
                  <a:cubicBezTo>
                    <a:pt x="1204" y="513"/>
                    <a:pt x="1199" y="528"/>
                    <a:pt x="1199" y="531"/>
                  </a:cubicBezTo>
                  <a:cubicBezTo>
                    <a:pt x="1198" y="537"/>
                    <a:pt x="1196" y="543"/>
                    <a:pt x="1193" y="549"/>
                  </a:cubicBezTo>
                  <a:lnTo>
                    <a:pt x="1179" y="577"/>
                  </a:lnTo>
                  <a:cubicBezTo>
                    <a:pt x="1175" y="586"/>
                    <a:pt x="1170" y="597"/>
                    <a:pt x="1165" y="606"/>
                  </a:cubicBezTo>
                  <a:cubicBezTo>
                    <a:pt x="1162" y="612"/>
                    <a:pt x="1161" y="620"/>
                    <a:pt x="1159" y="626"/>
                  </a:cubicBezTo>
                  <a:cubicBezTo>
                    <a:pt x="1159" y="634"/>
                    <a:pt x="1161" y="642"/>
                    <a:pt x="1164" y="649"/>
                  </a:cubicBezTo>
                  <a:cubicBezTo>
                    <a:pt x="1156" y="656"/>
                    <a:pt x="1150" y="676"/>
                    <a:pt x="1150" y="708"/>
                  </a:cubicBezTo>
                  <a:cubicBezTo>
                    <a:pt x="1150" y="731"/>
                    <a:pt x="1142" y="756"/>
                    <a:pt x="1128" y="774"/>
                  </a:cubicBezTo>
                  <a:cubicBezTo>
                    <a:pt x="1108" y="700"/>
                    <a:pt x="1093" y="637"/>
                    <a:pt x="1081" y="586"/>
                  </a:cubicBezTo>
                  <a:cubicBezTo>
                    <a:pt x="1068" y="534"/>
                    <a:pt x="1059" y="493"/>
                    <a:pt x="1053" y="460"/>
                  </a:cubicBezTo>
                  <a:cubicBezTo>
                    <a:pt x="1053" y="459"/>
                    <a:pt x="1047" y="433"/>
                    <a:pt x="1031" y="382"/>
                  </a:cubicBezTo>
                  <a:cubicBezTo>
                    <a:pt x="1027" y="366"/>
                    <a:pt x="1022" y="353"/>
                    <a:pt x="1021" y="340"/>
                  </a:cubicBezTo>
                  <a:cubicBezTo>
                    <a:pt x="1019" y="331"/>
                    <a:pt x="1018" y="320"/>
                    <a:pt x="1018" y="311"/>
                  </a:cubicBezTo>
                  <a:cubicBezTo>
                    <a:pt x="1008" y="305"/>
                    <a:pt x="1004" y="294"/>
                    <a:pt x="1005" y="283"/>
                  </a:cubicBezTo>
                  <a:cubicBezTo>
                    <a:pt x="1007" y="266"/>
                    <a:pt x="1008" y="259"/>
                    <a:pt x="1007" y="259"/>
                  </a:cubicBezTo>
                  <a:cubicBezTo>
                    <a:pt x="998" y="248"/>
                    <a:pt x="991" y="236"/>
                    <a:pt x="987" y="222"/>
                  </a:cubicBezTo>
                  <a:cubicBezTo>
                    <a:pt x="985" y="197"/>
                    <a:pt x="982" y="173"/>
                    <a:pt x="982" y="148"/>
                  </a:cubicBezTo>
                  <a:cubicBezTo>
                    <a:pt x="959" y="134"/>
                    <a:pt x="947" y="119"/>
                    <a:pt x="947" y="102"/>
                  </a:cubicBezTo>
                  <a:cubicBezTo>
                    <a:pt x="947" y="88"/>
                    <a:pt x="951" y="82"/>
                    <a:pt x="959" y="82"/>
                  </a:cubicBezTo>
                  <a:cubicBezTo>
                    <a:pt x="962" y="82"/>
                    <a:pt x="965" y="83"/>
                    <a:pt x="967" y="83"/>
                  </a:cubicBezTo>
                  <a:cubicBezTo>
                    <a:pt x="968" y="85"/>
                    <a:pt x="971" y="85"/>
                    <a:pt x="973" y="86"/>
                  </a:cubicBezTo>
                  <a:cubicBezTo>
                    <a:pt x="981" y="85"/>
                    <a:pt x="987" y="83"/>
                    <a:pt x="993" y="80"/>
                  </a:cubicBezTo>
                  <a:cubicBezTo>
                    <a:pt x="999" y="77"/>
                    <a:pt x="1005" y="74"/>
                    <a:pt x="1011" y="74"/>
                  </a:cubicBezTo>
                  <a:lnTo>
                    <a:pt x="1030" y="82"/>
                  </a:lnTo>
                  <a:cubicBezTo>
                    <a:pt x="1035" y="77"/>
                    <a:pt x="1036" y="71"/>
                    <a:pt x="1038" y="65"/>
                  </a:cubicBezTo>
                  <a:cubicBezTo>
                    <a:pt x="1033" y="63"/>
                    <a:pt x="1028" y="60"/>
                    <a:pt x="1024" y="59"/>
                  </a:cubicBezTo>
                  <a:cubicBezTo>
                    <a:pt x="1019" y="56"/>
                    <a:pt x="1015" y="54"/>
                    <a:pt x="1010" y="54"/>
                  </a:cubicBezTo>
                  <a:cubicBezTo>
                    <a:pt x="999" y="56"/>
                    <a:pt x="990" y="57"/>
                    <a:pt x="981" y="62"/>
                  </a:cubicBezTo>
                  <a:cubicBezTo>
                    <a:pt x="971" y="65"/>
                    <a:pt x="961" y="68"/>
                    <a:pt x="951" y="68"/>
                  </a:cubicBezTo>
                  <a:cubicBezTo>
                    <a:pt x="945" y="68"/>
                    <a:pt x="935" y="57"/>
                    <a:pt x="921" y="34"/>
                  </a:cubicBezTo>
                  <a:lnTo>
                    <a:pt x="911" y="42"/>
                  </a:lnTo>
                  <a:cubicBezTo>
                    <a:pt x="915" y="53"/>
                    <a:pt x="915" y="62"/>
                    <a:pt x="915" y="71"/>
                  </a:cubicBezTo>
                  <a:cubicBezTo>
                    <a:pt x="911" y="71"/>
                    <a:pt x="910" y="71"/>
                    <a:pt x="907" y="70"/>
                  </a:cubicBezTo>
                  <a:cubicBezTo>
                    <a:pt x="905" y="70"/>
                    <a:pt x="902" y="68"/>
                    <a:pt x="901" y="68"/>
                  </a:cubicBezTo>
                  <a:cubicBezTo>
                    <a:pt x="888" y="70"/>
                    <a:pt x="876" y="71"/>
                    <a:pt x="864" y="76"/>
                  </a:cubicBezTo>
                  <a:cubicBezTo>
                    <a:pt x="851" y="79"/>
                    <a:pt x="839" y="82"/>
                    <a:pt x="825" y="82"/>
                  </a:cubicBezTo>
                  <a:cubicBezTo>
                    <a:pt x="821" y="82"/>
                    <a:pt x="815" y="80"/>
                    <a:pt x="810" y="77"/>
                  </a:cubicBezTo>
                  <a:cubicBezTo>
                    <a:pt x="804" y="74"/>
                    <a:pt x="799" y="71"/>
                    <a:pt x="793" y="68"/>
                  </a:cubicBezTo>
                  <a:cubicBezTo>
                    <a:pt x="790" y="66"/>
                    <a:pt x="787" y="63"/>
                    <a:pt x="784" y="62"/>
                  </a:cubicBezTo>
                  <a:cubicBezTo>
                    <a:pt x="781" y="59"/>
                    <a:pt x="778" y="57"/>
                    <a:pt x="776" y="54"/>
                  </a:cubicBezTo>
                  <a:cubicBezTo>
                    <a:pt x="770" y="57"/>
                    <a:pt x="765" y="62"/>
                    <a:pt x="762" y="66"/>
                  </a:cubicBezTo>
                  <a:lnTo>
                    <a:pt x="747" y="80"/>
                  </a:lnTo>
                  <a:lnTo>
                    <a:pt x="736" y="70"/>
                  </a:lnTo>
                  <a:cubicBezTo>
                    <a:pt x="738" y="68"/>
                    <a:pt x="739" y="66"/>
                    <a:pt x="739" y="63"/>
                  </a:cubicBezTo>
                  <a:cubicBezTo>
                    <a:pt x="739" y="60"/>
                    <a:pt x="738" y="57"/>
                    <a:pt x="736" y="54"/>
                  </a:cubicBezTo>
                  <a:cubicBezTo>
                    <a:pt x="721" y="72"/>
                    <a:pt x="710" y="81"/>
                    <a:pt x="703" y="81"/>
                  </a:cubicBezTo>
                  <a:cubicBezTo>
                    <a:pt x="702" y="81"/>
                    <a:pt x="702" y="81"/>
                    <a:pt x="701" y="80"/>
                  </a:cubicBezTo>
                  <a:lnTo>
                    <a:pt x="693" y="63"/>
                  </a:lnTo>
                  <a:cubicBezTo>
                    <a:pt x="695" y="51"/>
                    <a:pt x="699" y="39"/>
                    <a:pt x="707" y="28"/>
                  </a:cubicBezTo>
                  <a:cubicBezTo>
                    <a:pt x="701" y="28"/>
                    <a:pt x="695" y="31"/>
                    <a:pt x="687" y="40"/>
                  </a:cubicBezTo>
                  <a:cubicBezTo>
                    <a:pt x="681" y="48"/>
                    <a:pt x="675" y="57"/>
                    <a:pt x="668" y="65"/>
                  </a:cubicBezTo>
                  <a:cubicBezTo>
                    <a:pt x="642" y="68"/>
                    <a:pt x="627" y="73"/>
                    <a:pt x="622" y="79"/>
                  </a:cubicBezTo>
                  <a:cubicBezTo>
                    <a:pt x="627" y="88"/>
                    <a:pt x="632" y="93"/>
                    <a:pt x="638" y="93"/>
                  </a:cubicBezTo>
                  <a:lnTo>
                    <a:pt x="647" y="82"/>
                  </a:lnTo>
                  <a:cubicBezTo>
                    <a:pt x="656" y="82"/>
                    <a:pt x="665" y="88"/>
                    <a:pt x="670" y="96"/>
                  </a:cubicBezTo>
                  <a:cubicBezTo>
                    <a:pt x="648" y="219"/>
                    <a:pt x="632" y="323"/>
                    <a:pt x="619" y="411"/>
                  </a:cubicBezTo>
                  <a:cubicBezTo>
                    <a:pt x="605" y="499"/>
                    <a:pt x="595" y="572"/>
                    <a:pt x="587" y="631"/>
                  </a:cubicBezTo>
                  <a:cubicBezTo>
                    <a:pt x="578" y="637"/>
                    <a:pt x="573" y="646"/>
                    <a:pt x="572" y="657"/>
                  </a:cubicBezTo>
                  <a:cubicBezTo>
                    <a:pt x="573" y="665"/>
                    <a:pt x="575" y="674"/>
                    <a:pt x="576" y="683"/>
                  </a:cubicBezTo>
                  <a:cubicBezTo>
                    <a:pt x="578" y="689"/>
                    <a:pt x="578" y="696"/>
                    <a:pt x="576" y="702"/>
                  </a:cubicBezTo>
                  <a:cubicBezTo>
                    <a:pt x="570" y="708"/>
                    <a:pt x="565" y="716"/>
                    <a:pt x="562" y="725"/>
                  </a:cubicBezTo>
                  <a:cubicBezTo>
                    <a:pt x="568" y="734"/>
                    <a:pt x="568" y="746"/>
                    <a:pt x="565" y="757"/>
                  </a:cubicBezTo>
                  <a:cubicBezTo>
                    <a:pt x="552" y="806"/>
                    <a:pt x="542" y="829"/>
                    <a:pt x="536" y="829"/>
                  </a:cubicBezTo>
                  <a:cubicBezTo>
                    <a:pt x="532" y="817"/>
                    <a:pt x="525" y="806"/>
                    <a:pt x="522" y="796"/>
                  </a:cubicBezTo>
                  <a:cubicBezTo>
                    <a:pt x="518" y="786"/>
                    <a:pt x="515" y="779"/>
                    <a:pt x="513" y="772"/>
                  </a:cubicBezTo>
                  <a:cubicBezTo>
                    <a:pt x="508" y="743"/>
                    <a:pt x="502" y="726"/>
                    <a:pt x="492" y="717"/>
                  </a:cubicBezTo>
                  <a:cubicBezTo>
                    <a:pt x="488" y="696"/>
                    <a:pt x="482" y="668"/>
                    <a:pt x="475" y="632"/>
                  </a:cubicBezTo>
                  <a:cubicBezTo>
                    <a:pt x="467" y="599"/>
                    <a:pt x="456" y="556"/>
                    <a:pt x="444" y="506"/>
                  </a:cubicBezTo>
                  <a:cubicBezTo>
                    <a:pt x="432" y="463"/>
                    <a:pt x="424" y="429"/>
                    <a:pt x="419" y="402"/>
                  </a:cubicBezTo>
                  <a:cubicBezTo>
                    <a:pt x="416" y="383"/>
                    <a:pt x="413" y="365"/>
                    <a:pt x="412" y="348"/>
                  </a:cubicBezTo>
                  <a:cubicBezTo>
                    <a:pt x="402" y="329"/>
                    <a:pt x="393" y="308"/>
                    <a:pt x="385" y="286"/>
                  </a:cubicBezTo>
                  <a:cubicBezTo>
                    <a:pt x="376" y="263"/>
                    <a:pt x="367" y="240"/>
                    <a:pt x="358" y="213"/>
                  </a:cubicBezTo>
                  <a:cubicBezTo>
                    <a:pt x="348" y="185"/>
                    <a:pt x="341" y="160"/>
                    <a:pt x="332" y="140"/>
                  </a:cubicBezTo>
                  <a:cubicBezTo>
                    <a:pt x="324" y="123"/>
                    <a:pt x="315" y="106"/>
                    <a:pt x="304" y="91"/>
                  </a:cubicBezTo>
                  <a:cubicBezTo>
                    <a:pt x="338" y="80"/>
                    <a:pt x="372" y="71"/>
                    <a:pt x="405" y="63"/>
                  </a:cubicBezTo>
                  <a:cubicBezTo>
                    <a:pt x="399" y="56"/>
                    <a:pt x="388" y="51"/>
                    <a:pt x="379" y="51"/>
                  </a:cubicBezTo>
                  <a:cubicBezTo>
                    <a:pt x="370" y="53"/>
                    <a:pt x="362" y="54"/>
                    <a:pt x="355" y="59"/>
                  </a:cubicBezTo>
                  <a:cubicBezTo>
                    <a:pt x="345" y="62"/>
                    <a:pt x="338" y="63"/>
                    <a:pt x="328" y="65"/>
                  </a:cubicBezTo>
                  <a:cubicBezTo>
                    <a:pt x="307" y="65"/>
                    <a:pt x="293" y="53"/>
                    <a:pt x="290" y="26"/>
                  </a:cubicBezTo>
                  <a:cubicBezTo>
                    <a:pt x="256" y="53"/>
                    <a:pt x="242" y="66"/>
                    <a:pt x="245" y="66"/>
                  </a:cubicBezTo>
                  <a:cubicBezTo>
                    <a:pt x="235" y="66"/>
                    <a:pt x="229" y="60"/>
                    <a:pt x="229" y="48"/>
                  </a:cubicBezTo>
                  <a:cubicBezTo>
                    <a:pt x="229" y="34"/>
                    <a:pt x="224" y="22"/>
                    <a:pt x="216" y="11"/>
                  </a:cubicBezTo>
                  <a:cubicBezTo>
                    <a:pt x="209" y="17"/>
                    <a:pt x="202" y="28"/>
                    <a:pt x="202" y="39"/>
                  </a:cubicBezTo>
                  <a:cubicBezTo>
                    <a:pt x="202" y="42"/>
                    <a:pt x="202" y="45"/>
                    <a:pt x="204" y="48"/>
                  </a:cubicBezTo>
                  <a:lnTo>
                    <a:pt x="204" y="56"/>
                  </a:lnTo>
                  <a:cubicBezTo>
                    <a:pt x="204" y="68"/>
                    <a:pt x="193" y="74"/>
                    <a:pt x="173" y="74"/>
                  </a:cubicBezTo>
                  <a:cubicBezTo>
                    <a:pt x="164" y="74"/>
                    <a:pt x="156" y="73"/>
                    <a:pt x="147" y="71"/>
                  </a:cubicBezTo>
                  <a:lnTo>
                    <a:pt x="122" y="65"/>
                  </a:lnTo>
                  <a:cubicBezTo>
                    <a:pt x="124" y="57"/>
                    <a:pt x="121" y="48"/>
                    <a:pt x="116" y="42"/>
                  </a:cubicBezTo>
                  <a:cubicBezTo>
                    <a:pt x="112" y="45"/>
                    <a:pt x="112" y="51"/>
                    <a:pt x="116" y="63"/>
                  </a:cubicBezTo>
                  <a:cubicBezTo>
                    <a:pt x="118" y="73"/>
                    <a:pt x="113" y="77"/>
                    <a:pt x="102" y="77"/>
                  </a:cubicBezTo>
                  <a:cubicBezTo>
                    <a:pt x="107" y="77"/>
                    <a:pt x="96" y="70"/>
                    <a:pt x="69" y="56"/>
                  </a:cubicBezTo>
                  <a:cubicBezTo>
                    <a:pt x="64" y="68"/>
                    <a:pt x="59" y="73"/>
                    <a:pt x="55" y="73"/>
                  </a:cubicBezTo>
                  <a:cubicBezTo>
                    <a:pt x="38" y="73"/>
                    <a:pt x="24" y="57"/>
                    <a:pt x="12" y="26"/>
                  </a:cubicBezTo>
                  <a:cubicBezTo>
                    <a:pt x="9" y="30"/>
                    <a:pt x="5" y="33"/>
                    <a:pt x="1" y="34"/>
                  </a:cubicBezTo>
                  <a:lnTo>
                    <a:pt x="1" y="50"/>
                  </a:lnTo>
                  <a:cubicBezTo>
                    <a:pt x="2" y="56"/>
                    <a:pt x="2" y="62"/>
                    <a:pt x="4" y="68"/>
                  </a:cubicBezTo>
                  <a:cubicBezTo>
                    <a:pt x="5" y="76"/>
                    <a:pt x="7" y="82"/>
                    <a:pt x="7" y="89"/>
                  </a:cubicBezTo>
                  <a:cubicBezTo>
                    <a:pt x="8" y="89"/>
                    <a:pt x="8" y="89"/>
                    <a:pt x="9" y="89"/>
                  </a:cubicBezTo>
                  <a:cubicBezTo>
                    <a:pt x="19" y="89"/>
                    <a:pt x="33" y="112"/>
                    <a:pt x="52" y="157"/>
                  </a:cubicBezTo>
                  <a:cubicBezTo>
                    <a:pt x="56" y="166"/>
                    <a:pt x="59" y="176"/>
                    <a:pt x="61" y="186"/>
                  </a:cubicBezTo>
                  <a:cubicBezTo>
                    <a:pt x="92" y="262"/>
                    <a:pt x="107" y="306"/>
                    <a:pt x="107" y="319"/>
                  </a:cubicBezTo>
                  <a:cubicBezTo>
                    <a:pt x="107" y="325"/>
                    <a:pt x="107" y="331"/>
                    <a:pt x="105" y="337"/>
                  </a:cubicBezTo>
                  <a:cubicBezTo>
                    <a:pt x="112" y="353"/>
                    <a:pt x="118" y="369"/>
                    <a:pt x="119" y="386"/>
                  </a:cubicBezTo>
                  <a:cubicBezTo>
                    <a:pt x="121" y="396"/>
                    <a:pt x="125" y="405"/>
                    <a:pt x="129" y="414"/>
                  </a:cubicBezTo>
                  <a:cubicBezTo>
                    <a:pt x="133" y="422"/>
                    <a:pt x="138" y="429"/>
                    <a:pt x="145" y="436"/>
                  </a:cubicBezTo>
                  <a:cubicBezTo>
                    <a:pt x="149" y="456"/>
                    <a:pt x="155" y="474"/>
                    <a:pt x="161" y="494"/>
                  </a:cubicBezTo>
                  <a:cubicBezTo>
                    <a:pt x="169" y="520"/>
                    <a:pt x="179" y="549"/>
                    <a:pt x="192" y="586"/>
                  </a:cubicBezTo>
                  <a:cubicBezTo>
                    <a:pt x="202" y="614"/>
                    <a:pt x="210" y="642"/>
                    <a:pt x="218" y="671"/>
                  </a:cubicBezTo>
                  <a:cubicBezTo>
                    <a:pt x="222" y="691"/>
                    <a:pt x="225" y="712"/>
                    <a:pt x="224" y="734"/>
                  </a:cubicBezTo>
                  <a:cubicBezTo>
                    <a:pt x="232" y="740"/>
                    <a:pt x="239" y="746"/>
                    <a:pt x="247" y="754"/>
                  </a:cubicBezTo>
                  <a:cubicBezTo>
                    <a:pt x="256" y="823"/>
                    <a:pt x="275" y="889"/>
                    <a:pt x="301" y="954"/>
                  </a:cubicBezTo>
                  <a:cubicBezTo>
                    <a:pt x="304" y="976"/>
                    <a:pt x="309" y="999"/>
                    <a:pt x="315" y="1020"/>
                  </a:cubicBezTo>
                  <a:cubicBezTo>
                    <a:pt x="322" y="1048"/>
                    <a:pt x="332" y="1080"/>
                    <a:pt x="344" y="1115"/>
                  </a:cubicBezTo>
                  <a:cubicBezTo>
                    <a:pt x="359" y="1157"/>
                    <a:pt x="368" y="1200"/>
                    <a:pt x="372" y="1245"/>
                  </a:cubicBezTo>
                  <a:cubicBezTo>
                    <a:pt x="372" y="1248"/>
                    <a:pt x="372" y="1251"/>
                    <a:pt x="372" y="1255"/>
                  </a:cubicBezTo>
                  <a:cubicBezTo>
                    <a:pt x="370" y="1259"/>
                    <a:pt x="370" y="1265"/>
                    <a:pt x="368" y="1271"/>
                  </a:cubicBezTo>
                  <a:cubicBezTo>
                    <a:pt x="364" y="1271"/>
                    <a:pt x="359" y="1269"/>
                    <a:pt x="356" y="1268"/>
                  </a:cubicBezTo>
                  <a:cubicBezTo>
                    <a:pt x="352" y="1268"/>
                    <a:pt x="349" y="1268"/>
                    <a:pt x="346" y="1267"/>
                  </a:cubicBezTo>
                  <a:lnTo>
                    <a:pt x="346" y="1267"/>
                  </a:lnTo>
                  <a:cubicBezTo>
                    <a:pt x="345" y="1269"/>
                    <a:pt x="323" y="1276"/>
                    <a:pt x="279" y="1286"/>
                  </a:cubicBezTo>
                  <a:cubicBezTo>
                    <a:pt x="287" y="1292"/>
                    <a:pt x="298" y="1297"/>
                    <a:pt x="309" y="1299"/>
                  </a:cubicBezTo>
                  <a:lnTo>
                    <a:pt x="370" y="1285"/>
                  </a:lnTo>
                  <a:cubicBezTo>
                    <a:pt x="372" y="1284"/>
                    <a:pt x="374" y="1284"/>
                    <a:pt x="375" y="1284"/>
                  </a:cubicBezTo>
                  <a:cubicBezTo>
                    <a:pt x="392" y="1284"/>
                    <a:pt x="400" y="1298"/>
                    <a:pt x="404" y="1325"/>
                  </a:cubicBezTo>
                  <a:cubicBezTo>
                    <a:pt x="407" y="1352"/>
                    <a:pt x="415" y="1368"/>
                    <a:pt x="425" y="1368"/>
                  </a:cubicBezTo>
                  <a:cubicBezTo>
                    <a:pt x="430" y="1366"/>
                    <a:pt x="433" y="1365"/>
                    <a:pt x="438" y="1365"/>
                  </a:cubicBezTo>
                  <a:cubicBezTo>
                    <a:pt x="424" y="1323"/>
                    <a:pt x="418" y="1300"/>
                    <a:pt x="418" y="1299"/>
                  </a:cubicBezTo>
                  <a:cubicBezTo>
                    <a:pt x="418" y="1283"/>
                    <a:pt x="424" y="1275"/>
                    <a:pt x="438" y="1275"/>
                  </a:cubicBezTo>
                  <a:cubicBezTo>
                    <a:pt x="447" y="1285"/>
                    <a:pt x="456" y="1292"/>
                    <a:pt x="467" y="1299"/>
                  </a:cubicBezTo>
                  <a:cubicBezTo>
                    <a:pt x="475" y="1286"/>
                    <a:pt x="482" y="1279"/>
                    <a:pt x="490" y="1279"/>
                  </a:cubicBezTo>
                  <a:cubicBezTo>
                    <a:pt x="498" y="1279"/>
                    <a:pt x="502" y="1288"/>
                    <a:pt x="505" y="1305"/>
                  </a:cubicBezTo>
                  <a:lnTo>
                    <a:pt x="505" y="1342"/>
                  </a:lnTo>
                  <a:cubicBezTo>
                    <a:pt x="518" y="1334"/>
                    <a:pt x="524" y="1320"/>
                    <a:pt x="522" y="1306"/>
                  </a:cubicBezTo>
                  <a:cubicBezTo>
                    <a:pt x="524" y="1302"/>
                    <a:pt x="524" y="1295"/>
                    <a:pt x="524" y="1289"/>
                  </a:cubicBezTo>
                  <a:lnTo>
                    <a:pt x="524" y="1272"/>
                  </a:lnTo>
                  <a:cubicBezTo>
                    <a:pt x="528" y="1271"/>
                    <a:pt x="533" y="1269"/>
                    <a:pt x="538" y="1269"/>
                  </a:cubicBezTo>
                  <a:cubicBezTo>
                    <a:pt x="545" y="1268"/>
                    <a:pt x="553" y="1266"/>
                    <a:pt x="564" y="1263"/>
                  </a:cubicBezTo>
                  <a:cubicBezTo>
                    <a:pt x="576" y="1260"/>
                    <a:pt x="590" y="1259"/>
                    <a:pt x="602" y="1259"/>
                  </a:cubicBezTo>
                  <a:cubicBezTo>
                    <a:pt x="607" y="1259"/>
                    <a:pt x="612" y="1262"/>
                    <a:pt x="615" y="1265"/>
                  </a:cubicBezTo>
                  <a:cubicBezTo>
                    <a:pt x="608" y="1268"/>
                    <a:pt x="607" y="1272"/>
                    <a:pt x="608" y="1282"/>
                  </a:cubicBezTo>
                  <a:cubicBezTo>
                    <a:pt x="608" y="1285"/>
                    <a:pt x="610" y="1289"/>
                    <a:pt x="610" y="1295"/>
                  </a:cubicBezTo>
                  <a:cubicBezTo>
                    <a:pt x="610" y="1297"/>
                    <a:pt x="610" y="1299"/>
                    <a:pt x="612" y="1300"/>
                  </a:cubicBezTo>
                  <a:cubicBezTo>
                    <a:pt x="604" y="1306"/>
                    <a:pt x="598" y="1315"/>
                    <a:pt x="596" y="1326"/>
                  </a:cubicBezTo>
                  <a:cubicBezTo>
                    <a:pt x="596" y="1339"/>
                    <a:pt x="602" y="1346"/>
                    <a:pt x="616" y="1346"/>
                  </a:cubicBezTo>
                  <a:cubicBezTo>
                    <a:pt x="624" y="1339"/>
                    <a:pt x="628" y="1326"/>
                    <a:pt x="625" y="1315"/>
                  </a:cubicBezTo>
                  <a:cubicBezTo>
                    <a:pt x="622" y="1308"/>
                    <a:pt x="621" y="1300"/>
                    <a:pt x="622" y="1291"/>
                  </a:cubicBezTo>
                  <a:cubicBezTo>
                    <a:pt x="627" y="1279"/>
                    <a:pt x="639" y="1271"/>
                    <a:pt x="653" y="1269"/>
                  </a:cubicBezTo>
                  <a:cubicBezTo>
                    <a:pt x="661" y="1268"/>
                    <a:pt x="670" y="1265"/>
                    <a:pt x="679" y="1262"/>
                  </a:cubicBezTo>
                  <a:cubicBezTo>
                    <a:pt x="682" y="1260"/>
                    <a:pt x="687" y="1259"/>
                    <a:pt x="692" y="1257"/>
                  </a:cubicBezTo>
                  <a:cubicBezTo>
                    <a:pt x="659" y="1249"/>
                    <a:pt x="644" y="1243"/>
                    <a:pt x="644" y="1235"/>
                  </a:cubicBezTo>
                  <a:cubicBezTo>
                    <a:pt x="647" y="1209"/>
                    <a:pt x="652" y="1185"/>
                    <a:pt x="659" y="1159"/>
                  </a:cubicBezTo>
                  <a:cubicBezTo>
                    <a:pt x="670" y="1131"/>
                    <a:pt x="678" y="1102"/>
                    <a:pt x="679" y="1072"/>
                  </a:cubicBezTo>
                  <a:cubicBezTo>
                    <a:pt x="693" y="1014"/>
                    <a:pt x="705" y="962"/>
                    <a:pt x="715" y="914"/>
                  </a:cubicBezTo>
                  <a:cubicBezTo>
                    <a:pt x="724" y="868"/>
                    <a:pt x="733" y="828"/>
                    <a:pt x="738" y="794"/>
                  </a:cubicBezTo>
                  <a:cubicBezTo>
                    <a:pt x="756" y="783"/>
                    <a:pt x="765" y="777"/>
                    <a:pt x="765" y="774"/>
                  </a:cubicBezTo>
                  <a:cubicBezTo>
                    <a:pt x="764" y="740"/>
                    <a:pt x="785" y="631"/>
                    <a:pt x="827" y="448"/>
                  </a:cubicBezTo>
                  <a:cubicBezTo>
                    <a:pt x="831" y="451"/>
                    <a:pt x="836" y="456"/>
                    <a:pt x="842" y="459"/>
                  </a:cubicBezTo>
                  <a:cubicBezTo>
                    <a:pt x="844" y="473"/>
                    <a:pt x="847" y="486"/>
                    <a:pt x="848" y="500"/>
                  </a:cubicBezTo>
                  <a:cubicBezTo>
                    <a:pt x="850" y="513"/>
                    <a:pt x="850" y="525"/>
                    <a:pt x="850" y="539"/>
                  </a:cubicBezTo>
                  <a:cubicBezTo>
                    <a:pt x="851" y="551"/>
                    <a:pt x="853" y="565"/>
                    <a:pt x="856" y="579"/>
                  </a:cubicBezTo>
                  <a:cubicBezTo>
                    <a:pt x="859" y="592"/>
                    <a:pt x="859" y="606"/>
                    <a:pt x="859" y="620"/>
                  </a:cubicBezTo>
                  <a:cubicBezTo>
                    <a:pt x="865" y="640"/>
                    <a:pt x="868" y="662"/>
                    <a:pt x="871" y="685"/>
                  </a:cubicBezTo>
                  <a:cubicBezTo>
                    <a:pt x="876" y="711"/>
                    <a:pt x="879" y="743"/>
                    <a:pt x="884" y="782"/>
                  </a:cubicBezTo>
                  <a:cubicBezTo>
                    <a:pt x="885" y="786"/>
                    <a:pt x="887" y="794"/>
                    <a:pt x="890" y="803"/>
                  </a:cubicBezTo>
                  <a:cubicBezTo>
                    <a:pt x="893" y="812"/>
                    <a:pt x="896" y="823"/>
                    <a:pt x="901" y="837"/>
                  </a:cubicBezTo>
                  <a:cubicBezTo>
                    <a:pt x="908" y="854"/>
                    <a:pt x="915" y="871"/>
                    <a:pt x="918" y="889"/>
                  </a:cubicBezTo>
                  <a:lnTo>
                    <a:pt x="918" y="974"/>
                  </a:lnTo>
                  <a:cubicBezTo>
                    <a:pt x="919" y="980"/>
                    <a:pt x="922" y="986"/>
                    <a:pt x="927" y="992"/>
                  </a:cubicBezTo>
                  <a:cubicBezTo>
                    <a:pt x="930" y="997"/>
                    <a:pt x="933" y="1003"/>
                    <a:pt x="935" y="1009"/>
                  </a:cubicBezTo>
                  <a:lnTo>
                    <a:pt x="935" y="1089"/>
                  </a:lnTo>
                  <a:cubicBezTo>
                    <a:pt x="942" y="1094"/>
                    <a:pt x="947" y="1102"/>
                    <a:pt x="947" y="1109"/>
                  </a:cubicBezTo>
                  <a:cubicBezTo>
                    <a:pt x="948" y="1115"/>
                    <a:pt x="947" y="1120"/>
                    <a:pt x="945" y="1125"/>
                  </a:cubicBezTo>
                  <a:lnTo>
                    <a:pt x="945" y="1135"/>
                  </a:lnTo>
                  <a:cubicBezTo>
                    <a:pt x="945" y="1145"/>
                    <a:pt x="951" y="1154"/>
                    <a:pt x="959" y="1157"/>
                  </a:cubicBezTo>
                  <a:cubicBezTo>
                    <a:pt x="956" y="1163"/>
                    <a:pt x="955" y="1171"/>
                    <a:pt x="955" y="1179"/>
                  </a:cubicBezTo>
                  <a:cubicBezTo>
                    <a:pt x="956" y="1195"/>
                    <a:pt x="961" y="1212"/>
                    <a:pt x="968" y="1229"/>
                  </a:cubicBezTo>
                  <a:lnTo>
                    <a:pt x="968" y="1260"/>
                  </a:lnTo>
                  <a:cubicBezTo>
                    <a:pt x="956" y="1268"/>
                    <a:pt x="942" y="1274"/>
                    <a:pt x="928" y="1277"/>
                  </a:cubicBezTo>
                  <a:cubicBezTo>
                    <a:pt x="921" y="1277"/>
                    <a:pt x="918" y="1277"/>
                    <a:pt x="916" y="1275"/>
                  </a:cubicBezTo>
                  <a:lnTo>
                    <a:pt x="907" y="1275"/>
                  </a:lnTo>
                  <a:cubicBezTo>
                    <a:pt x="907" y="1280"/>
                    <a:pt x="908" y="1285"/>
                    <a:pt x="911" y="1289"/>
                  </a:cubicBezTo>
                  <a:lnTo>
                    <a:pt x="916" y="1288"/>
                  </a:lnTo>
                  <a:cubicBezTo>
                    <a:pt x="918" y="1287"/>
                    <a:pt x="920" y="1286"/>
                    <a:pt x="923" y="1286"/>
                  </a:cubicBezTo>
                  <a:cubicBezTo>
                    <a:pt x="924" y="1286"/>
                    <a:pt x="924" y="1286"/>
                    <a:pt x="925" y="1286"/>
                  </a:cubicBezTo>
                  <a:cubicBezTo>
                    <a:pt x="936" y="1294"/>
                    <a:pt x="945" y="1305"/>
                    <a:pt x="955" y="1317"/>
                  </a:cubicBezTo>
                  <a:cubicBezTo>
                    <a:pt x="962" y="1317"/>
                    <a:pt x="970" y="1320"/>
                    <a:pt x="976" y="1326"/>
                  </a:cubicBezTo>
                  <a:cubicBezTo>
                    <a:pt x="975" y="1337"/>
                    <a:pt x="973" y="1349"/>
                    <a:pt x="971" y="1362"/>
                  </a:cubicBezTo>
                  <a:cubicBezTo>
                    <a:pt x="982" y="1405"/>
                    <a:pt x="991" y="1426"/>
                    <a:pt x="999" y="1426"/>
                  </a:cubicBezTo>
                  <a:cubicBezTo>
                    <a:pt x="1015" y="1426"/>
                    <a:pt x="1022" y="1419"/>
                    <a:pt x="1022" y="1405"/>
                  </a:cubicBezTo>
                  <a:cubicBezTo>
                    <a:pt x="1019" y="1397"/>
                    <a:pt x="1015" y="1389"/>
                    <a:pt x="1008" y="1382"/>
                  </a:cubicBezTo>
                  <a:cubicBezTo>
                    <a:pt x="1001" y="1371"/>
                    <a:pt x="996" y="1359"/>
                    <a:pt x="996" y="1345"/>
                  </a:cubicBezTo>
                  <a:cubicBezTo>
                    <a:pt x="996" y="1322"/>
                    <a:pt x="1011" y="1309"/>
                    <a:pt x="1041" y="1309"/>
                  </a:cubicBezTo>
                  <a:cubicBezTo>
                    <a:pt x="1051" y="1309"/>
                    <a:pt x="1061" y="1315"/>
                    <a:pt x="1064" y="1326"/>
                  </a:cubicBezTo>
                  <a:cubicBezTo>
                    <a:pt x="1065" y="1335"/>
                    <a:pt x="1075" y="1343"/>
                    <a:pt x="1084" y="1345"/>
                  </a:cubicBezTo>
                  <a:cubicBezTo>
                    <a:pt x="1088" y="1337"/>
                    <a:pt x="1091" y="1329"/>
                    <a:pt x="1093" y="1320"/>
                  </a:cubicBezTo>
                  <a:cubicBezTo>
                    <a:pt x="1093" y="1314"/>
                    <a:pt x="1101" y="1311"/>
                    <a:pt x="1113" y="1311"/>
                  </a:cubicBezTo>
                  <a:cubicBezTo>
                    <a:pt x="1119" y="1311"/>
                    <a:pt x="1125" y="1312"/>
                    <a:pt x="1130" y="1314"/>
                  </a:cubicBezTo>
                  <a:cubicBezTo>
                    <a:pt x="1135" y="1317"/>
                    <a:pt x="1141" y="1319"/>
                    <a:pt x="1147" y="1319"/>
                  </a:cubicBezTo>
                  <a:cubicBezTo>
                    <a:pt x="1151" y="1317"/>
                    <a:pt x="1156" y="1312"/>
                    <a:pt x="1161" y="1309"/>
                  </a:cubicBezTo>
                  <a:cubicBezTo>
                    <a:pt x="1168" y="1303"/>
                    <a:pt x="1178" y="1300"/>
                    <a:pt x="1188" y="1300"/>
                  </a:cubicBezTo>
                  <a:cubicBezTo>
                    <a:pt x="1190" y="1300"/>
                    <a:pt x="1191" y="1300"/>
                    <a:pt x="1192" y="1300"/>
                  </a:cubicBezTo>
                  <a:cubicBezTo>
                    <a:pt x="1200" y="1300"/>
                    <a:pt x="1209" y="1304"/>
                    <a:pt x="1216" y="1311"/>
                  </a:cubicBezTo>
                  <a:cubicBezTo>
                    <a:pt x="1201" y="1319"/>
                    <a:pt x="1191" y="1334"/>
                    <a:pt x="1190" y="1352"/>
                  </a:cubicBezTo>
                  <a:cubicBezTo>
                    <a:pt x="1190" y="1359"/>
                    <a:pt x="1195" y="1365"/>
                    <a:pt x="1205" y="1369"/>
                  </a:cubicBezTo>
                  <a:cubicBezTo>
                    <a:pt x="1221" y="1351"/>
                    <a:pt x="1231" y="1329"/>
                    <a:pt x="1238" y="1306"/>
                  </a:cubicBezTo>
                  <a:cubicBezTo>
                    <a:pt x="1242" y="1294"/>
                    <a:pt x="1255" y="1286"/>
                    <a:pt x="1279" y="1286"/>
                  </a:cubicBezTo>
                  <a:cubicBezTo>
                    <a:pt x="1281" y="1286"/>
                    <a:pt x="1283" y="1286"/>
                    <a:pt x="1285" y="1286"/>
                  </a:cubicBezTo>
                  <a:cubicBezTo>
                    <a:pt x="1278" y="1283"/>
                    <a:pt x="1271" y="1282"/>
                    <a:pt x="1267" y="1279"/>
                  </a:cubicBezTo>
                  <a:cubicBezTo>
                    <a:pt x="1262" y="1277"/>
                    <a:pt x="1258" y="1275"/>
                    <a:pt x="1253" y="1272"/>
                  </a:cubicBezTo>
                  <a:cubicBezTo>
                    <a:pt x="1258" y="1269"/>
                    <a:pt x="1259" y="1266"/>
                    <a:pt x="1259" y="1265"/>
                  </a:cubicBezTo>
                  <a:lnTo>
                    <a:pt x="1287" y="1265"/>
                  </a:lnTo>
                  <a:cubicBezTo>
                    <a:pt x="1291" y="1268"/>
                    <a:pt x="1296" y="1271"/>
                    <a:pt x="1301" y="1275"/>
                  </a:cubicBezTo>
                  <a:cubicBezTo>
                    <a:pt x="1310" y="1282"/>
                    <a:pt x="1321" y="1285"/>
                    <a:pt x="1331" y="1285"/>
                  </a:cubicBezTo>
                  <a:cubicBezTo>
                    <a:pt x="1334" y="1285"/>
                    <a:pt x="1348" y="1280"/>
                    <a:pt x="1374" y="1274"/>
                  </a:cubicBezTo>
                  <a:cubicBezTo>
                    <a:pt x="1373" y="1268"/>
                    <a:pt x="1370" y="1263"/>
                    <a:pt x="1367" y="1260"/>
                  </a:cubicBezTo>
                  <a:cubicBezTo>
                    <a:pt x="1359" y="1262"/>
                    <a:pt x="1353" y="1262"/>
                    <a:pt x="1345" y="1262"/>
                  </a:cubicBezTo>
                  <a:cubicBezTo>
                    <a:pt x="1313" y="1260"/>
                    <a:pt x="1281" y="1254"/>
                    <a:pt x="1250" y="1245"/>
                  </a:cubicBezTo>
                  <a:cubicBezTo>
                    <a:pt x="1255" y="1220"/>
                    <a:pt x="1261" y="1199"/>
                    <a:pt x="1265" y="1182"/>
                  </a:cubicBezTo>
                  <a:cubicBezTo>
                    <a:pt x="1268" y="1166"/>
                    <a:pt x="1274" y="1151"/>
                    <a:pt x="1281" y="1135"/>
                  </a:cubicBezTo>
                  <a:lnTo>
                    <a:pt x="1291" y="1095"/>
                  </a:lnTo>
                  <a:cubicBezTo>
                    <a:pt x="1290" y="1094"/>
                    <a:pt x="1290" y="1092"/>
                    <a:pt x="1288" y="1091"/>
                  </a:cubicBezTo>
                  <a:lnTo>
                    <a:pt x="1285" y="1083"/>
                  </a:lnTo>
                  <a:cubicBezTo>
                    <a:pt x="1284" y="1080"/>
                    <a:pt x="1282" y="1077"/>
                    <a:pt x="1282" y="1072"/>
                  </a:cubicBezTo>
                  <a:cubicBezTo>
                    <a:pt x="1307" y="992"/>
                    <a:pt x="1327" y="922"/>
                    <a:pt x="1344" y="860"/>
                  </a:cubicBezTo>
                  <a:cubicBezTo>
                    <a:pt x="1361" y="799"/>
                    <a:pt x="1373" y="748"/>
                    <a:pt x="1382" y="705"/>
                  </a:cubicBezTo>
                  <a:cubicBezTo>
                    <a:pt x="1421" y="569"/>
                    <a:pt x="1454" y="453"/>
                    <a:pt x="1487" y="354"/>
                  </a:cubicBezTo>
                  <a:cubicBezTo>
                    <a:pt x="1519" y="256"/>
                    <a:pt x="1542" y="180"/>
                    <a:pt x="1558" y="126"/>
                  </a:cubicBezTo>
                  <a:cubicBezTo>
                    <a:pt x="1562" y="119"/>
                    <a:pt x="1568" y="111"/>
                    <a:pt x="1574" y="103"/>
                  </a:cubicBezTo>
                  <a:cubicBezTo>
                    <a:pt x="1581" y="97"/>
                    <a:pt x="1585" y="91"/>
                    <a:pt x="1590" y="86"/>
                  </a:cubicBezTo>
                  <a:cubicBezTo>
                    <a:pt x="1581" y="77"/>
                    <a:pt x="1574" y="66"/>
                    <a:pt x="1573" y="54"/>
                  </a:cubicBezTo>
                  <a:cubicBezTo>
                    <a:pt x="1573" y="51"/>
                    <a:pt x="1578" y="46"/>
                    <a:pt x="1587" y="39"/>
                  </a:cubicBezTo>
                  <a:cubicBezTo>
                    <a:pt x="1596" y="31"/>
                    <a:pt x="1601" y="25"/>
                    <a:pt x="1601" y="23"/>
                  </a:cubicBezTo>
                  <a:lnTo>
                    <a:pt x="1599" y="10"/>
                  </a:lnTo>
                  <a:cubicBezTo>
                    <a:pt x="1594" y="5"/>
                    <a:pt x="1587" y="3"/>
                    <a:pt x="1581" y="2"/>
                  </a:cubicBezTo>
                  <a:cubicBezTo>
                    <a:pt x="1571" y="2"/>
                    <a:pt x="1567" y="3"/>
                    <a:pt x="1567" y="8"/>
                  </a:cubicBezTo>
                  <a:cubicBezTo>
                    <a:pt x="1565" y="20"/>
                    <a:pt x="1562" y="33"/>
                    <a:pt x="1559" y="45"/>
                  </a:cubicBezTo>
                  <a:cubicBezTo>
                    <a:pt x="1554" y="57"/>
                    <a:pt x="1550" y="68"/>
                    <a:pt x="1544" y="80"/>
                  </a:cubicBezTo>
                  <a:lnTo>
                    <a:pt x="1504" y="73"/>
                  </a:lnTo>
                  <a:cubicBezTo>
                    <a:pt x="1499" y="73"/>
                    <a:pt x="1491" y="68"/>
                    <a:pt x="1482" y="59"/>
                  </a:cubicBezTo>
                  <a:cubicBezTo>
                    <a:pt x="1479" y="59"/>
                    <a:pt x="1476" y="62"/>
                    <a:pt x="1470" y="66"/>
                  </a:cubicBezTo>
                  <a:cubicBezTo>
                    <a:pt x="1468" y="70"/>
                    <a:pt x="1464" y="73"/>
                    <a:pt x="1459" y="73"/>
                  </a:cubicBezTo>
                  <a:cubicBezTo>
                    <a:pt x="1448" y="73"/>
                    <a:pt x="1438" y="70"/>
                    <a:pt x="1428" y="66"/>
                  </a:cubicBezTo>
                  <a:cubicBezTo>
                    <a:pt x="1418" y="63"/>
                    <a:pt x="1407" y="62"/>
                    <a:pt x="1398" y="62"/>
                  </a:cubicBezTo>
                  <a:cubicBezTo>
                    <a:pt x="1390" y="62"/>
                    <a:pt x="1384" y="63"/>
                    <a:pt x="1378" y="66"/>
                  </a:cubicBezTo>
                  <a:cubicBezTo>
                    <a:pt x="1371" y="70"/>
                    <a:pt x="1365" y="73"/>
                    <a:pt x="1359" y="73"/>
                  </a:cubicBezTo>
                  <a:cubicBezTo>
                    <a:pt x="1358" y="73"/>
                    <a:pt x="1357" y="73"/>
                    <a:pt x="1356" y="73"/>
                  </a:cubicBezTo>
                  <a:cubicBezTo>
                    <a:pt x="1348" y="73"/>
                    <a:pt x="1340" y="69"/>
                    <a:pt x="1336" y="62"/>
                  </a:cubicBezTo>
                  <a:cubicBezTo>
                    <a:pt x="1351" y="57"/>
                    <a:pt x="1359" y="42"/>
                    <a:pt x="1359" y="16"/>
                  </a:cubicBezTo>
                  <a:cubicBezTo>
                    <a:pt x="1359" y="13"/>
                    <a:pt x="1359" y="10"/>
                    <a:pt x="1358" y="6"/>
                  </a:cubicBezTo>
                  <a:lnTo>
                    <a:pt x="13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4645;p85">
              <a:extLst>
                <a:ext uri="{FF2B5EF4-FFF2-40B4-BE49-F238E27FC236}">
                  <a16:creationId xmlns:a16="http://schemas.microsoft.com/office/drawing/2014/main" id="{38D776EE-F277-D09E-C4A8-FCC3445DFDF4}"/>
                </a:ext>
              </a:extLst>
            </p:cNvPr>
            <p:cNvSpPr/>
            <p:nvPr/>
          </p:nvSpPr>
          <p:spPr>
            <a:xfrm>
              <a:off x="6881732" y="1846896"/>
              <a:ext cx="35311" cy="38268"/>
            </a:xfrm>
            <a:custGeom>
              <a:avLst/>
              <a:gdLst/>
              <a:ahLst/>
              <a:cxnLst/>
              <a:rect l="l" t="t" r="r" b="b"/>
              <a:pathLst>
                <a:path w="1278" h="1385" extrusionOk="0">
                  <a:moveTo>
                    <a:pt x="579" y="123"/>
                  </a:moveTo>
                  <a:cubicBezTo>
                    <a:pt x="577" y="129"/>
                    <a:pt x="577" y="137"/>
                    <a:pt x="577" y="143"/>
                  </a:cubicBezTo>
                  <a:cubicBezTo>
                    <a:pt x="577" y="149"/>
                    <a:pt x="577" y="155"/>
                    <a:pt x="579" y="162"/>
                  </a:cubicBezTo>
                  <a:lnTo>
                    <a:pt x="577" y="163"/>
                  </a:lnTo>
                  <a:cubicBezTo>
                    <a:pt x="574" y="166"/>
                    <a:pt x="570" y="168"/>
                    <a:pt x="565" y="168"/>
                  </a:cubicBezTo>
                  <a:cubicBezTo>
                    <a:pt x="564" y="171"/>
                    <a:pt x="564" y="172"/>
                    <a:pt x="564" y="172"/>
                  </a:cubicBezTo>
                  <a:cubicBezTo>
                    <a:pt x="563" y="172"/>
                    <a:pt x="563" y="170"/>
                    <a:pt x="562" y="166"/>
                  </a:cubicBezTo>
                  <a:cubicBezTo>
                    <a:pt x="562" y="158"/>
                    <a:pt x="562" y="145"/>
                    <a:pt x="562" y="123"/>
                  </a:cubicBezTo>
                  <a:close/>
                  <a:moveTo>
                    <a:pt x="521" y="220"/>
                  </a:moveTo>
                  <a:lnTo>
                    <a:pt x="521" y="231"/>
                  </a:lnTo>
                  <a:lnTo>
                    <a:pt x="514" y="231"/>
                  </a:lnTo>
                  <a:lnTo>
                    <a:pt x="514" y="220"/>
                  </a:lnTo>
                  <a:close/>
                  <a:moveTo>
                    <a:pt x="762" y="172"/>
                  </a:moveTo>
                  <a:cubicBezTo>
                    <a:pt x="774" y="177"/>
                    <a:pt x="780" y="189"/>
                    <a:pt x="777" y="200"/>
                  </a:cubicBezTo>
                  <a:lnTo>
                    <a:pt x="777" y="271"/>
                  </a:lnTo>
                  <a:cubicBezTo>
                    <a:pt x="770" y="238"/>
                    <a:pt x="765" y="206"/>
                    <a:pt x="762" y="172"/>
                  </a:cubicBezTo>
                  <a:close/>
                  <a:moveTo>
                    <a:pt x="724" y="112"/>
                  </a:moveTo>
                  <a:cubicBezTo>
                    <a:pt x="733" y="112"/>
                    <a:pt x="737" y="115"/>
                    <a:pt x="737" y="120"/>
                  </a:cubicBezTo>
                  <a:lnTo>
                    <a:pt x="734" y="122"/>
                  </a:lnTo>
                  <a:cubicBezTo>
                    <a:pt x="734" y="128"/>
                    <a:pt x="730" y="134"/>
                    <a:pt x="720" y="138"/>
                  </a:cubicBezTo>
                  <a:lnTo>
                    <a:pt x="720" y="282"/>
                  </a:lnTo>
                  <a:lnTo>
                    <a:pt x="713" y="174"/>
                  </a:lnTo>
                  <a:cubicBezTo>
                    <a:pt x="716" y="152"/>
                    <a:pt x="719" y="132"/>
                    <a:pt x="724" y="112"/>
                  </a:cubicBezTo>
                  <a:close/>
                  <a:moveTo>
                    <a:pt x="616" y="207"/>
                  </a:moveTo>
                  <a:cubicBezTo>
                    <a:pt x="614" y="243"/>
                    <a:pt x="613" y="270"/>
                    <a:pt x="611" y="288"/>
                  </a:cubicBezTo>
                  <a:lnTo>
                    <a:pt x="599" y="288"/>
                  </a:lnTo>
                  <a:cubicBezTo>
                    <a:pt x="605" y="274"/>
                    <a:pt x="608" y="260"/>
                    <a:pt x="608" y="245"/>
                  </a:cubicBezTo>
                  <a:cubicBezTo>
                    <a:pt x="608" y="231"/>
                    <a:pt x="611" y="218"/>
                    <a:pt x="616" y="207"/>
                  </a:cubicBezTo>
                  <a:close/>
                  <a:moveTo>
                    <a:pt x="682" y="223"/>
                  </a:moveTo>
                  <a:cubicBezTo>
                    <a:pt x="684" y="232"/>
                    <a:pt x="685" y="240"/>
                    <a:pt x="685" y="251"/>
                  </a:cubicBezTo>
                  <a:lnTo>
                    <a:pt x="685" y="288"/>
                  </a:lnTo>
                  <a:lnTo>
                    <a:pt x="684" y="288"/>
                  </a:lnTo>
                  <a:cubicBezTo>
                    <a:pt x="680" y="286"/>
                    <a:pt x="679" y="283"/>
                    <a:pt x="677" y="280"/>
                  </a:cubicBezTo>
                  <a:cubicBezTo>
                    <a:pt x="676" y="278"/>
                    <a:pt x="676" y="277"/>
                    <a:pt x="673" y="275"/>
                  </a:cubicBezTo>
                  <a:cubicBezTo>
                    <a:pt x="674" y="268"/>
                    <a:pt x="676" y="258"/>
                    <a:pt x="677" y="251"/>
                  </a:cubicBezTo>
                  <a:cubicBezTo>
                    <a:pt x="680" y="242"/>
                    <a:pt x="682" y="232"/>
                    <a:pt x="682" y="223"/>
                  </a:cubicBezTo>
                  <a:close/>
                  <a:moveTo>
                    <a:pt x="719" y="326"/>
                  </a:moveTo>
                  <a:lnTo>
                    <a:pt x="722" y="388"/>
                  </a:lnTo>
                  <a:lnTo>
                    <a:pt x="717" y="388"/>
                  </a:lnTo>
                  <a:lnTo>
                    <a:pt x="714" y="326"/>
                  </a:lnTo>
                  <a:close/>
                  <a:moveTo>
                    <a:pt x="748" y="388"/>
                  </a:moveTo>
                  <a:cubicBezTo>
                    <a:pt x="751" y="397"/>
                    <a:pt x="750" y="408"/>
                    <a:pt x="747" y="417"/>
                  </a:cubicBezTo>
                  <a:lnTo>
                    <a:pt x="744" y="412"/>
                  </a:lnTo>
                  <a:cubicBezTo>
                    <a:pt x="741" y="405"/>
                    <a:pt x="741" y="402"/>
                    <a:pt x="741" y="402"/>
                  </a:cubicBezTo>
                  <a:cubicBezTo>
                    <a:pt x="741" y="402"/>
                    <a:pt x="740" y="402"/>
                    <a:pt x="740" y="402"/>
                  </a:cubicBezTo>
                  <a:lnTo>
                    <a:pt x="740" y="402"/>
                  </a:lnTo>
                  <a:cubicBezTo>
                    <a:pt x="741" y="392"/>
                    <a:pt x="742" y="388"/>
                    <a:pt x="748" y="388"/>
                  </a:cubicBezTo>
                  <a:close/>
                  <a:moveTo>
                    <a:pt x="473" y="371"/>
                  </a:moveTo>
                  <a:lnTo>
                    <a:pt x="471" y="426"/>
                  </a:lnTo>
                  <a:lnTo>
                    <a:pt x="467" y="426"/>
                  </a:lnTo>
                  <a:lnTo>
                    <a:pt x="468" y="371"/>
                  </a:lnTo>
                  <a:close/>
                  <a:moveTo>
                    <a:pt x="676" y="418"/>
                  </a:moveTo>
                  <a:lnTo>
                    <a:pt x="679" y="432"/>
                  </a:lnTo>
                  <a:lnTo>
                    <a:pt x="676" y="432"/>
                  </a:lnTo>
                  <a:lnTo>
                    <a:pt x="671" y="418"/>
                  </a:lnTo>
                  <a:close/>
                  <a:moveTo>
                    <a:pt x="499" y="289"/>
                  </a:moveTo>
                  <a:lnTo>
                    <a:pt x="499" y="452"/>
                  </a:lnTo>
                  <a:lnTo>
                    <a:pt x="494" y="452"/>
                  </a:lnTo>
                  <a:lnTo>
                    <a:pt x="494" y="289"/>
                  </a:lnTo>
                  <a:close/>
                  <a:moveTo>
                    <a:pt x="581" y="446"/>
                  </a:moveTo>
                  <a:lnTo>
                    <a:pt x="581" y="462"/>
                  </a:lnTo>
                  <a:lnTo>
                    <a:pt x="576" y="462"/>
                  </a:lnTo>
                  <a:lnTo>
                    <a:pt x="574" y="446"/>
                  </a:lnTo>
                  <a:close/>
                  <a:moveTo>
                    <a:pt x="619" y="418"/>
                  </a:moveTo>
                  <a:cubicBezTo>
                    <a:pt x="614" y="443"/>
                    <a:pt x="611" y="470"/>
                    <a:pt x="610" y="497"/>
                  </a:cubicBezTo>
                  <a:cubicBezTo>
                    <a:pt x="608" y="491"/>
                    <a:pt x="607" y="485"/>
                    <a:pt x="607" y="478"/>
                  </a:cubicBezTo>
                  <a:cubicBezTo>
                    <a:pt x="607" y="472"/>
                    <a:pt x="607" y="466"/>
                    <a:pt x="607" y="460"/>
                  </a:cubicBezTo>
                  <a:cubicBezTo>
                    <a:pt x="605" y="446"/>
                    <a:pt x="609" y="430"/>
                    <a:pt x="619" y="418"/>
                  </a:cubicBezTo>
                  <a:close/>
                  <a:moveTo>
                    <a:pt x="659" y="451"/>
                  </a:moveTo>
                  <a:cubicBezTo>
                    <a:pt x="670" y="469"/>
                    <a:pt x="676" y="488"/>
                    <a:pt x="677" y="509"/>
                  </a:cubicBezTo>
                  <a:lnTo>
                    <a:pt x="676" y="509"/>
                  </a:lnTo>
                  <a:cubicBezTo>
                    <a:pt x="671" y="495"/>
                    <a:pt x="667" y="482"/>
                    <a:pt x="659" y="471"/>
                  </a:cubicBezTo>
                  <a:lnTo>
                    <a:pt x="659" y="451"/>
                  </a:lnTo>
                  <a:close/>
                  <a:moveTo>
                    <a:pt x="904" y="497"/>
                  </a:moveTo>
                  <a:cubicBezTo>
                    <a:pt x="912" y="517"/>
                    <a:pt x="917" y="528"/>
                    <a:pt x="917" y="528"/>
                  </a:cubicBezTo>
                  <a:cubicBezTo>
                    <a:pt x="917" y="528"/>
                    <a:pt x="917" y="528"/>
                    <a:pt x="917" y="528"/>
                  </a:cubicBezTo>
                  <a:lnTo>
                    <a:pt x="917" y="549"/>
                  </a:lnTo>
                  <a:cubicBezTo>
                    <a:pt x="907" y="538"/>
                    <a:pt x="900" y="525"/>
                    <a:pt x="900" y="511"/>
                  </a:cubicBezTo>
                  <a:cubicBezTo>
                    <a:pt x="900" y="508"/>
                    <a:pt x="902" y="505"/>
                    <a:pt x="902" y="503"/>
                  </a:cubicBezTo>
                  <a:cubicBezTo>
                    <a:pt x="904" y="502"/>
                    <a:pt x="904" y="498"/>
                    <a:pt x="904" y="497"/>
                  </a:cubicBezTo>
                  <a:close/>
                  <a:moveTo>
                    <a:pt x="585" y="538"/>
                  </a:moveTo>
                  <a:lnTo>
                    <a:pt x="588" y="549"/>
                  </a:lnTo>
                  <a:lnTo>
                    <a:pt x="584" y="554"/>
                  </a:lnTo>
                  <a:cubicBezTo>
                    <a:pt x="582" y="555"/>
                    <a:pt x="581" y="557"/>
                    <a:pt x="579" y="558"/>
                  </a:cubicBezTo>
                  <a:cubicBezTo>
                    <a:pt x="577" y="562"/>
                    <a:pt x="576" y="563"/>
                    <a:pt x="574" y="565"/>
                  </a:cubicBezTo>
                  <a:cubicBezTo>
                    <a:pt x="573" y="563"/>
                    <a:pt x="573" y="560"/>
                    <a:pt x="573" y="558"/>
                  </a:cubicBezTo>
                  <a:cubicBezTo>
                    <a:pt x="573" y="557"/>
                    <a:pt x="571" y="555"/>
                    <a:pt x="571" y="554"/>
                  </a:cubicBezTo>
                  <a:cubicBezTo>
                    <a:pt x="571" y="548"/>
                    <a:pt x="576" y="543"/>
                    <a:pt x="585" y="538"/>
                  </a:cubicBezTo>
                  <a:close/>
                  <a:moveTo>
                    <a:pt x="734" y="531"/>
                  </a:moveTo>
                  <a:lnTo>
                    <a:pt x="734" y="569"/>
                  </a:lnTo>
                  <a:lnTo>
                    <a:pt x="730" y="569"/>
                  </a:lnTo>
                  <a:lnTo>
                    <a:pt x="728" y="531"/>
                  </a:lnTo>
                  <a:close/>
                  <a:moveTo>
                    <a:pt x="399" y="549"/>
                  </a:moveTo>
                  <a:lnTo>
                    <a:pt x="399" y="574"/>
                  </a:lnTo>
                  <a:lnTo>
                    <a:pt x="393" y="574"/>
                  </a:lnTo>
                  <a:lnTo>
                    <a:pt x="393" y="549"/>
                  </a:lnTo>
                  <a:close/>
                  <a:moveTo>
                    <a:pt x="944" y="577"/>
                  </a:moveTo>
                  <a:lnTo>
                    <a:pt x="944" y="606"/>
                  </a:lnTo>
                  <a:cubicBezTo>
                    <a:pt x="939" y="598"/>
                    <a:pt x="936" y="589"/>
                    <a:pt x="934" y="580"/>
                  </a:cubicBezTo>
                  <a:cubicBezTo>
                    <a:pt x="936" y="580"/>
                    <a:pt x="939" y="580"/>
                    <a:pt x="940" y="578"/>
                  </a:cubicBezTo>
                  <a:lnTo>
                    <a:pt x="944" y="577"/>
                  </a:lnTo>
                  <a:close/>
                  <a:moveTo>
                    <a:pt x="371" y="637"/>
                  </a:moveTo>
                  <a:lnTo>
                    <a:pt x="371" y="651"/>
                  </a:lnTo>
                  <a:lnTo>
                    <a:pt x="365" y="651"/>
                  </a:lnTo>
                  <a:lnTo>
                    <a:pt x="365" y="637"/>
                  </a:lnTo>
                  <a:close/>
                  <a:moveTo>
                    <a:pt x="893" y="663"/>
                  </a:moveTo>
                  <a:cubicBezTo>
                    <a:pt x="896" y="666"/>
                    <a:pt x="899" y="672"/>
                    <a:pt x="899" y="678"/>
                  </a:cubicBezTo>
                  <a:lnTo>
                    <a:pt x="885" y="675"/>
                  </a:lnTo>
                  <a:cubicBezTo>
                    <a:pt x="887" y="672"/>
                    <a:pt x="888" y="671"/>
                    <a:pt x="888" y="669"/>
                  </a:cubicBezTo>
                  <a:cubicBezTo>
                    <a:pt x="890" y="666"/>
                    <a:pt x="891" y="665"/>
                    <a:pt x="893" y="663"/>
                  </a:cubicBezTo>
                  <a:close/>
                  <a:moveTo>
                    <a:pt x="925" y="641"/>
                  </a:moveTo>
                  <a:lnTo>
                    <a:pt x="925" y="683"/>
                  </a:lnTo>
                  <a:lnTo>
                    <a:pt x="920" y="683"/>
                  </a:lnTo>
                  <a:lnTo>
                    <a:pt x="920" y="641"/>
                  </a:lnTo>
                  <a:close/>
                  <a:moveTo>
                    <a:pt x="774" y="629"/>
                  </a:moveTo>
                  <a:lnTo>
                    <a:pt x="777" y="686"/>
                  </a:lnTo>
                  <a:cubicBezTo>
                    <a:pt x="768" y="678"/>
                    <a:pt x="760" y="668"/>
                    <a:pt x="760" y="654"/>
                  </a:cubicBezTo>
                  <a:cubicBezTo>
                    <a:pt x="762" y="645"/>
                    <a:pt x="767" y="635"/>
                    <a:pt x="774" y="629"/>
                  </a:cubicBezTo>
                  <a:close/>
                  <a:moveTo>
                    <a:pt x="585" y="585"/>
                  </a:moveTo>
                  <a:lnTo>
                    <a:pt x="587" y="589"/>
                  </a:lnTo>
                  <a:lnTo>
                    <a:pt x="585" y="589"/>
                  </a:lnTo>
                  <a:cubicBezTo>
                    <a:pt x="587" y="592"/>
                    <a:pt x="588" y="595"/>
                    <a:pt x="588" y="598"/>
                  </a:cubicBezTo>
                  <a:lnTo>
                    <a:pt x="568" y="651"/>
                  </a:lnTo>
                  <a:cubicBezTo>
                    <a:pt x="564" y="666"/>
                    <a:pt x="557" y="675"/>
                    <a:pt x="554" y="685"/>
                  </a:cubicBezTo>
                  <a:cubicBezTo>
                    <a:pt x="551" y="691"/>
                    <a:pt x="548" y="697"/>
                    <a:pt x="545" y="703"/>
                  </a:cubicBezTo>
                  <a:cubicBezTo>
                    <a:pt x="556" y="669"/>
                    <a:pt x="565" y="641"/>
                    <a:pt x="571" y="623"/>
                  </a:cubicBezTo>
                  <a:cubicBezTo>
                    <a:pt x="577" y="603"/>
                    <a:pt x="582" y="589"/>
                    <a:pt x="585" y="585"/>
                  </a:cubicBezTo>
                  <a:close/>
                  <a:moveTo>
                    <a:pt x="987" y="678"/>
                  </a:moveTo>
                  <a:lnTo>
                    <a:pt x="997" y="705"/>
                  </a:lnTo>
                  <a:lnTo>
                    <a:pt x="994" y="705"/>
                  </a:lnTo>
                  <a:lnTo>
                    <a:pt x="984" y="680"/>
                  </a:lnTo>
                  <a:lnTo>
                    <a:pt x="987" y="678"/>
                  </a:lnTo>
                  <a:close/>
                  <a:moveTo>
                    <a:pt x="873" y="603"/>
                  </a:moveTo>
                  <a:lnTo>
                    <a:pt x="873" y="714"/>
                  </a:lnTo>
                  <a:lnTo>
                    <a:pt x="868" y="714"/>
                  </a:lnTo>
                  <a:lnTo>
                    <a:pt x="868" y="603"/>
                  </a:lnTo>
                  <a:close/>
                  <a:moveTo>
                    <a:pt x="362" y="672"/>
                  </a:moveTo>
                  <a:lnTo>
                    <a:pt x="362" y="720"/>
                  </a:lnTo>
                  <a:lnTo>
                    <a:pt x="357" y="720"/>
                  </a:lnTo>
                  <a:lnTo>
                    <a:pt x="357" y="672"/>
                  </a:lnTo>
                  <a:close/>
                  <a:moveTo>
                    <a:pt x="794" y="714"/>
                  </a:moveTo>
                  <a:cubicBezTo>
                    <a:pt x="793" y="720"/>
                    <a:pt x="794" y="725"/>
                    <a:pt x="797" y="728"/>
                  </a:cubicBezTo>
                  <a:lnTo>
                    <a:pt x="796" y="728"/>
                  </a:lnTo>
                  <a:cubicBezTo>
                    <a:pt x="791" y="728"/>
                    <a:pt x="790" y="723"/>
                    <a:pt x="790" y="720"/>
                  </a:cubicBezTo>
                  <a:cubicBezTo>
                    <a:pt x="790" y="718"/>
                    <a:pt x="791" y="717"/>
                    <a:pt x="794" y="714"/>
                  </a:cubicBezTo>
                  <a:close/>
                  <a:moveTo>
                    <a:pt x="764" y="728"/>
                  </a:moveTo>
                  <a:lnTo>
                    <a:pt x="771" y="738"/>
                  </a:lnTo>
                  <a:lnTo>
                    <a:pt x="768" y="741"/>
                  </a:lnTo>
                  <a:lnTo>
                    <a:pt x="759" y="732"/>
                  </a:lnTo>
                  <a:lnTo>
                    <a:pt x="764" y="728"/>
                  </a:lnTo>
                  <a:close/>
                  <a:moveTo>
                    <a:pt x="962" y="731"/>
                  </a:moveTo>
                  <a:lnTo>
                    <a:pt x="957" y="755"/>
                  </a:lnTo>
                  <a:lnTo>
                    <a:pt x="953" y="755"/>
                  </a:lnTo>
                  <a:lnTo>
                    <a:pt x="956" y="731"/>
                  </a:lnTo>
                  <a:close/>
                  <a:moveTo>
                    <a:pt x="354" y="721"/>
                  </a:moveTo>
                  <a:cubicBezTo>
                    <a:pt x="356" y="728"/>
                    <a:pt x="356" y="734"/>
                    <a:pt x="357" y="740"/>
                  </a:cubicBezTo>
                  <a:cubicBezTo>
                    <a:pt x="357" y="746"/>
                    <a:pt x="359" y="752"/>
                    <a:pt x="359" y="758"/>
                  </a:cubicBezTo>
                  <a:lnTo>
                    <a:pt x="357" y="758"/>
                  </a:lnTo>
                  <a:cubicBezTo>
                    <a:pt x="353" y="751"/>
                    <a:pt x="350" y="741"/>
                    <a:pt x="348" y="732"/>
                  </a:cubicBezTo>
                  <a:cubicBezTo>
                    <a:pt x="348" y="728"/>
                    <a:pt x="350" y="726"/>
                    <a:pt x="351" y="725"/>
                  </a:cubicBezTo>
                  <a:cubicBezTo>
                    <a:pt x="354" y="725"/>
                    <a:pt x="354" y="723"/>
                    <a:pt x="354" y="721"/>
                  </a:cubicBezTo>
                  <a:close/>
                  <a:moveTo>
                    <a:pt x="425" y="678"/>
                  </a:moveTo>
                  <a:lnTo>
                    <a:pt x="428" y="765"/>
                  </a:lnTo>
                  <a:lnTo>
                    <a:pt x="422" y="765"/>
                  </a:lnTo>
                  <a:lnTo>
                    <a:pt x="419" y="678"/>
                  </a:lnTo>
                  <a:close/>
                  <a:moveTo>
                    <a:pt x="351" y="781"/>
                  </a:moveTo>
                  <a:lnTo>
                    <a:pt x="351" y="801"/>
                  </a:lnTo>
                  <a:lnTo>
                    <a:pt x="347" y="801"/>
                  </a:lnTo>
                  <a:lnTo>
                    <a:pt x="347" y="781"/>
                  </a:lnTo>
                  <a:close/>
                  <a:moveTo>
                    <a:pt x="556" y="808"/>
                  </a:moveTo>
                  <a:lnTo>
                    <a:pt x="556" y="808"/>
                  </a:lnTo>
                  <a:cubicBezTo>
                    <a:pt x="556" y="808"/>
                    <a:pt x="557" y="808"/>
                    <a:pt x="557" y="808"/>
                  </a:cubicBezTo>
                  <a:lnTo>
                    <a:pt x="557" y="808"/>
                  </a:lnTo>
                  <a:cubicBezTo>
                    <a:pt x="557" y="808"/>
                    <a:pt x="557" y="808"/>
                    <a:pt x="556" y="808"/>
                  </a:cubicBezTo>
                  <a:close/>
                  <a:moveTo>
                    <a:pt x="529" y="697"/>
                  </a:moveTo>
                  <a:lnTo>
                    <a:pt x="529" y="697"/>
                  </a:lnTo>
                  <a:cubicBezTo>
                    <a:pt x="529" y="702"/>
                    <a:pt x="530" y="705"/>
                    <a:pt x="531" y="705"/>
                  </a:cubicBezTo>
                  <a:cubicBezTo>
                    <a:pt x="532" y="705"/>
                    <a:pt x="532" y="704"/>
                    <a:pt x="533" y="703"/>
                  </a:cubicBezTo>
                  <a:lnTo>
                    <a:pt x="533" y="703"/>
                  </a:lnTo>
                  <a:cubicBezTo>
                    <a:pt x="533" y="711"/>
                    <a:pt x="527" y="717"/>
                    <a:pt x="514" y="725"/>
                  </a:cubicBezTo>
                  <a:cubicBezTo>
                    <a:pt x="517" y="726"/>
                    <a:pt x="519" y="728"/>
                    <a:pt x="519" y="729"/>
                  </a:cubicBezTo>
                  <a:cubicBezTo>
                    <a:pt x="521" y="731"/>
                    <a:pt x="521" y="732"/>
                    <a:pt x="522" y="734"/>
                  </a:cubicBezTo>
                  <a:cubicBezTo>
                    <a:pt x="519" y="748"/>
                    <a:pt x="513" y="760"/>
                    <a:pt x="507" y="772"/>
                  </a:cubicBezTo>
                  <a:cubicBezTo>
                    <a:pt x="497" y="800"/>
                    <a:pt x="493" y="815"/>
                    <a:pt x="493" y="817"/>
                  </a:cubicBezTo>
                  <a:cubicBezTo>
                    <a:pt x="488" y="812"/>
                    <a:pt x="487" y="808"/>
                    <a:pt x="485" y="801"/>
                  </a:cubicBezTo>
                  <a:cubicBezTo>
                    <a:pt x="488" y="785"/>
                    <a:pt x="494" y="766"/>
                    <a:pt x="504" y="751"/>
                  </a:cubicBezTo>
                  <a:cubicBezTo>
                    <a:pt x="508" y="731"/>
                    <a:pt x="517" y="713"/>
                    <a:pt x="529" y="697"/>
                  </a:cubicBezTo>
                  <a:close/>
                  <a:moveTo>
                    <a:pt x="831" y="749"/>
                  </a:moveTo>
                  <a:lnTo>
                    <a:pt x="828" y="823"/>
                  </a:lnTo>
                  <a:lnTo>
                    <a:pt x="820" y="823"/>
                  </a:lnTo>
                  <a:lnTo>
                    <a:pt x="825" y="749"/>
                  </a:lnTo>
                  <a:close/>
                  <a:moveTo>
                    <a:pt x="1025" y="798"/>
                  </a:moveTo>
                  <a:lnTo>
                    <a:pt x="1022" y="823"/>
                  </a:lnTo>
                  <a:lnTo>
                    <a:pt x="1017" y="823"/>
                  </a:lnTo>
                  <a:lnTo>
                    <a:pt x="1020" y="798"/>
                  </a:lnTo>
                  <a:close/>
                  <a:moveTo>
                    <a:pt x="771" y="741"/>
                  </a:moveTo>
                  <a:cubicBezTo>
                    <a:pt x="792" y="790"/>
                    <a:pt x="802" y="815"/>
                    <a:pt x="805" y="815"/>
                  </a:cubicBezTo>
                  <a:cubicBezTo>
                    <a:pt x="805" y="815"/>
                    <a:pt x="805" y="815"/>
                    <a:pt x="805" y="814"/>
                  </a:cubicBezTo>
                  <a:lnTo>
                    <a:pt x="805" y="831"/>
                  </a:lnTo>
                  <a:cubicBezTo>
                    <a:pt x="785" y="777"/>
                    <a:pt x="774" y="752"/>
                    <a:pt x="772" y="752"/>
                  </a:cubicBezTo>
                  <a:cubicBezTo>
                    <a:pt x="771" y="752"/>
                    <a:pt x="771" y="753"/>
                    <a:pt x="771" y="754"/>
                  </a:cubicBezTo>
                  <a:lnTo>
                    <a:pt x="771" y="741"/>
                  </a:lnTo>
                  <a:close/>
                  <a:moveTo>
                    <a:pt x="644" y="480"/>
                  </a:moveTo>
                  <a:cubicBezTo>
                    <a:pt x="654" y="495"/>
                    <a:pt x="664" y="511"/>
                    <a:pt x="670" y="529"/>
                  </a:cubicBezTo>
                  <a:cubicBezTo>
                    <a:pt x="676" y="526"/>
                    <a:pt x="680" y="522"/>
                    <a:pt x="685" y="517"/>
                  </a:cubicBezTo>
                  <a:cubicBezTo>
                    <a:pt x="685" y="525"/>
                    <a:pt x="685" y="534"/>
                    <a:pt x="687" y="542"/>
                  </a:cubicBezTo>
                  <a:cubicBezTo>
                    <a:pt x="688" y="552"/>
                    <a:pt x="688" y="562"/>
                    <a:pt x="688" y="566"/>
                  </a:cubicBezTo>
                  <a:cubicBezTo>
                    <a:pt x="747" y="725"/>
                    <a:pt x="776" y="806"/>
                    <a:pt x="776" y="812"/>
                  </a:cubicBezTo>
                  <a:lnTo>
                    <a:pt x="776" y="828"/>
                  </a:lnTo>
                  <a:cubicBezTo>
                    <a:pt x="773" y="828"/>
                    <a:pt x="771" y="829"/>
                    <a:pt x="770" y="829"/>
                  </a:cubicBezTo>
                  <a:cubicBezTo>
                    <a:pt x="767" y="831"/>
                    <a:pt x="765" y="831"/>
                    <a:pt x="764" y="832"/>
                  </a:cubicBezTo>
                  <a:cubicBezTo>
                    <a:pt x="765" y="815"/>
                    <a:pt x="764" y="808"/>
                    <a:pt x="759" y="808"/>
                  </a:cubicBezTo>
                  <a:cubicBezTo>
                    <a:pt x="744" y="808"/>
                    <a:pt x="739" y="815"/>
                    <a:pt x="744" y="832"/>
                  </a:cubicBezTo>
                  <a:cubicBezTo>
                    <a:pt x="739" y="831"/>
                    <a:pt x="733" y="829"/>
                    <a:pt x="728" y="829"/>
                  </a:cubicBezTo>
                  <a:cubicBezTo>
                    <a:pt x="722" y="828"/>
                    <a:pt x="717" y="828"/>
                    <a:pt x="713" y="828"/>
                  </a:cubicBezTo>
                  <a:cubicBezTo>
                    <a:pt x="707" y="828"/>
                    <a:pt x="700" y="829"/>
                    <a:pt x="694" y="829"/>
                  </a:cubicBezTo>
                  <a:cubicBezTo>
                    <a:pt x="685" y="831"/>
                    <a:pt x="676" y="832"/>
                    <a:pt x="668" y="834"/>
                  </a:cubicBezTo>
                  <a:cubicBezTo>
                    <a:pt x="659" y="835"/>
                    <a:pt x="650" y="837"/>
                    <a:pt x="642" y="838"/>
                  </a:cubicBezTo>
                  <a:cubicBezTo>
                    <a:pt x="634" y="840"/>
                    <a:pt x="627" y="840"/>
                    <a:pt x="622" y="840"/>
                  </a:cubicBezTo>
                  <a:cubicBezTo>
                    <a:pt x="608" y="840"/>
                    <a:pt x="586" y="829"/>
                    <a:pt x="557" y="808"/>
                  </a:cubicBezTo>
                  <a:lnTo>
                    <a:pt x="557" y="808"/>
                  </a:lnTo>
                  <a:cubicBezTo>
                    <a:pt x="557" y="811"/>
                    <a:pt x="547" y="819"/>
                    <a:pt x="530" y="832"/>
                  </a:cubicBezTo>
                  <a:cubicBezTo>
                    <a:pt x="530" y="825"/>
                    <a:pt x="531" y="817"/>
                    <a:pt x="536" y="811"/>
                  </a:cubicBezTo>
                  <a:cubicBezTo>
                    <a:pt x="537" y="805"/>
                    <a:pt x="536" y="798"/>
                    <a:pt x="531" y="795"/>
                  </a:cubicBezTo>
                  <a:cubicBezTo>
                    <a:pt x="544" y="774"/>
                    <a:pt x="554" y="751"/>
                    <a:pt x="564" y="726"/>
                  </a:cubicBezTo>
                  <a:cubicBezTo>
                    <a:pt x="574" y="701"/>
                    <a:pt x="584" y="672"/>
                    <a:pt x="594" y="641"/>
                  </a:cubicBezTo>
                  <a:cubicBezTo>
                    <a:pt x="602" y="615"/>
                    <a:pt x="611" y="588"/>
                    <a:pt x="619" y="560"/>
                  </a:cubicBezTo>
                  <a:cubicBezTo>
                    <a:pt x="627" y="534"/>
                    <a:pt x="634" y="506"/>
                    <a:pt x="644" y="480"/>
                  </a:cubicBezTo>
                  <a:close/>
                  <a:moveTo>
                    <a:pt x="907" y="778"/>
                  </a:moveTo>
                  <a:lnTo>
                    <a:pt x="904" y="849"/>
                  </a:lnTo>
                  <a:lnTo>
                    <a:pt x="899" y="849"/>
                  </a:lnTo>
                  <a:lnTo>
                    <a:pt x="900" y="778"/>
                  </a:lnTo>
                  <a:close/>
                  <a:moveTo>
                    <a:pt x="350" y="846"/>
                  </a:moveTo>
                  <a:lnTo>
                    <a:pt x="350" y="846"/>
                  </a:lnTo>
                  <a:cubicBezTo>
                    <a:pt x="359" y="852"/>
                    <a:pt x="364" y="857"/>
                    <a:pt x="362" y="861"/>
                  </a:cubicBezTo>
                  <a:lnTo>
                    <a:pt x="362" y="875"/>
                  </a:lnTo>
                  <a:cubicBezTo>
                    <a:pt x="359" y="869"/>
                    <a:pt x="357" y="865"/>
                    <a:pt x="356" y="860"/>
                  </a:cubicBezTo>
                  <a:cubicBezTo>
                    <a:pt x="354" y="855"/>
                    <a:pt x="353" y="851"/>
                    <a:pt x="350" y="846"/>
                  </a:cubicBezTo>
                  <a:close/>
                  <a:moveTo>
                    <a:pt x="1053" y="860"/>
                  </a:moveTo>
                  <a:lnTo>
                    <a:pt x="1050" y="877"/>
                  </a:lnTo>
                  <a:lnTo>
                    <a:pt x="1045" y="877"/>
                  </a:lnTo>
                  <a:lnTo>
                    <a:pt x="1048" y="860"/>
                  </a:lnTo>
                  <a:close/>
                  <a:moveTo>
                    <a:pt x="653" y="885"/>
                  </a:moveTo>
                  <a:lnTo>
                    <a:pt x="650" y="900"/>
                  </a:lnTo>
                  <a:lnTo>
                    <a:pt x="645" y="900"/>
                  </a:lnTo>
                  <a:lnTo>
                    <a:pt x="648" y="885"/>
                  </a:lnTo>
                  <a:close/>
                  <a:moveTo>
                    <a:pt x="796" y="871"/>
                  </a:moveTo>
                  <a:lnTo>
                    <a:pt x="799" y="917"/>
                  </a:lnTo>
                  <a:lnTo>
                    <a:pt x="794" y="917"/>
                  </a:lnTo>
                  <a:lnTo>
                    <a:pt x="790" y="871"/>
                  </a:lnTo>
                  <a:close/>
                  <a:moveTo>
                    <a:pt x="944" y="891"/>
                  </a:moveTo>
                  <a:lnTo>
                    <a:pt x="945" y="938"/>
                  </a:lnTo>
                  <a:lnTo>
                    <a:pt x="940" y="938"/>
                  </a:lnTo>
                  <a:lnTo>
                    <a:pt x="939" y="891"/>
                  </a:lnTo>
                  <a:close/>
                  <a:moveTo>
                    <a:pt x="767" y="860"/>
                  </a:moveTo>
                  <a:lnTo>
                    <a:pt x="770" y="891"/>
                  </a:lnTo>
                  <a:cubicBezTo>
                    <a:pt x="762" y="906"/>
                    <a:pt x="760" y="925"/>
                    <a:pt x="762" y="941"/>
                  </a:cubicBezTo>
                  <a:cubicBezTo>
                    <a:pt x="756" y="934"/>
                    <a:pt x="751" y="929"/>
                    <a:pt x="751" y="928"/>
                  </a:cubicBezTo>
                  <a:cubicBezTo>
                    <a:pt x="753" y="905"/>
                    <a:pt x="757" y="881"/>
                    <a:pt x="767" y="860"/>
                  </a:cubicBezTo>
                  <a:close/>
                  <a:moveTo>
                    <a:pt x="616" y="871"/>
                  </a:moveTo>
                  <a:lnTo>
                    <a:pt x="634" y="874"/>
                  </a:lnTo>
                  <a:cubicBezTo>
                    <a:pt x="627" y="885"/>
                    <a:pt x="622" y="897"/>
                    <a:pt x="622" y="911"/>
                  </a:cubicBezTo>
                  <a:cubicBezTo>
                    <a:pt x="624" y="921"/>
                    <a:pt x="622" y="934"/>
                    <a:pt x="617" y="945"/>
                  </a:cubicBezTo>
                  <a:cubicBezTo>
                    <a:pt x="619" y="900"/>
                    <a:pt x="619" y="875"/>
                    <a:pt x="616" y="871"/>
                  </a:cubicBezTo>
                  <a:close/>
                  <a:moveTo>
                    <a:pt x="796" y="945"/>
                  </a:moveTo>
                  <a:lnTo>
                    <a:pt x="799" y="966"/>
                  </a:lnTo>
                  <a:lnTo>
                    <a:pt x="794" y="966"/>
                  </a:lnTo>
                  <a:lnTo>
                    <a:pt x="790" y="945"/>
                  </a:lnTo>
                  <a:close/>
                  <a:moveTo>
                    <a:pt x="1027" y="935"/>
                  </a:moveTo>
                  <a:lnTo>
                    <a:pt x="1022" y="977"/>
                  </a:lnTo>
                  <a:lnTo>
                    <a:pt x="1017" y="977"/>
                  </a:lnTo>
                  <a:lnTo>
                    <a:pt x="1022" y="935"/>
                  </a:lnTo>
                  <a:close/>
                  <a:moveTo>
                    <a:pt x="717" y="866"/>
                  </a:moveTo>
                  <a:cubicBezTo>
                    <a:pt x="725" y="866"/>
                    <a:pt x="731" y="866"/>
                    <a:pt x="739" y="868"/>
                  </a:cubicBezTo>
                  <a:cubicBezTo>
                    <a:pt x="748" y="869"/>
                    <a:pt x="750" y="871"/>
                    <a:pt x="745" y="871"/>
                  </a:cubicBezTo>
                  <a:lnTo>
                    <a:pt x="744" y="871"/>
                  </a:lnTo>
                  <a:cubicBezTo>
                    <a:pt x="737" y="871"/>
                    <a:pt x="734" y="877"/>
                    <a:pt x="739" y="888"/>
                  </a:cubicBezTo>
                  <a:cubicBezTo>
                    <a:pt x="740" y="897"/>
                    <a:pt x="740" y="906"/>
                    <a:pt x="739" y="914"/>
                  </a:cubicBezTo>
                  <a:cubicBezTo>
                    <a:pt x="734" y="900"/>
                    <a:pt x="728" y="888"/>
                    <a:pt x="719" y="875"/>
                  </a:cubicBezTo>
                  <a:cubicBezTo>
                    <a:pt x="714" y="883"/>
                    <a:pt x="711" y="891"/>
                    <a:pt x="708" y="898"/>
                  </a:cubicBezTo>
                  <a:cubicBezTo>
                    <a:pt x="705" y="905"/>
                    <a:pt x="704" y="912"/>
                    <a:pt x="702" y="918"/>
                  </a:cubicBezTo>
                  <a:lnTo>
                    <a:pt x="702" y="1001"/>
                  </a:lnTo>
                  <a:lnTo>
                    <a:pt x="694" y="875"/>
                  </a:lnTo>
                  <a:cubicBezTo>
                    <a:pt x="702" y="871"/>
                    <a:pt x="710" y="866"/>
                    <a:pt x="717" y="866"/>
                  </a:cubicBezTo>
                  <a:close/>
                  <a:moveTo>
                    <a:pt x="740" y="991"/>
                  </a:moveTo>
                  <a:lnTo>
                    <a:pt x="736" y="1001"/>
                  </a:lnTo>
                  <a:lnTo>
                    <a:pt x="733" y="1000"/>
                  </a:lnTo>
                  <a:lnTo>
                    <a:pt x="736" y="991"/>
                  </a:lnTo>
                  <a:close/>
                  <a:moveTo>
                    <a:pt x="467" y="981"/>
                  </a:moveTo>
                  <a:lnTo>
                    <a:pt x="467" y="1001"/>
                  </a:lnTo>
                  <a:cubicBezTo>
                    <a:pt x="464" y="1001"/>
                    <a:pt x="462" y="1003"/>
                    <a:pt x="461" y="1003"/>
                  </a:cubicBezTo>
                  <a:cubicBezTo>
                    <a:pt x="459" y="1005"/>
                    <a:pt x="456" y="1005"/>
                    <a:pt x="454" y="1005"/>
                  </a:cubicBezTo>
                  <a:lnTo>
                    <a:pt x="454" y="991"/>
                  </a:lnTo>
                  <a:cubicBezTo>
                    <a:pt x="454" y="985"/>
                    <a:pt x="457" y="981"/>
                    <a:pt x="467" y="981"/>
                  </a:cubicBezTo>
                  <a:close/>
                  <a:moveTo>
                    <a:pt x="651" y="978"/>
                  </a:moveTo>
                  <a:lnTo>
                    <a:pt x="651" y="1006"/>
                  </a:lnTo>
                  <a:cubicBezTo>
                    <a:pt x="647" y="1000"/>
                    <a:pt x="644" y="995"/>
                    <a:pt x="644" y="992"/>
                  </a:cubicBezTo>
                  <a:cubicBezTo>
                    <a:pt x="644" y="988"/>
                    <a:pt x="647" y="983"/>
                    <a:pt x="651" y="978"/>
                  </a:cubicBezTo>
                  <a:close/>
                  <a:moveTo>
                    <a:pt x="604" y="986"/>
                  </a:moveTo>
                  <a:lnTo>
                    <a:pt x="610" y="1008"/>
                  </a:lnTo>
                  <a:lnTo>
                    <a:pt x="607" y="1008"/>
                  </a:lnTo>
                  <a:lnTo>
                    <a:pt x="601" y="988"/>
                  </a:lnTo>
                  <a:lnTo>
                    <a:pt x="604" y="986"/>
                  </a:lnTo>
                  <a:close/>
                  <a:moveTo>
                    <a:pt x="899" y="989"/>
                  </a:moveTo>
                  <a:lnTo>
                    <a:pt x="896" y="1008"/>
                  </a:lnTo>
                  <a:lnTo>
                    <a:pt x="890" y="1008"/>
                  </a:lnTo>
                  <a:lnTo>
                    <a:pt x="893" y="989"/>
                  </a:lnTo>
                  <a:close/>
                  <a:moveTo>
                    <a:pt x="810" y="989"/>
                  </a:moveTo>
                  <a:lnTo>
                    <a:pt x="831" y="1009"/>
                  </a:lnTo>
                  <a:lnTo>
                    <a:pt x="828" y="1012"/>
                  </a:lnTo>
                  <a:lnTo>
                    <a:pt x="805" y="995"/>
                  </a:lnTo>
                  <a:lnTo>
                    <a:pt x="810" y="989"/>
                  </a:lnTo>
                  <a:close/>
                  <a:moveTo>
                    <a:pt x="453" y="1009"/>
                  </a:moveTo>
                  <a:lnTo>
                    <a:pt x="453" y="1018"/>
                  </a:lnTo>
                  <a:lnTo>
                    <a:pt x="447" y="1018"/>
                  </a:lnTo>
                  <a:lnTo>
                    <a:pt x="447" y="1009"/>
                  </a:lnTo>
                  <a:close/>
                  <a:moveTo>
                    <a:pt x="514" y="958"/>
                  </a:moveTo>
                  <a:lnTo>
                    <a:pt x="511" y="1018"/>
                  </a:lnTo>
                  <a:cubicBezTo>
                    <a:pt x="507" y="1018"/>
                    <a:pt x="502" y="1015"/>
                    <a:pt x="497" y="1011"/>
                  </a:cubicBezTo>
                  <a:cubicBezTo>
                    <a:pt x="502" y="1001"/>
                    <a:pt x="507" y="992"/>
                    <a:pt x="510" y="981"/>
                  </a:cubicBezTo>
                  <a:cubicBezTo>
                    <a:pt x="511" y="974"/>
                    <a:pt x="513" y="966"/>
                    <a:pt x="514" y="958"/>
                  </a:cubicBezTo>
                  <a:close/>
                  <a:moveTo>
                    <a:pt x="422" y="972"/>
                  </a:moveTo>
                  <a:lnTo>
                    <a:pt x="427" y="1001"/>
                  </a:lnTo>
                  <a:cubicBezTo>
                    <a:pt x="424" y="1005"/>
                    <a:pt x="422" y="1006"/>
                    <a:pt x="419" y="1009"/>
                  </a:cubicBezTo>
                  <a:cubicBezTo>
                    <a:pt x="417" y="1012"/>
                    <a:pt x="414" y="1017"/>
                    <a:pt x="410" y="1020"/>
                  </a:cubicBezTo>
                  <a:cubicBezTo>
                    <a:pt x="411" y="1005"/>
                    <a:pt x="414" y="988"/>
                    <a:pt x="422" y="972"/>
                  </a:cubicBezTo>
                  <a:close/>
                  <a:moveTo>
                    <a:pt x="985" y="981"/>
                  </a:moveTo>
                  <a:cubicBezTo>
                    <a:pt x="997" y="981"/>
                    <a:pt x="1004" y="988"/>
                    <a:pt x="1004" y="998"/>
                  </a:cubicBezTo>
                  <a:lnTo>
                    <a:pt x="1002" y="1000"/>
                  </a:lnTo>
                  <a:cubicBezTo>
                    <a:pt x="1002" y="1009"/>
                    <a:pt x="996" y="1018"/>
                    <a:pt x="985" y="1021"/>
                  </a:cubicBezTo>
                  <a:lnTo>
                    <a:pt x="985" y="981"/>
                  </a:lnTo>
                  <a:close/>
                  <a:moveTo>
                    <a:pt x="730" y="1041"/>
                  </a:moveTo>
                  <a:cubicBezTo>
                    <a:pt x="728" y="1043"/>
                    <a:pt x="727" y="1044"/>
                    <a:pt x="725" y="1044"/>
                  </a:cubicBezTo>
                  <a:lnTo>
                    <a:pt x="719" y="1049"/>
                  </a:lnTo>
                  <a:lnTo>
                    <a:pt x="739" y="1049"/>
                  </a:lnTo>
                  <a:lnTo>
                    <a:pt x="734" y="1044"/>
                  </a:lnTo>
                  <a:cubicBezTo>
                    <a:pt x="733" y="1044"/>
                    <a:pt x="731" y="1043"/>
                    <a:pt x="730" y="1041"/>
                  </a:cubicBezTo>
                  <a:close/>
                  <a:moveTo>
                    <a:pt x="664" y="1048"/>
                  </a:moveTo>
                  <a:lnTo>
                    <a:pt x="664" y="1051"/>
                  </a:lnTo>
                  <a:lnTo>
                    <a:pt x="674" y="1055"/>
                  </a:lnTo>
                  <a:lnTo>
                    <a:pt x="676" y="1051"/>
                  </a:lnTo>
                  <a:lnTo>
                    <a:pt x="664" y="1048"/>
                  </a:lnTo>
                  <a:close/>
                  <a:moveTo>
                    <a:pt x="920" y="1049"/>
                  </a:moveTo>
                  <a:lnTo>
                    <a:pt x="920" y="1063"/>
                  </a:lnTo>
                  <a:lnTo>
                    <a:pt x="914" y="1063"/>
                  </a:lnTo>
                  <a:lnTo>
                    <a:pt x="914" y="1049"/>
                  </a:lnTo>
                  <a:close/>
                  <a:moveTo>
                    <a:pt x="253" y="1049"/>
                  </a:moveTo>
                  <a:lnTo>
                    <a:pt x="253" y="1071"/>
                  </a:lnTo>
                  <a:lnTo>
                    <a:pt x="248" y="1071"/>
                  </a:lnTo>
                  <a:lnTo>
                    <a:pt x="248" y="1049"/>
                  </a:lnTo>
                  <a:close/>
                  <a:moveTo>
                    <a:pt x="879" y="1046"/>
                  </a:moveTo>
                  <a:lnTo>
                    <a:pt x="900" y="1078"/>
                  </a:lnTo>
                  <a:lnTo>
                    <a:pt x="897" y="1080"/>
                  </a:lnTo>
                  <a:lnTo>
                    <a:pt x="874" y="1051"/>
                  </a:lnTo>
                  <a:lnTo>
                    <a:pt x="879" y="1046"/>
                  </a:lnTo>
                  <a:close/>
                  <a:moveTo>
                    <a:pt x="993" y="1040"/>
                  </a:moveTo>
                  <a:lnTo>
                    <a:pt x="993" y="1080"/>
                  </a:lnTo>
                  <a:lnTo>
                    <a:pt x="987" y="1080"/>
                  </a:lnTo>
                  <a:lnTo>
                    <a:pt x="987" y="1040"/>
                  </a:lnTo>
                  <a:close/>
                  <a:moveTo>
                    <a:pt x="234" y="1020"/>
                  </a:moveTo>
                  <a:lnTo>
                    <a:pt x="234" y="1083"/>
                  </a:lnTo>
                  <a:lnTo>
                    <a:pt x="228" y="1083"/>
                  </a:lnTo>
                  <a:lnTo>
                    <a:pt x="228" y="1020"/>
                  </a:lnTo>
                  <a:close/>
                  <a:moveTo>
                    <a:pt x="964" y="1049"/>
                  </a:moveTo>
                  <a:cubicBezTo>
                    <a:pt x="964" y="1054"/>
                    <a:pt x="964" y="1061"/>
                    <a:pt x="965" y="1071"/>
                  </a:cubicBezTo>
                  <a:cubicBezTo>
                    <a:pt x="967" y="1081"/>
                    <a:pt x="967" y="1089"/>
                    <a:pt x="967" y="1094"/>
                  </a:cubicBezTo>
                  <a:lnTo>
                    <a:pt x="965" y="1094"/>
                  </a:lnTo>
                  <a:cubicBezTo>
                    <a:pt x="965" y="1106"/>
                    <a:pt x="960" y="1117"/>
                    <a:pt x="953" y="1126"/>
                  </a:cubicBezTo>
                  <a:lnTo>
                    <a:pt x="953" y="1055"/>
                  </a:lnTo>
                  <a:cubicBezTo>
                    <a:pt x="954" y="1052"/>
                    <a:pt x="959" y="1049"/>
                    <a:pt x="964" y="1049"/>
                  </a:cubicBezTo>
                  <a:close/>
                  <a:moveTo>
                    <a:pt x="371" y="1154"/>
                  </a:moveTo>
                  <a:lnTo>
                    <a:pt x="371" y="1164"/>
                  </a:lnTo>
                  <a:lnTo>
                    <a:pt x="365" y="1164"/>
                  </a:lnTo>
                  <a:lnTo>
                    <a:pt x="365" y="1154"/>
                  </a:lnTo>
                  <a:close/>
                  <a:moveTo>
                    <a:pt x="956" y="1141"/>
                  </a:moveTo>
                  <a:lnTo>
                    <a:pt x="950" y="1172"/>
                  </a:lnTo>
                  <a:lnTo>
                    <a:pt x="944" y="1172"/>
                  </a:lnTo>
                  <a:lnTo>
                    <a:pt x="951" y="1141"/>
                  </a:lnTo>
                  <a:close/>
                  <a:moveTo>
                    <a:pt x="1036" y="1178"/>
                  </a:moveTo>
                  <a:lnTo>
                    <a:pt x="1033" y="1192"/>
                  </a:lnTo>
                  <a:cubicBezTo>
                    <a:pt x="1024" y="1192"/>
                    <a:pt x="1017" y="1186"/>
                    <a:pt x="1016" y="1178"/>
                  </a:cubicBezTo>
                  <a:close/>
                  <a:moveTo>
                    <a:pt x="1205" y="1195"/>
                  </a:moveTo>
                  <a:lnTo>
                    <a:pt x="1207" y="1199"/>
                  </a:lnTo>
                  <a:lnTo>
                    <a:pt x="1207" y="1199"/>
                  </a:lnTo>
                  <a:cubicBezTo>
                    <a:pt x="1207" y="1197"/>
                    <a:pt x="1206" y="1196"/>
                    <a:pt x="1205" y="1195"/>
                  </a:cubicBezTo>
                  <a:close/>
                  <a:moveTo>
                    <a:pt x="990" y="1172"/>
                  </a:moveTo>
                  <a:cubicBezTo>
                    <a:pt x="991" y="1177"/>
                    <a:pt x="993" y="1180"/>
                    <a:pt x="994" y="1183"/>
                  </a:cubicBezTo>
                  <a:cubicBezTo>
                    <a:pt x="996" y="1186"/>
                    <a:pt x="996" y="1188"/>
                    <a:pt x="997" y="1191"/>
                  </a:cubicBezTo>
                  <a:lnTo>
                    <a:pt x="993" y="1215"/>
                  </a:lnTo>
                  <a:cubicBezTo>
                    <a:pt x="987" y="1212"/>
                    <a:pt x="982" y="1206"/>
                    <a:pt x="982" y="1200"/>
                  </a:cubicBezTo>
                  <a:cubicBezTo>
                    <a:pt x="982" y="1189"/>
                    <a:pt x="984" y="1180"/>
                    <a:pt x="990" y="1172"/>
                  </a:cubicBezTo>
                  <a:close/>
                  <a:moveTo>
                    <a:pt x="993" y="1231"/>
                  </a:moveTo>
                  <a:lnTo>
                    <a:pt x="993" y="1261"/>
                  </a:lnTo>
                  <a:lnTo>
                    <a:pt x="987" y="1261"/>
                  </a:lnTo>
                  <a:lnTo>
                    <a:pt x="987" y="1231"/>
                  </a:lnTo>
                  <a:close/>
                  <a:moveTo>
                    <a:pt x="1163" y="1231"/>
                  </a:moveTo>
                  <a:lnTo>
                    <a:pt x="1162" y="1274"/>
                  </a:lnTo>
                  <a:lnTo>
                    <a:pt x="1157" y="1274"/>
                  </a:lnTo>
                  <a:lnTo>
                    <a:pt x="1159" y="1231"/>
                  </a:lnTo>
                  <a:close/>
                  <a:moveTo>
                    <a:pt x="1105" y="1248"/>
                  </a:moveTo>
                  <a:lnTo>
                    <a:pt x="1105" y="1275"/>
                  </a:lnTo>
                  <a:lnTo>
                    <a:pt x="1091" y="1272"/>
                  </a:lnTo>
                  <a:lnTo>
                    <a:pt x="1091" y="1248"/>
                  </a:lnTo>
                  <a:close/>
                  <a:moveTo>
                    <a:pt x="1128" y="1271"/>
                  </a:moveTo>
                  <a:lnTo>
                    <a:pt x="1140" y="1274"/>
                  </a:lnTo>
                  <a:cubicBezTo>
                    <a:pt x="1137" y="1277"/>
                    <a:pt x="1133" y="1280"/>
                    <a:pt x="1128" y="1280"/>
                  </a:cubicBezTo>
                  <a:lnTo>
                    <a:pt x="1128" y="1271"/>
                  </a:lnTo>
                  <a:close/>
                  <a:moveTo>
                    <a:pt x="994" y="1263"/>
                  </a:moveTo>
                  <a:lnTo>
                    <a:pt x="1005" y="1286"/>
                  </a:lnTo>
                  <a:lnTo>
                    <a:pt x="999" y="1286"/>
                  </a:lnTo>
                  <a:lnTo>
                    <a:pt x="990" y="1264"/>
                  </a:lnTo>
                  <a:lnTo>
                    <a:pt x="994" y="1263"/>
                  </a:lnTo>
                  <a:close/>
                  <a:moveTo>
                    <a:pt x="1031" y="1248"/>
                  </a:moveTo>
                  <a:cubicBezTo>
                    <a:pt x="1045" y="1255"/>
                    <a:pt x="1056" y="1269"/>
                    <a:pt x="1060" y="1284"/>
                  </a:cubicBezTo>
                  <a:lnTo>
                    <a:pt x="1059" y="1284"/>
                  </a:lnTo>
                  <a:cubicBezTo>
                    <a:pt x="1057" y="1284"/>
                    <a:pt x="1054" y="1284"/>
                    <a:pt x="1053" y="1286"/>
                  </a:cubicBezTo>
                  <a:lnTo>
                    <a:pt x="1031" y="1286"/>
                  </a:lnTo>
                  <a:lnTo>
                    <a:pt x="1031" y="1248"/>
                  </a:lnTo>
                  <a:close/>
                  <a:moveTo>
                    <a:pt x="277" y="1020"/>
                  </a:moveTo>
                  <a:lnTo>
                    <a:pt x="282" y="1277"/>
                  </a:lnTo>
                  <a:cubicBezTo>
                    <a:pt x="282" y="1280"/>
                    <a:pt x="279" y="1283"/>
                    <a:pt x="274" y="1289"/>
                  </a:cubicBezTo>
                  <a:cubicBezTo>
                    <a:pt x="271" y="1283"/>
                    <a:pt x="270" y="1278"/>
                    <a:pt x="268" y="1275"/>
                  </a:cubicBezTo>
                  <a:cubicBezTo>
                    <a:pt x="267" y="1272"/>
                    <a:pt x="265" y="1269"/>
                    <a:pt x="264" y="1266"/>
                  </a:cubicBezTo>
                  <a:lnTo>
                    <a:pt x="273" y="1238"/>
                  </a:lnTo>
                  <a:lnTo>
                    <a:pt x="277" y="1020"/>
                  </a:lnTo>
                  <a:close/>
                  <a:moveTo>
                    <a:pt x="324" y="1008"/>
                  </a:moveTo>
                  <a:lnTo>
                    <a:pt x="324" y="1177"/>
                  </a:lnTo>
                  <a:cubicBezTo>
                    <a:pt x="326" y="1206"/>
                    <a:pt x="329" y="1221"/>
                    <a:pt x="329" y="1221"/>
                  </a:cubicBezTo>
                  <a:cubicBezTo>
                    <a:pt x="330" y="1221"/>
                    <a:pt x="330" y="1220"/>
                    <a:pt x="330" y="1218"/>
                  </a:cubicBezTo>
                  <a:lnTo>
                    <a:pt x="330" y="1295"/>
                  </a:lnTo>
                  <a:cubicBezTo>
                    <a:pt x="319" y="1288"/>
                    <a:pt x="311" y="1275"/>
                    <a:pt x="308" y="1261"/>
                  </a:cubicBezTo>
                  <a:lnTo>
                    <a:pt x="308" y="1052"/>
                  </a:lnTo>
                  <a:cubicBezTo>
                    <a:pt x="318" y="1039"/>
                    <a:pt x="322" y="1024"/>
                    <a:pt x="324" y="1008"/>
                  </a:cubicBezTo>
                  <a:close/>
                  <a:moveTo>
                    <a:pt x="7" y="1289"/>
                  </a:moveTo>
                  <a:cubicBezTo>
                    <a:pt x="4" y="1292"/>
                    <a:pt x="2" y="1295"/>
                    <a:pt x="2" y="1300"/>
                  </a:cubicBezTo>
                  <a:cubicBezTo>
                    <a:pt x="1" y="1301"/>
                    <a:pt x="2" y="1303"/>
                    <a:pt x="4" y="1304"/>
                  </a:cubicBezTo>
                  <a:lnTo>
                    <a:pt x="19" y="1304"/>
                  </a:lnTo>
                  <a:cubicBezTo>
                    <a:pt x="13" y="1300"/>
                    <a:pt x="10" y="1295"/>
                    <a:pt x="7" y="1289"/>
                  </a:cubicBezTo>
                  <a:close/>
                  <a:moveTo>
                    <a:pt x="556" y="0"/>
                  </a:moveTo>
                  <a:cubicBezTo>
                    <a:pt x="551" y="3"/>
                    <a:pt x="548" y="9"/>
                    <a:pt x="548" y="15"/>
                  </a:cubicBezTo>
                  <a:cubicBezTo>
                    <a:pt x="550" y="20"/>
                    <a:pt x="551" y="25"/>
                    <a:pt x="554" y="28"/>
                  </a:cubicBezTo>
                  <a:cubicBezTo>
                    <a:pt x="559" y="31"/>
                    <a:pt x="561" y="37"/>
                    <a:pt x="561" y="42"/>
                  </a:cubicBezTo>
                  <a:cubicBezTo>
                    <a:pt x="561" y="42"/>
                    <a:pt x="559" y="42"/>
                    <a:pt x="559" y="43"/>
                  </a:cubicBezTo>
                  <a:cubicBezTo>
                    <a:pt x="559" y="45"/>
                    <a:pt x="559" y="46"/>
                    <a:pt x="557" y="48"/>
                  </a:cubicBezTo>
                  <a:cubicBezTo>
                    <a:pt x="552" y="45"/>
                    <a:pt x="546" y="43"/>
                    <a:pt x="539" y="43"/>
                  </a:cubicBezTo>
                  <a:cubicBezTo>
                    <a:pt x="538" y="43"/>
                    <a:pt x="536" y="43"/>
                    <a:pt x="534" y="43"/>
                  </a:cubicBezTo>
                  <a:cubicBezTo>
                    <a:pt x="534" y="65"/>
                    <a:pt x="521" y="77"/>
                    <a:pt x="496" y="80"/>
                  </a:cubicBezTo>
                  <a:cubicBezTo>
                    <a:pt x="470" y="82"/>
                    <a:pt x="444" y="86"/>
                    <a:pt x="419" y="94"/>
                  </a:cubicBezTo>
                  <a:cubicBezTo>
                    <a:pt x="433" y="94"/>
                    <a:pt x="439" y="97"/>
                    <a:pt x="439" y="103"/>
                  </a:cubicBezTo>
                  <a:cubicBezTo>
                    <a:pt x="441" y="115"/>
                    <a:pt x="445" y="128"/>
                    <a:pt x="453" y="137"/>
                  </a:cubicBezTo>
                  <a:cubicBezTo>
                    <a:pt x="465" y="129"/>
                    <a:pt x="477" y="126"/>
                    <a:pt x="491" y="126"/>
                  </a:cubicBezTo>
                  <a:cubicBezTo>
                    <a:pt x="499" y="128"/>
                    <a:pt x="504" y="131"/>
                    <a:pt x="504" y="138"/>
                  </a:cubicBezTo>
                  <a:cubicBezTo>
                    <a:pt x="481" y="231"/>
                    <a:pt x="454" y="282"/>
                    <a:pt x="425" y="289"/>
                  </a:cubicBezTo>
                  <a:cubicBezTo>
                    <a:pt x="427" y="295"/>
                    <a:pt x="427" y="302"/>
                    <a:pt x="428" y="308"/>
                  </a:cubicBezTo>
                  <a:lnTo>
                    <a:pt x="428" y="326"/>
                  </a:lnTo>
                  <a:cubicBezTo>
                    <a:pt x="428" y="405"/>
                    <a:pt x="411" y="462"/>
                    <a:pt x="381" y="497"/>
                  </a:cubicBezTo>
                  <a:lnTo>
                    <a:pt x="370" y="489"/>
                  </a:lnTo>
                  <a:lnTo>
                    <a:pt x="374" y="475"/>
                  </a:lnTo>
                  <a:cubicBezTo>
                    <a:pt x="374" y="458"/>
                    <a:pt x="370" y="443"/>
                    <a:pt x="362" y="428"/>
                  </a:cubicBezTo>
                  <a:lnTo>
                    <a:pt x="362" y="543"/>
                  </a:lnTo>
                  <a:cubicBezTo>
                    <a:pt x="362" y="575"/>
                    <a:pt x="347" y="631"/>
                    <a:pt x="316" y="709"/>
                  </a:cubicBezTo>
                  <a:cubicBezTo>
                    <a:pt x="302" y="745"/>
                    <a:pt x="290" y="777"/>
                    <a:pt x="279" y="806"/>
                  </a:cubicBezTo>
                  <a:cubicBezTo>
                    <a:pt x="270" y="835"/>
                    <a:pt x="262" y="861"/>
                    <a:pt x="256" y="885"/>
                  </a:cubicBezTo>
                  <a:cubicBezTo>
                    <a:pt x="251" y="898"/>
                    <a:pt x="248" y="909"/>
                    <a:pt x="245" y="920"/>
                  </a:cubicBezTo>
                  <a:cubicBezTo>
                    <a:pt x="242" y="931"/>
                    <a:pt x="241" y="940"/>
                    <a:pt x="239" y="948"/>
                  </a:cubicBezTo>
                  <a:cubicBezTo>
                    <a:pt x="230" y="961"/>
                    <a:pt x="217" y="974"/>
                    <a:pt x="204" y="985"/>
                  </a:cubicBezTo>
                  <a:lnTo>
                    <a:pt x="208" y="1001"/>
                  </a:lnTo>
                  <a:cubicBezTo>
                    <a:pt x="204" y="1031"/>
                    <a:pt x="194" y="1060"/>
                    <a:pt x="184" y="1088"/>
                  </a:cubicBezTo>
                  <a:cubicBezTo>
                    <a:pt x="174" y="1111"/>
                    <a:pt x="167" y="1131"/>
                    <a:pt x="162" y="1144"/>
                  </a:cubicBezTo>
                  <a:cubicBezTo>
                    <a:pt x="159" y="1155"/>
                    <a:pt x="156" y="1166"/>
                    <a:pt x="154" y="1178"/>
                  </a:cubicBezTo>
                  <a:cubicBezTo>
                    <a:pt x="150" y="1189"/>
                    <a:pt x="145" y="1201"/>
                    <a:pt x="141" y="1212"/>
                  </a:cubicBezTo>
                  <a:cubicBezTo>
                    <a:pt x="136" y="1224"/>
                    <a:pt x="130" y="1237"/>
                    <a:pt x="125" y="1249"/>
                  </a:cubicBezTo>
                  <a:cubicBezTo>
                    <a:pt x="107" y="1289"/>
                    <a:pt x="94" y="1308"/>
                    <a:pt x="85" y="1308"/>
                  </a:cubicBezTo>
                  <a:cubicBezTo>
                    <a:pt x="78" y="1308"/>
                    <a:pt x="70" y="1306"/>
                    <a:pt x="64" y="1303"/>
                  </a:cubicBezTo>
                  <a:cubicBezTo>
                    <a:pt x="56" y="1301"/>
                    <a:pt x="48" y="1300"/>
                    <a:pt x="42" y="1300"/>
                  </a:cubicBezTo>
                  <a:cubicBezTo>
                    <a:pt x="39" y="1300"/>
                    <a:pt x="34" y="1303"/>
                    <a:pt x="28" y="1309"/>
                  </a:cubicBezTo>
                  <a:cubicBezTo>
                    <a:pt x="31" y="1321"/>
                    <a:pt x="42" y="1329"/>
                    <a:pt x="54" y="1329"/>
                  </a:cubicBezTo>
                  <a:cubicBezTo>
                    <a:pt x="56" y="1329"/>
                    <a:pt x="59" y="1328"/>
                    <a:pt x="62" y="1328"/>
                  </a:cubicBezTo>
                  <a:cubicBezTo>
                    <a:pt x="64" y="1326"/>
                    <a:pt x="67" y="1324"/>
                    <a:pt x="70" y="1324"/>
                  </a:cubicBezTo>
                  <a:cubicBezTo>
                    <a:pt x="81" y="1326"/>
                    <a:pt x="90" y="1331"/>
                    <a:pt x="99" y="1337"/>
                  </a:cubicBezTo>
                  <a:cubicBezTo>
                    <a:pt x="93" y="1346"/>
                    <a:pt x="88" y="1354"/>
                    <a:pt x="85" y="1363"/>
                  </a:cubicBezTo>
                  <a:cubicBezTo>
                    <a:pt x="84" y="1371"/>
                    <a:pt x="81" y="1377"/>
                    <a:pt x="79" y="1384"/>
                  </a:cubicBezTo>
                  <a:cubicBezTo>
                    <a:pt x="88" y="1369"/>
                    <a:pt x="96" y="1357"/>
                    <a:pt x="102" y="1346"/>
                  </a:cubicBezTo>
                  <a:cubicBezTo>
                    <a:pt x="107" y="1337"/>
                    <a:pt x="111" y="1326"/>
                    <a:pt x="114" y="1317"/>
                  </a:cubicBezTo>
                  <a:cubicBezTo>
                    <a:pt x="144" y="1329"/>
                    <a:pt x="176" y="1337"/>
                    <a:pt x="210" y="1337"/>
                  </a:cubicBezTo>
                  <a:cubicBezTo>
                    <a:pt x="221" y="1335"/>
                    <a:pt x="233" y="1334"/>
                    <a:pt x="245" y="1331"/>
                  </a:cubicBezTo>
                  <a:cubicBezTo>
                    <a:pt x="256" y="1328"/>
                    <a:pt x="267" y="1326"/>
                    <a:pt x="279" y="1326"/>
                  </a:cubicBezTo>
                  <a:cubicBezTo>
                    <a:pt x="308" y="1326"/>
                    <a:pt x="325" y="1334"/>
                    <a:pt x="331" y="1348"/>
                  </a:cubicBezTo>
                  <a:lnTo>
                    <a:pt x="321" y="1360"/>
                  </a:lnTo>
                  <a:lnTo>
                    <a:pt x="321" y="1378"/>
                  </a:lnTo>
                  <a:cubicBezTo>
                    <a:pt x="325" y="1377"/>
                    <a:pt x="330" y="1369"/>
                    <a:pt x="334" y="1357"/>
                  </a:cubicBezTo>
                  <a:cubicBezTo>
                    <a:pt x="339" y="1343"/>
                    <a:pt x="344" y="1335"/>
                    <a:pt x="348" y="1334"/>
                  </a:cubicBezTo>
                  <a:cubicBezTo>
                    <a:pt x="365" y="1326"/>
                    <a:pt x="384" y="1320"/>
                    <a:pt x="404" y="1317"/>
                  </a:cubicBezTo>
                  <a:cubicBezTo>
                    <a:pt x="397" y="1313"/>
                    <a:pt x="390" y="1310"/>
                    <a:pt x="382" y="1310"/>
                  </a:cubicBezTo>
                  <a:cubicBezTo>
                    <a:pt x="381" y="1310"/>
                    <a:pt x="379" y="1310"/>
                    <a:pt x="377" y="1311"/>
                  </a:cubicBezTo>
                  <a:lnTo>
                    <a:pt x="374" y="1311"/>
                  </a:lnTo>
                  <a:cubicBezTo>
                    <a:pt x="365" y="1311"/>
                    <a:pt x="356" y="1309"/>
                    <a:pt x="350" y="1303"/>
                  </a:cubicBezTo>
                  <a:cubicBezTo>
                    <a:pt x="371" y="1237"/>
                    <a:pt x="388" y="1184"/>
                    <a:pt x="401" y="1146"/>
                  </a:cubicBezTo>
                  <a:cubicBezTo>
                    <a:pt x="408" y="1120"/>
                    <a:pt x="414" y="1094"/>
                    <a:pt x="419" y="1068"/>
                  </a:cubicBezTo>
                  <a:cubicBezTo>
                    <a:pt x="427" y="1060"/>
                    <a:pt x="437" y="1055"/>
                    <a:pt x="448" y="1055"/>
                  </a:cubicBezTo>
                  <a:lnTo>
                    <a:pt x="476" y="1055"/>
                  </a:lnTo>
                  <a:cubicBezTo>
                    <a:pt x="484" y="1052"/>
                    <a:pt x="491" y="1048"/>
                    <a:pt x="499" y="1043"/>
                  </a:cubicBezTo>
                  <a:cubicBezTo>
                    <a:pt x="504" y="1038"/>
                    <a:pt x="508" y="1035"/>
                    <a:pt x="514" y="1034"/>
                  </a:cubicBezTo>
                  <a:cubicBezTo>
                    <a:pt x="521" y="1044"/>
                    <a:pt x="531" y="1052"/>
                    <a:pt x="544" y="1054"/>
                  </a:cubicBezTo>
                  <a:cubicBezTo>
                    <a:pt x="553" y="1054"/>
                    <a:pt x="561" y="1054"/>
                    <a:pt x="570" y="1055"/>
                  </a:cubicBezTo>
                  <a:cubicBezTo>
                    <a:pt x="568" y="1051"/>
                    <a:pt x="568" y="1046"/>
                    <a:pt x="568" y="1040"/>
                  </a:cubicBezTo>
                  <a:cubicBezTo>
                    <a:pt x="568" y="1034"/>
                    <a:pt x="573" y="1029"/>
                    <a:pt x="585" y="1029"/>
                  </a:cubicBezTo>
                  <a:cubicBezTo>
                    <a:pt x="597" y="1029"/>
                    <a:pt x="605" y="1034"/>
                    <a:pt x="608" y="1043"/>
                  </a:cubicBezTo>
                  <a:lnTo>
                    <a:pt x="599" y="1051"/>
                  </a:lnTo>
                  <a:cubicBezTo>
                    <a:pt x="597" y="1050"/>
                    <a:pt x="596" y="1049"/>
                    <a:pt x="594" y="1049"/>
                  </a:cubicBezTo>
                  <a:cubicBezTo>
                    <a:pt x="592" y="1049"/>
                    <a:pt x="590" y="1050"/>
                    <a:pt x="588" y="1051"/>
                  </a:cubicBezTo>
                  <a:cubicBezTo>
                    <a:pt x="594" y="1055"/>
                    <a:pt x="601" y="1058"/>
                    <a:pt x="608" y="1060"/>
                  </a:cubicBezTo>
                  <a:cubicBezTo>
                    <a:pt x="619" y="1058"/>
                    <a:pt x="628" y="1054"/>
                    <a:pt x="634" y="1044"/>
                  </a:cubicBezTo>
                  <a:cubicBezTo>
                    <a:pt x="642" y="1035"/>
                    <a:pt x="654" y="1029"/>
                    <a:pt x="667" y="1029"/>
                  </a:cubicBezTo>
                  <a:cubicBezTo>
                    <a:pt x="677" y="1029"/>
                    <a:pt x="684" y="1035"/>
                    <a:pt x="684" y="1048"/>
                  </a:cubicBezTo>
                  <a:cubicBezTo>
                    <a:pt x="691" y="1046"/>
                    <a:pt x="697" y="1043"/>
                    <a:pt x="704" y="1038"/>
                  </a:cubicBezTo>
                  <a:cubicBezTo>
                    <a:pt x="710" y="1034"/>
                    <a:pt x="717" y="1031"/>
                    <a:pt x="725" y="1029"/>
                  </a:cubicBezTo>
                  <a:cubicBezTo>
                    <a:pt x="736" y="1031"/>
                    <a:pt x="748" y="1034"/>
                    <a:pt x="759" y="1038"/>
                  </a:cubicBezTo>
                  <a:cubicBezTo>
                    <a:pt x="770" y="1041"/>
                    <a:pt x="782" y="1044"/>
                    <a:pt x="794" y="1046"/>
                  </a:cubicBezTo>
                  <a:cubicBezTo>
                    <a:pt x="799" y="1044"/>
                    <a:pt x="805" y="1044"/>
                    <a:pt x="811" y="1043"/>
                  </a:cubicBezTo>
                  <a:cubicBezTo>
                    <a:pt x="816" y="1043"/>
                    <a:pt x="822" y="1041"/>
                    <a:pt x="827" y="1041"/>
                  </a:cubicBezTo>
                  <a:cubicBezTo>
                    <a:pt x="851" y="1041"/>
                    <a:pt x="867" y="1049"/>
                    <a:pt x="871" y="1063"/>
                  </a:cubicBezTo>
                  <a:cubicBezTo>
                    <a:pt x="879" y="1088"/>
                    <a:pt x="893" y="1111"/>
                    <a:pt x="913" y="1129"/>
                  </a:cubicBezTo>
                  <a:cubicBezTo>
                    <a:pt x="914" y="1140"/>
                    <a:pt x="917" y="1151"/>
                    <a:pt x="920" y="1160"/>
                  </a:cubicBezTo>
                  <a:cubicBezTo>
                    <a:pt x="925" y="1177"/>
                    <a:pt x="931" y="1194"/>
                    <a:pt x="937" y="1209"/>
                  </a:cubicBezTo>
                  <a:lnTo>
                    <a:pt x="960" y="1271"/>
                  </a:lnTo>
                  <a:cubicBezTo>
                    <a:pt x="960" y="1280"/>
                    <a:pt x="953" y="1284"/>
                    <a:pt x="936" y="1284"/>
                  </a:cubicBezTo>
                  <a:cubicBezTo>
                    <a:pt x="931" y="1284"/>
                    <a:pt x="928" y="1283"/>
                    <a:pt x="924" y="1283"/>
                  </a:cubicBezTo>
                  <a:cubicBezTo>
                    <a:pt x="920" y="1281"/>
                    <a:pt x="916" y="1281"/>
                    <a:pt x="911" y="1281"/>
                  </a:cubicBezTo>
                  <a:cubicBezTo>
                    <a:pt x="904" y="1281"/>
                    <a:pt x="897" y="1286"/>
                    <a:pt x="893" y="1297"/>
                  </a:cubicBezTo>
                  <a:cubicBezTo>
                    <a:pt x="904" y="1298"/>
                    <a:pt x="916" y="1300"/>
                    <a:pt x="927" y="1303"/>
                  </a:cubicBezTo>
                  <a:cubicBezTo>
                    <a:pt x="934" y="1304"/>
                    <a:pt x="936" y="1304"/>
                    <a:pt x="934" y="1304"/>
                  </a:cubicBezTo>
                  <a:cubicBezTo>
                    <a:pt x="937" y="1304"/>
                    <a:pt x="940" y="1304"/>
                    <a:pt x="944" y="1303"/>
                  </a:cubicBezTo>
                  <a:cubicBezTo>
                    <a:pt x="947" y="1301"/>
                    <a:pt x="950" y="1300"/>
                    <a:pt x="953" y="1300"/>
                  </a:cubicBezTo>
                  <a:cubicBezTo>
                    <a:pt x="957" y="1300"/>
                    <a:pt x="962" y="1303"/>
                    <a:pt x="965" y="1306"/>
                  </a:cubicBezTo>
                  <a:cubicBezTo>
                    <a:pt x="970" y="1312"/>
                    <a:pt x="974" y="1317"/>
                    <a:pt x="979" y="1323"/>
                  </a:cubicBezTo>
                  <a:cubicBezTo>
                    <a:pt x="984" y="1328"/>
                    <a:pt x="988" y="1334"/>
                    <a:pt x="993" y="1340"/>
                  </a:cubicBezTo>
                  <a:cubicBezTo>
                    <a:pt x="994" y="1343"/>
                    <a:pt x="997" y="1348"/>
                    <a:pt x="1002" y="1351"/>
                  </a:cubicBezTo>
                  <a:cubicBezTo>
                    <a:pt x="993" y="1325"/>
                    <a:pt x="988" y="1313"/>
                    <a:pt x="987" y="1313"/>
                  </a:cubicBezTo>
                  <a:cubicBezTo>
                    <a:pt x="987" y="1313"/>
                    <a:pt x="987" y="1313"/>
                    <a:pt x="987" y="1314"/>
                  </a:cubicBezTo>
                  <a:lnTo>
                    <a:pt x="987" y="1314"/>
                  </a:lnTo>
                  <a:cubicBezTo>
                    <a:pt x="987" y="1309"/>
                    <a:pt x="990" y="1304"/>
                    <a:pt x="997" y="1300"/>
                  </a:cubicBezTo>
                  <a:cubicBezTo>
                    <a:pt x="1010" y="1308"/>
                    <a:pt x="1025" y="1312"/>
                    <a:pt x="1039" y="1314"/>
                  </a:cubicBezTo>
                  <a:cubicBezTo>
                    <a:pt x="1050" y="1314"/>
                    <a:pt x="1059" y="1312"/>
                    <a:pt x="1068" y="1311"/>
                  </a:cubicBezTo>
                  <a:cubicBezTo>
                    <a:pt x="1077" y="1309"/>
                    <a:pt x="1087" y="1309"/>
                    <a:pt x="1096" y="1309"/>
                  </a:cubicBezTo>
                  <a:cubicBezTo>
                    <a:pt x="1111" y="1309"/>
                    <a:pt x="1125" y="1311"/>
                    <a:pt x="1139" y="1312"/>
                  </a:cubicBezTo>
                  <a:cubicBezTo>
                    <a:pt x="1153" y="1315"/>
                    <a:pt x="1167" y="1317"/>
                    <a:pt x="1182" y="1317"/>
                  </a:cubicBezTo>
                  <a:cubicBezTo>
                    <a:pt x="1183" y="1317"/>
                    <a:pt x="1184" y="1317"/>
                    <a:pt x="1185" y="1317"/>
                  </a:cubicBezTo>
                  <a:cubicBezTo>
                    <a:pt x="1196" y="1317"/>
                    <a:pt x="1207" y="1310"/>
                    <a:pt x="1213" y="1300"/>
                  </a:cubicBezTo>
                  <a:cubicBezTo>
                    <a:pt x="1231" y="1306"/>
                    <a:pt x="1245" y="1320"/>
                    <a:pt x="1253" y="1338"/>
                  </a:cubicBezTo>
                  <a:cubicBezTo>
                    <a:pt x="1257" y="1354"/>
                    <a:pt x="1265" y="1368"/>
                    <a:pt x="1273" y="1381"/>
                  </a:cubicBezTo>
                  <a:cubicBezTo>
                    <a:pt x="1276" y="1369"/>
                    <a:pt x="1277" y="1363"/>
                    <a:pt x="1277" y="1363"/>
                  </a:cubicBezTo>
                  <a:lnTo>
                    <a:pt x="1277" y="1361"/>
                  </a:lnTo>
                  <a:cubicBezTo>
                    <a:pt x="1276" y="1360"/>
                    <a:pt x="1273" y="1358"/>
                    <a:pt x="1271" y="1357"/>
                  </a:cubicBezTo>
                  <a:cubicBezTo>
                    <a:pt x="1271" y="1355"/>
                    <a:pt x="1270" y="1354"/>
                    <a:pt x="1268" y="1351"/>
                  </a:cubicBezTo>
                  <a:cubicBezTo>
                    <a:pt x="1265" y="1346"/>
                    <a:pt x="1263" y="1340"/>
                    <a:pt x="1262" y="1334"/>
                  </a:cubicBezTo>
                  <a:cubicBezTo>
                    <a:pt x="1259" y="1326"/>
                    <a:pt x="1254" y="1318"/>
                    <a:pt x="1251" y="1311"/>
                  </a:cubicBezTo>
                  <a:cubicBezTo>
                    <a:pt x="1254" y="1308"/>
                    <a:pt x="1256" y="1304"/>
                    <a:pt x="1259" y="1301"/>
                  </a:cubicBezTo>
                  <a:cubicBezTo>
                    <a:pt x="1262" y="1297"/>
                    <a:pt x="1265" y="1294"/>
                    <a:pt x="1267" y="1289"/>
                  </a:cubicBezTo>
                  <a:cubicBezTo>
                    <a:pt x="1240" y="1278"/>
                    <a:pt x="1227" y="1266"/>
                    <a:pt x="1227" y="1251"/>
                  </a:cubicBezTo>
                  <a:cubicBezTo>
                    <a:pt x="1227" y="1248"/>
                    <a:pt x="1227" y="1244"/>
                    <a:pt x="1228" y="1241"/>
                  </a:cubicBezTo>
                  <a:lnTo>
                    <a:pt x="1260" y="1278"/>
                  </a:lnTo>
                  <a:lnTo>
                    <a:pt x="1207" y="1199"/>
                  </a:lnTo>
                  <a:lnTo>
                    <a:pt x="1207" y="1199"/>
                  </a:lnTo>
                  <a:cubicBezTo>
                    <a:pt x="1210" y="1204"/>
                    <a:pt x="1209" y="1210"/>
                    <a:pt x="1208" y="1215"/>
                  </a:cubicBezTo>
                  <a:cubicBezTo>
                    <a:pt x="1191" y="1197"/>
                    <a:pt x="1174" y="1178"/>
                    <a:pt x="1154" y="1163"/>
                  </a:cubicBezTo>
                  <a:lnTo>
                    <a:pt x="1154" y="1140"/>
                  </a:lnTo>
                  <a:lnTo>
                    <a:pt x="1165" y="1135"/>
                  </a:lnTo>
                  <a:lnTo>
                    <a:pt x="1190" y="1171"/>
                  </a:lnTo>
                  <a:cubicBezTo>
                    <a:pt x="1193" y="1175"/>
                    <a:pt x="1196" y="1180"/>
                    <a:pt x="1199" y="1184"/>
                  </a:cubicBezTo>
                  <a:cubicBezTo>
                    <a:pt x="1162" y="1091"/>
                    <a:pt x="1131" y="1011"/>
                    <a:pt x="1105" y="946"/>
                  </a:cubicBezTo>
                  <a:cubicBezTo>
                    <a:pt x="1080" y="880"/>
                    <a:pt x="1060" y="828"/>
                    <a:pt x="1047" y="789"/>
                  </a:cubicBezTo>
                  <a:cubicBezTo>
                    <a:pt x="1036" y="746"/>
                    <a:pt x="1025" y="711"/>
                    <a:pt x="1014" y="685"/>
                  </a:cubicBezTo>
                  <a:cubicBezTo>
                    <a:pt x="1008" y="665"/>
                    <a:pt x="999" y="645"/>
                    <a:pt x="988" y="626"/>
                  </a:cubicBezTo>
                  <a:cubicBezTo>
                    <a:pt x="974" y="594"/>
                    <a:pt x="962" y="565"/>
                    <a:pt x="953" y="540"/>
                  </a:cubicBezTo>
                  <a:cubicBezTo>
                    <a:pt x="942" y="515"/>
                    <a:pt x="934" y="497"/>
                    <a:pt x="930" y="483"/>
                  </a:cubicBezTo>
                  <a:cubicBezTo>
                    <a:pt x="905" y="426"/>
                    <a:pt x="884" y="378"/>
                    <a:pt x="868" y="338"/>
                  </a:cubicBezTo>
                  <a:cubicBezTo>
                    <a:pt x="851" y="300"/>
                    <a:pt x="839" y="268"/>
                    <a:pt x="830" y="245"/>
                  </a:cubicBezTo>
                  <a:lnTo>
                    <a:pt x="800" y="182"/>
                  </a:lnTo>
                  <a:cubicBezTo>
                    <a:pt x="790" y="165"/>
                    <a:pt x="782" y="146"/>
                    <a:pt x="777" y="126"/>
                  </a:cubicBezTo>
                  <a:lnTo>
                    <a:pt x="777" y="118"/>
                  </a:lnTo>
                  <a:cubicBezTo>
                    <a:pt x="779" y="118"/>
                    <a:pt x="779" y="118"/>
                    <a:pt x="779" y="117"/>
                  </a:cubicBezTo>
                  <a:lnTo>
                    <a:pt x="908" y="117"/>
                  </a:lnTo>
                  <a:cubicBezTo>
                    <a:pt x="913" y="112"/>
                    <a:pt x="916" y="109"/>
                    <a:pt x="916" y="106"/>
                  </a:cubicBezTo>
                  <a:cubicBezTo>
                    <a:pt x="910" y="101"/>
                    <a:pt x="903" y="97"/>
                    <a:pt x="895" y="97"/>
                  </a:cubicBezTo>
                  <a:cubicBezTo>
                    <a:pt x="894" y="97"/>
                    <a:pt x="892" y="97"/>
                    <a:pt x="891" y="97"/>
                  </a:cubicBezTo>
                  <a:cubicBezTo>
                    <a:pt x="887" y="97"/>
                    <a:pt x="882" y="97"/>
                    <a:pt x="877" y="99"/>
                  </a:cubicBezTo>
                  <a:cubicBezTo>
                    <a:pt x="873" y="100"/>
                    <a:pt x="868" y="100"/>
                    <a:pt x="864" y="100"/>
                  </a:cubicBezTo>
                  <a:lnTo>
                    <a:pt x="851" y="92"/>
                  </a:lnTo>
                  <a:cubicBezTo>
                    <a:pt x="847" y="91"/>
                    <a:pt x="844" y="88"/>
                    <a:pt x="839" y="86"/>
                  </a:cubicBezTo>
                  <a:cubicBezTo>
                    <a:pt x="825" y="82"/>
                    <a:pt x="811" y="79"/>
                    <a:pt x="797" y="77"/>
                  </a:cubicBezTo>
                  <a:lnTo>
                    <a:pt x="767" y="72"/>
                  </a:lnTo>
                  <a:cubicBezTo>
                    <a:pt x="759" y="69"/>
                    <a:pt x="751" y="65"/>
                    <a:pt x="745" y="59"/>
                  </a:cubicBezTo>
                  <a:cubicBezTo>
                    <a:pt x="737" y="54"/>
                    <a:pt x="731" y="51"/>
                    <a:pt x="724" y="48"/>
                  </a:cubicBezTo>
                  <a:cubicBezTo>
                    <a:pt x="707" y="51"/>
                    <a:pt x="693" y="60"/>
                    <a:pt x="682" y="72"/>
                  </a:cubicBezTo>
                  <a:cubicBezTo>
                    <a:pt x="680" y="72"/>
                    <a:pt x="679" y="72"/>
                    <a:pt x="677" y="71"/>
                  </a:cubicBezTo>
                  <a:cubicBezTo>
                    <a:pt x="677" y="69"/>
                    <a:pt x="676" y="69"/>
                    <a:pt x="673" y="69"/>
                  </a:cubicBezTo>
                  <a:cubicBezTo>
                    <a:pt x="668" y="69"/>
                    <a:pt x="662" y="72"/>
                    <a:pt x="657" y="75"/>
                  </a:cubicBezTo>
                  <a:cubicBezTo>
                    <a:pt x="651" y="79"/>
                    <a:pt x="645" y="80"/>
                    <a:pt x="639" y="82"/>
                  </a:cubicBezTo>
                  <a:cubicBezTo>
                    <a:pt x="631" y="71"/>
                    <a:pt x="627" y="60"/>
                    <a:pt x="624" y="48"/>
                  </a:cubicBezTo>
                  <a:cubicBezTo>
                    <a:pt x="621" y="62"/>
                    <a:pt x="613" y="69"/>
                    <a:pt x="601" y="69"/>
                  </a:cubicBezTo>
                  <a:cubicBezTo>
                    <a:pt x="597" y="69"/>
                    <a:pt x="596" y="68"/>
                    <a:pt x="593" y="68"/>
                  </a:cubicBezTo>
                  <a:cubicBezTo>
                    <a:pt x="591" y="66"/>
                    <a:pt x="588" y="66"/>
                    <a:pt x="585" y="65"/>
                  </a:cubicBezTo>
                  <a:lnTo>
                    <a:pt x="557" y="85"/>
                  </a:lnTo>
                  <a:cubicBezTo>
                    <a:pt x="556" y="83"/>
                    <a:pt x="556" y="80"/>
                    <a:pt x="556" y="75"/>
                  </a:cubicBezTo>
                  <a:cubicBezTo>
                    <a:pt x="559" y="62"/>
                    <a:pt x="565" y="48"/>
                    <a:pt x="573" y="34"/>
                  </a:cubicBezTo>
                  <a:lnTo>
                    <a:pt x="573" y="6"/>
                  </a:lnTo>
                  <a:cubicBezTo>
                    <a:pt x="570" y="5"/>
                    <a:pt x="567" y="3"/>
                    <a:pt x="564" y="2"/>
                  </a:cubicBezTo>
                  <a:cubicBezTo>
                    <a:pt x="561" y="2"/>
                    <a:pt x="557" y="2"/>
                    <a:pt x="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4646;p85">
              <a:extLst>
                <a:ext uri="{FF2B5EF4-FFF2-40B4-BE49-F238E27FC236}">
                  <a16:creationId xmlns:a16="http://schemas.microsoft.com/office/drawing/2014/main" id="{3F99DBD5-1BF8-507C-F3D0-006F2E0220C8}"/>
                </a:ext>
              </a:extLst>
            </p:cNvPr>
            <p:cNvSpPr/>
            <p:nvPr/>
          </p:nvSpPr>
          <p:spPr>
            <a:xfrm>
              <a:off x="6916877" y="1848167"/>
              <a:ext cx="30642" cy="37135"/>
            </a:xfrm>
            <a:custGeom>
              <a:avLst/>
              <a:gdLst/>
              <a:ahLst/>
              <a:cxnLst/>
              <a:rect l="l" t="t" r="r" b="b"/>
              <a:pathLst>
                <a:path w="1109" h="1344" extrusionOk="0">
                  <a:moveTo>
                    <a:pt x="933" y="60"/>
                  </a:moveTo>
                  <a:lnTo>
                    <a:pt x="933" y="68"/>
                  </a:lnTo>
                  <a:lnTo>
                    <a:pt x="925" y="68"/>
                  </a:lnTo>
                  <a:lnTo>
                    <a:pt x="925" y="60"/>
                  </a:lnTo>
                  <a:close/>
                  <a:moveTo>
                    <a:pt x="853" y="62"/>
                  </a:moveTo>
                  <a:lnTo>
                    <a:pt x="853" y="63"/>
                  </a:lnTo>
                  <a:cubicBezTo>
                    <a:pt x="850" y="68"/>
                    <a:pt x="848" y="71"/>
                    <a:pt x="847" y="74"/>
                  </a:cubicBezTo>
                  <a:cubicBezTo>
                    <a:pt x="844" y="77"/>
                    <a:pt x="842" y="80"/>
                    <a:pt x="839" y="82"/>
                  </a:cubicBezTo>
                  <a:lnTo>
                    <a:pt x="836" y="68"/>
                  </a:lnTo>
                  <a:cubicBezTo>
                    <a:pt x="839" y="66"/>
                    <a:pt x="841" y="66"/>
                    <a:pt x="844" y="65"/>
                  </a:cubicBezTo>
                  <a:lnTo>
                    <a:pt x="853" y="62"/>
                  </a:lnTo>
                  <a:close/>
                  <a:moveTo>
                    <a:pt x="476" y="62"/>
                  </a:moveTo>
                  <a:lnTo>
                    <a:pt x="481" y="89"/>
                  </a:lnTo>
                  <a:lnTo>
                    <a:pt x="473" y="89"/>
                  </a:lnTo>
                  <a:lnTo>
                    <a:pt x="470" y="62"/>
                  </a:lnTo>
                  <a:close/>
                  <a:moveTo>
                    <a:pt x="707" y="68"/>
                  </a:moveTo>
                  <a:lnTo>
                    <a:pt x="713" y="89"/>
                  </a:lnTo>
                  <a:lnTo>
                    <a:pt x="708" y="91"/>
                  </a:lnTo>
                  <a:lnTo>
                    <a:pt x="701" y="68"/>
                  </a:lnTo>
                  <a:close/>
                  <a:moveTo>
                    <a:pt x="879" y="59"/>
                  </a:moveTo>
                  <a:cubicBezTo>
                    <a:pt x="885" y="59"/>
                    <a:pt x="890" y="62"/>
                    <a:pt x="896" y="68"/>
                  </a:cubicBezTo>
                  <a:lnTo>
                    <a:pt x="896" y="102"/>
                  </a:lnTo>
                  <a:cubicBezTo>
                    <a:pt x="888" y="102"/>
                    <a:pt x="881" y="88"/>
                    <a:pt x="874" y="60"/>
                  </a:cubicBezTo>
                  <a:cubicBezTo>
                    <a:pt x="876" y="59"/>
                    <a:pt x="878" y="59"/>
                    <a:pt x="879" y="59"/>
                  </a:cubicBezTo>
                  <a:close/>
                  <a:moveTo>
                    <a:pt x="302" y="77"/>
                  </a:moveTo>
                  <a:lnTo>
                    <a:pt x="308" y="79"/>
                  </a:lnTo>
                  <a:lnTo>
                    <a:pt x="308" y="111"/>
                  </a:lnTo>
                  <a:lnTo>
                    <a:pt x="302" y="109"/>
                  </a:lnTo>
                  <a:lnTo>
                    <a:pt x="302" y="77"/>
                  </a:lnTo>
                  <a:close/>
                  <a:moveTo>
                    <a:pt x="638" y="58"/>
                  </a:moveTo>
                  <a:cubicBezTo>
                    <a:pt x="639" y="58"/>
                    <a:pt x="640" y="58"/>
                    <a:pt x="641" y="59"/>
                  </a:cubicBezTo>
                  <a:lnTo>
                    <a:pt x="641" y="86"/>
                  </a:lnTo>
                  <a:cubicBezTo>
                    <a:pt x="642" y="97"/>
                    <a:pt x="636" y="108"/>
                    <a:pt x="627" y="116"/>
                  </a:cubicBezTo>
                  <a:lnTo>
                    <a:pt x="627" y="62"/>
                  </a:lnTo>
                  <a:lnTo>
                    <a:pt x="631" y="60"/>
                  </a:lnTo>
                  <a:cubicBezTo>
                    <a:pt x="634" y="59"/>
                    <a:pt x="636" y="58"/>
                    <a:pt x="638" y="58"/>
                  </a:cubicBezTo>
                  <a:close/>
                  <a:moveTo>
                    <a:pt x="215" y="76"/>
                  </a:moveTo>
                  <a:cubicBezTo>
                    <a:pt x="219" y="76"/>
                    <a:pt x="222" y="78"/>
                    <a:pt x="225" y="79"/>
                  </a:cubicBezTo>
                  <a:lnTo>
                    <a:pt x="230" y="80"/>
                  </a:lnTo>
                  <a:cubicBezTo>
                    <a:pt x="228" y="83"/>
                    <a:pt x="227" y="86"/>
                    <a:pt x="228" y="89"/>
                  </a:cubicBezTo>
                  <a:cubicBezTo>
                    <a:pt x="228" y="99"/>
                    <a:pt x="230" y="109"/>
                    <a:pt x="233" y="119"/>
                  </a:cubicBezTo>
                  <a:cubicBezTo>
                    <a:pt x="230" y="122"/>
                    <a:pt x="224" y="123"/>
                    <a:pt x="219" y="123"/>
                  </a:cubicBezTo>
                  <a:cubicBezTo>
                    <a:pt x="219" y="108"/>
                    <a:pt x="216" y="91"/>
                    <a:pt x="211" y="77"/>
                  </a:cubicBezTo>
                  <a:cubicBezTo>
                    <a:pt x="213" y="77"/>
                    <a:pt x="214" y="76"/>
                    <a:pt x="215" y="76"/>
                  </a:cubicBezTo>
                  <a:close/>
                  <a:moveTo>
                    <a:pt x="282" y="105"/>
                  </a:moveTo>
                  <a:lnTo>
                    <a:pt x="281" y="123"/>
                  </a:lnTo>
                  <a:lnTo>
                    <a:pt x="275" y="123"/>
                  </a:lnTo>
                  <a:lnTo>
                    <a:pt x="276" y="105"/>
                  </a:lnTo>
                  <a:close/>
                  <a:moveTo>
                    <a:pt x="761" y="60"/>
                  </a:moveTo>
                  <a:cubicBezTo>
                    <a:pt x="759" y="69"/>
                    <a:pt x="759" y="77"/>
                    <a:pt x="761" y="86"/>
                  </a:cubicBezTo>
                  <a:cubicBezTo>
                    <a:pt x="761" y="96"/>
                    <a:pt x="762" y="103"/>
                    <a:pt x="764" y="112"/>
                  </a:cubicBezTo>
                  <a:cubicBezTo>
                    <a:pt x="764" y="119"/>
                    <a:pt x="762" y="125"/>
                    <a:pt x="756" y="129"/>
                  </a:cubicBezTo>
                  <a:cubicBezTo>
                    <a:pt x="750" y="108"/>
                    <a:pt x="746" y="97"/>
                    <a:pt x="745" y="97"/>
                  </a:cubicBezTo>
                  <a:cubicBezTo>
                    <a:pt x="745" y="97"/>
                    <a:pt x="745" y="97"/>
                    <a:pt x="745" y="97"/>
                  </a:cubicBezTo>
                  <a:lnTo>
                    <a:pt x="745" y="60"/>
                  </a:lnTo>
                  <a:close/>
                  <a:moveTo>
                    <a:pt x="807" y="59"/>
                  </a:moveTo>
                  <a:lnTo>
                    <a:pt x="805" y="60"/>
                  </a:lnTo>
                  <a:cubicBezTo>
                    <a:pt x="807" y="103"/>
                    <a:pt x="805" y="128"/>
                    <a:pt x="801" y="131"/>
                  </a:cubicBezTo>
                  <a:cubicBezTo>
                    <a:pt x="794" y="111"/>
                    <a:pt x="790" y="92"/>
                    <a:pt x="787" y="72"/>
                  </a:cubicBezTo>
                  <a:cubicBezTo>
                    <a:pt x="790" y="69"/>
                    <a:pt x="791" y="68"/>
                    <a:pt x="793" y="66"/>
                  </a:cubicBezTo>
                  <a:cubicBezTo>
                    <a:pt x="797" y="63"/>
                    <a:pt x="802" y="60"/>
                    <a:pt x="807" y="59"/>
                  </a:cubicBezTo>
                  <a:close/>
                  <a:moveTo>
                    <a:pt x="579" y="60"/>
                  </a:moveTo>
                  <a:lnTo>
                    <a:pt x="579" y="62"/>
                  </a:lnTo>
                  <a:cubicBezTo>
                    <a:pt x="574" y="66"/>
                    <a:pt x="571" y="72"/>
                    <a:pt x="568" y="77"/>
                  </a:cubicBezTo>
                  <a:cubicBezTo>
                    <a:pt x="565" y="80"/>
                    <a:pt x="562" y="85"/>
                    <a:pt x="561" y="86"/>
                  </a:cubicBezTo>
                  <a:cubicBezTo>
                    <a:pt x="565" y="97"/>
                    <a:pt x="568" y="109"/>
                    <a:pt x="565" y="122"/>
                  </a:cubicBezTo>
                  <a:cubicBezTo>
                    <a:pt x="562" y="122"/>
                    <a:pt x="561" y="122"/>
                    <a:pt x="558" y="123"/>
                  </a:cubicBezTo>
                  <a:cubicBezTo>
                    <a:pt x="554" y="123"/>
                    <a:pt x="553" y="125"/>
                    <a:pt x="550" y="125"/>
                  </a:cubicBezTo>
                  <a:lnTo>
                    <a:pt x="553" y="117"/>
                  </a:lnTo>
                  <a:cubicBezTo>
                    <a:pt x="553" y="116"/>
                    <a:pt x="553" y="114"/>
                    <a:pt x="553" y="112"/>
                  </a:cubicBezTo>
                  <a:cubicBezTo>
                    <a:pt x="553" y="112"/>
                    <a:pt x="554" y="111"/>
                    <a:pt x="554" y="111"/>
                  </a:cubicBezTo>
                  <a:cubicBezTo>
                    <a:pt x="554" y="109"/>
                    <a:pt x="554" y="108"/>
                    <a:pt x="556" y="108"/>
                  </a:cubicBezTo>
                  <a:lnTo>
                    <a:pt x="556" y="80"/>
                  </a:lnTo>
                  <a:lnTo>
                    <a:pt x="551" y="79"/>
                  </a:lnTo>
                  <a:lnTo>
                    <a:pt x="545" y="79"/>
                  </a:lnTo>
                  <a:cubicBezTo>
                    <a:pt x="528" y="79"/>
                    <a:pt x="519" y="97"/>
                    <a:pt x="518" y="132"/>
                  </a:cubicBezTo>
                  <a:cubicBezTo>
                    <a:pt x="516" y="133"/>
                    <a:pt x="515" y="133"/>
                    <a:pt x="514" y="133"/>
                  </a:cubicBezTo>
                  <a:cubicBezTo>
                    <a:pt x="507" y="133"/>
                    <a:pt x="505" y="129"/>
                    <a:pt x="507" y="122"/>
                  </a:cubicBezTo>
                  <a:cubicBezTo>
                    <a:pt x="508" y="114"/>
                    <a:pt x="510" y="106"/>
                    <a:pt x="511" y="97"/>
                  </a:cubicBezTo>
                  <a:cubicBezTo>
                    <a:pt x="514" y="89"/>
                    <a:pt x="514" y="80"/>
                    <a:pt x="514" y="69"/>
                  </a:cubicBezTo>
                  <a:cubicBezTo>
                    <a:pt x="539" y="65"/>
                    <a:pt x="561" y="62"/>
                    <a:pt x="579" y="60"/>
                  </a:cubicBezTo>
                  <a:close/>
                  <a:moveTo>
                    <a:pt x="684" y="92"/>
                  </a:moveTo>
                  <a:lnTo>
                    <a:pt x="679" y="152"/>
                  </a:lnTo>
                  <a:lnTo>
                    <a:pt x="673" y="152"/>
                  </a:lnTo>
                  <a:lnTo>
                    <a:pt x="679" y="92"/>
                  </a:lnTo>
                  <a:close/>
                  <a:moveTo>
                    <a:pt x="445" y="72"/>
                  </a:moveTo>
                  <a:lnTo>
                    <a:pt x="445" y="72"/>
                  </a:lnTo>
                  <a:cubicBezTo>
                    <a:pt x="440" y="89"/>
                    <a:pt x="437" y="102"/>
                    <a:pt x="434" y="117"/>
                  </a:cubicBezTo>
                  <a:cubicBezTo>
                    <a:pt x="431" y="131"/>
                    <a:pt x="428" y="143"/>
                    <a:pt x="427" y="156"/>
                  </a:cubicBezTo>
                  <a:lnTo>
                    <a:pt x="428" y="79"/>
                  </a:lnTo>
                  <a:lnTo>
                    <a:pt x="434" y="74"/>
                  </a:lnTo>
                  <a:cubicBezTo>
                    <a:pt x="438" y="72"/>
                    <a:pt x="441" y="72"/>
                    <a:pt x="444" y="72"/>
                  </a:cubicBezTo>
                  <a:cubicBezTo>
                    <a:pt x="444" y="72"/>
                    <a:pt x="445" y="72"/>
                    <a:pt x="445" y="72"/>
                  </a:cubicBezTo>
                  <a:close/>
                  <a:moveTo>
                    <a:pt x="781" y="143"/>
                  </a:moveTo>
                  <a:lnTo>
                    <a:pt x="784" y="163"/>
                  </a:lnTo>
                  <a:lnTo>
                    <a:pt x="779" y="163"/>
                  </a:lnTo>
                  <a:lnTo>
                    <a:pt x="776" y="143"/>
                  </a:lnTo>
                  <a:close/>
                  <a:moveTo>
                    <a:pt x="504" y="151"/>
                  </a:moveTo>
                  <a:lnTo>
                    <a:pt x="505" y="152"/>
                  </a:lnTo>
                  <a:cubicBezTo>
                    <a:pt x="501" y="160"/>
                    <a:pt x="498" y="169"/>
                    <a:pt x="494" y="177"/>
                  </a:cubicBezTo>
                  <a:cubicBezTo>
                    <a:pt x="491" y="176"/>
                    <a:pt x="490" y="171"/>
                    <a:pt x="488" y="166"/>
                  </a:cubicBezTo>
                  <a:cubicBezTo>
                    <a:pt x="488" y="160"/>
                    <a:pt x="494" y="156"/>
                    <a:pt x="504" y="151"/>
                  </a:cubicBezTo>
                  <a:close/>
                  <a:moveTo>
                    <a:pt x="778" y="180"/>
                  </a:moveTo>
                  <a:lnTo>
                    <a:pt x="778" y="196"/>
                  </a:lnTo>
                  <a:lnTo>
                    <a:pt x="771" y="196"/>
                  </a:lnTo>
                  <a:lnTo>
                    <a:pt x="771" y="180"/>
                  </a:lnTo>
                  <a:close/>
                  <a:moveTo>
                    <a:pt x="370" y="72"/>
                  </a:moveTo>
                  <a:lnTo>
                    <a:pt x="353" y="151"/>
                  </a:lnTo>
                  <a:lnTo>
                    <a:pt x="365" y="168"/>
                  </a:lnTo>
                  <a:lnTo>
                    <a:pt x="372" y="162"/>
                  </a:lnTo>
                  <a:lnTo>
                    <a:pt x="372" y="162"/>
                  </a:lnTo>
                  <a:cubicBezTo>
                    <a:pt x="372" y="168"/>
                    <a:pt x="371" y="178"/>
                    <a:pt x="371" y="192"/>
                  </a:cubicBezTo>
                  <a:cubicBezTo>
                    <a:pt x="367" y="194"/>
                    <a:pt x="362" y="194"/>
                    <a:pt x="358" y="194"/>
                  </a:cubicBezTo>
                  <a:cubicBezTo>
                    <a:pt x="353" y="194"/>
                    <a:pt x="350" y="196"/>
                    <a:pt x="347" y="199"/>
                  </a:cubicBezTo>
                  <a:lnTo>
                    <a:pt x="339" y="89"/>
                  </a:lnTo>
                  <a:cubicBezTo>
                    <a:pt x="339" y="80"/>
                    <a:pt x="350" y="76"/>
                    <a:pt x="370" y="72"/>
                  </a:cubicBezTo>
                  <a:close/>
                  <a:moveTo>
                    <a:pt x="451" y="179"/>
                  </a:moveTo>
                  <a:lnTo>
                    <a:pt x="456" y="182"/>
                  </a:lnTo>
                  <a:lnTo>
                    <a:pt x="442" y="199"/>
                  </a:lnTo>
                  <a:lnTo>
                    <a:pt x="439" y="196"/>
                  </a:lnTo>
                  <a:lnTo>
                    <a:pt x="451" y="179"/>
                  </a:lnTo>
                  <a:close/>
                  <a:moveTo>
                    <a:pt x="178" y="68"/>
                  </a:moveTo>
                  <a:cubicBezTo>
                    <a:pt x="185" y="76"/>
                    <a:pt x="188" y="96"/>
                    <a:pt x="185" y="126"/>
                  </a:cubicBezTo>
                  <a:cubicBezTo>
                    <a:pt x="181" y="148"/>
                    <a:pt x="184" y="168"/>
                    <a:pt x="190" y="188"/>
                  </a:cubicBezTo>
                  <a:lnTo>
                    <a:pt x="175" y="200"/>
                  </a:lnTo>
                  <a:lnTo>
                    <a:pt x="175" y="200"/>
                  </a:lnTo>
                  <a:lnTo>
                    <a:pt x="176" y="105"/>
                  </a:lnTo>
                  <a:cubicBezTo>
                    <a:pt x="176" y="100"/>
                    <a:pt x="175" y="97"/>
                    <a:pt x="171" y="94"/>
                  </a:cubicBezTo>
                  <a:cubicBezTo>
                    <a:pt x="170" y="93"/>
                    <a:pt x="169" y="90"/>
                    <a:pt x="167" y="86"/>
                  </a:cubicBezTo>
                  <a:lnTo>
                    <a:pt x="167" y="86"/>
                  </a:lnTo>
                  <a:cubicBezTo>
                    <a:pt x="167" y="86"/>
                    <a:pt x="167" y="86"/>
                    <a:pt x="167" y="86"/>
                  </a:cubicBezTo>
                  <a:cubicBezTo>
                    <a:pt x="168" y="86"/>
                    <a:pt x="172" y="79"/>
                    <a:pt x="178" y="68"/>
                  </a:cubicBezTo>
                  <a:close/>
                  <a:moveTo>
                    <a:pt x="1010" y="200"/>
                  </a:moveTo>
                  <a:lnTo>
                    <a:pt x="1010" y="200"/>
                  </a:lnTo>
                  <a:lnTo>
                    <a:pt x="1010" y="200"/>
                  </a:lnTo>
                  <a:close/>
                  <a:moveTo>
                    <a:pt x="856" y="168"/>
                  </a:moveTo>
                  <a:lnTo>
                    <a:pt x="856" y="206"/>
                  </a:lnTo>
                  <a:lnTo>
                    <a:pt x="851" y="206"/>
                  </a:lnTo>
                  <a:lnTo>
                    <a:pt x="851" y="168"/>
                  </a:lnTo>
                  <a:close/>
                  <a:moveTo>
                    <a:pt x="107" y="80"/>
                  </a:moveTo>
                  <a:cubicBezTo>
                    <a:pt x="110" y="80"/>
                    <a:pt x="113" y="80"/>
                    <a:pt x="116" y="82"/>
                  </a:cubicBezTo>
                  <a:lnTo>
                    <a:pt x="121" y="83"/>
                  </a:lnTo>
                  <a:lnTo>
                    <a:pt x="119" y="209"/>
                  </a:lnTo>
                  <a:cubicBezTo>
                    <a:pt x="115" y="186"/>
                    <a:pt x="111" y="171"/>
                    <a:pt x="108" y="162"/>
                  </a:cubicBezTo>
                  <a:cubicBezTo>
                    <a:pt x="107" y="155"/>
                    <a:pt x="106" y="152"/>
                    <a:pt x="106" y="152"/>
                  </a:cubicBezTo>
                  <a:cubicBezTo>
                    <a:pt x="105" y="152"/>
                    <a:pt x="105" y="152"/>
                    <a:pt x="105" y="153"/>
                  </a:cubicBezTo>
                  <a:lnTo>
                    <a:pt x="105" y="153"/>
                  </a:lnTo>
                  <a:lnTo>
                    <a:pt x="107" y="80"/>
                  </a:lnTo>
                  <a:close/>
                  <a:moveTo>
                    <a:pt x="741" y="177"/>
                  </a:moveTo>
                  <a:lnTo>
                    <a:pt x="741" y="179"/>
                  </a:lnTo>
                  <a:cubicBezTo>
                    <a:pt x="739" y="185"/>
                    <a:pt x="738" y="189"/>
                    <a:pt x="738" y="194"/>
                  </a:cubicBezTo>
                  <a:cubicBezTo>
                    <a:pt x="736" y="199"/>
                    <a:pt x="736" y="205"/>
                    <a:pt x="738" y="211"/>
                  </a:cubicBezTo>
                  <a:cubicBezTo>
                    <a:pt x="733" y="211"/>
                    <a:pt x="728" y="206"/>
                    <a:pt x="721" y="200"/>
                  </a:cubicBezTo>
                  <a:cubicBezTo>
                    <a:pt x="725" y="191"/>
                    <a:pt x="731" y="182"/>
                    <a:pt x="741" y="177"/>
                  </a:cubicBezTo>
                  <a:close/>
                  <a:moveTo>
                    <a:pt x="647" y="149"/>
                  </a:moveTo>
                  <a:cubicBezTo>
                    <a:pt x="648" y="154"/>
                    <a:pt x="648" y="159"/>
                    <a:pt x="650" y="163"/>
                  </a:cubicBezTo>
                  <a:cubicBezTo>
                    <a:pt x="651" y="166"/>
                    <a:pt x="651" y="171"/>
                    <a:pt x="653" y="176"/>
                  </a:cubicBezTo>
                  <a:lnTo>
                    <a:pt x="653" y="211"/>
                  </a:lnTo>
                  <a:cubicBezTo>
                    <a:pt x="650" y="211"/>
                    <a:pt x="648" y="211"/>
                    <a:pt x="645" y="212"/>
                  </a:cubicBezTo>
                  <a:cubicBezTo>
                    <a:pt x="641" y="212"/>
                    <a:pt x="638" y="214"/>
                    <a:pt x="634" y="214"/>
                  </a:cubicBezTo>
                  <a:cubicBezTo>
                    <a:pt x="634" y="212"/>
                    <a:pt x="633" y="209"/>
                    <a:pt x="634" y="203"/>
                  </a:cubicBezTo>
                  <a:cubicBezTo>
                    <a:pt x="634" y="197"/>
                    <a:pt x="636" y="189"/>
                    <a:pt x="636" y="180"/>
                  </a:cubicBezTo>
                  <a:cubicBezTo>
                    <a:pt x="638" y="169"/>
                    <a:pt x="641" y="159"/>
                    <a:pt x="647" y="149"/>
                  </a:cubicBezTo>
                  <a:close/>
                  <a:moveTo>
                    <a:pt x="496" y="211"/>
                  </a:moveTo>
                  <a:lnTo>
                    <a:pt x="496" y="222"/>
                  </a:lnTo>
                  <a:lnTo>
                    <a:pt x="490" y="222"/>
                  </a:lnTo>
                  <a:lnTo>
                    <a:pt x="490" y="211"/>
                  </a:lnTo>
                  <a:close/>
                  <a:moveTo>
                    <a:pt x="897" y="229"/>
                  </a:moveTo>
                  <a:lnTo>
                    <a:pt x="911" y="231"/>
                  </a:lnTo>
                  <a:lnTo>
                    <a:pt x="910" y="246"/>
                  </a:lnTo>
                  <a:lnTo>
                    <a:pt x="904" y="248"/>
                  </a:lnTo>
                  <a:cubicBezTo>
                    <a:pt x="902" y="249"/>
                    <a:pt x="901" y="249"/>
                    <a:pt x="900" y="249"/>
                  </a:cubicBezTo>
                  <a:cubicBezTo>
                    <a:pt x="899" y="249"/>
                    <a:pt x="897" y="249"/>
                    <a:pt x="896" y="248"/>
                  </a:cubicBezTo>
                  <a:lnTo>
                    <a:pt x="890" y="248"/>
                  </a:lnTo>
                  <a:cubicBezTo>
                    <a:pt x="890" y="245"/>
                    <a:pt x="891" y="242"/>
                    <a:pt x="894" y="240"/>
                  </a:cubicBezTo>
                  <a:cubicBezTo>
                    <a:pt x="896" y="237"/>
                    <a:pt x="897" y="232"/>
                    <a:pt x="897" y="229"/>
                  </a:cubicBezTo>
                  <a:close/>
                  <a:moveTo>
                    <a:pt x="1061" y="123"/>
                  </a:moveTo>
                  <a:cubicBezTo>
                    <a:pt x="1056" y="149"/>
                    <a:pt x="1047" y="174"/>
                    <a:pt x="1033" y="197"/>
                  </a:cubicBezTo>
                  <a:cubicBezTo>
                    <a:pt x="1018" y="232"/>
                    <a:pt x="1005" y="249"/>
                    <a:pt x="993" y="249"/>
                  </a:cubicBezTo>
                  <a:cubicBezTo>
                    <a:pt x="992" y="249"/>
                    <a:pt x="992" y="249"/>
                    <a:pt x="991" y="249"/>
                  </a:cubicBezTo>
                  <a:lnTo>
                    <a:pt x="956" y="249"/>
                  </a:lnTo>
                  <a:cubicBezTo>
                    <a:pt x="957" y="243"/>
                    <a:pt x="959" y="237"/>
                    <a:pt x="959" y="229"/>
                  </a:cubicBezTo>
                  <a:lnTo>
                    <a:pt x="959" y="205"/>
                  </a:lnTo>
                  <a:lnTo>
                    <a:pt x="965" y="205"/>
                  </a:lnTo>
                  <a:cubicBezTo>
                    <a:pt x="967" y="203"/>
                    <a:pt x="970" y="203"/>
                    <a:pt x="974" y="203"/>
                  </a:cubicBezTo>
                  <a:cubicBezTo>
                    <a:pt x="967" y="206"/>
                    <a:pt x="964" y="214"/>
                    <a:pt x="965" y="222"/>
                  </a:cubicBezTo>
                  <a:cubicBezTo>
                    <a:pt x="965" y="229"/>
                    <a:pt x="971" y="234"/>
                    <a:pt x="977" y="234"/>
                  </a:cubicBezTo>
                  <a:cubicBezTo>
                    <a:pt x="978" y="234"/>
                    <a:pt x="978" y="234"/>
                    <a:pt x="979" y="234"/>
                  </a:cubicBezTo>
                  <a:cubicBezTo>
                    <a:pt x="985" y="234"/>
                    <a:pt x="991" y="220"/>
                    <a:pt x="994" y="191"/>
                  </a:cubicBezTo>
                  <a:cubicBezTo>
                    <a:pt x="997" y="179"/>
                    <a:pt x="999" y="166"/>
                    <a:pt x="1004" y="156"/>
                  </a:cubicBezTo>
                  <a:cubicBezTo>
                    <a:pt x="1007" y="148"/>
                    <a:pt x="1010" y="140"/>
                    <a:pt x="1013" y="134"/>
                  </a:cubicBezTo>
                  <a:lnTo>
                    <a:pt x="1013" y="134"/>
                  </a:lnTo>
                  <a:lnTo>
                    <a:pt x="1010" y="200"/>
                  </a:lnTo>
                  <a:lnTo>
                    <a:pt x="1061" y="123"/>
                  </a:lnTo>
                  <a:close/>
                  <a:moveTo>
                    <a:pt x="679" y="212"/>
                  </a:moveTo>
                  <a:cubicBezTo>
                    <a:pt x="688" y="216"/>
                    <a:pt x="693" y="220"/>
                    <a:pt x="691" y="228"/>
                  </a:cubicBezTo>
                  <a:lnTo>
                    <a:pt x="691" y="229"/>
                  </a:lnTo>
                  <a:cubicBezTo>
                    <a:pt x="691" y="234"/>
                    <a:pt x="691" y="239"/>
                    <a:pt x="690" y="243"/>
                  </a:cubicBezTo>
                  <a:cubicBezTo>
                    <a:pt x="690" y="248"/>
                    <a:pt x="688" y="253"/>
                    <a:pt x="688" y="258"/>
                  </a:cubicBezTo>
                  <a:lnTo>
                    <a:pt x="688" y="258"/>
                  </a:lnTo>
                  <a:cubicBezTo>
                    <a:pt x="687" y="257"/>
                    <a:pt x="682" y="257"/>
                    <a:pt x="673" y="257"/>
                  </a:cubicBezTo>
                  <a:lnTo>
                    <a:pt x="679" y="212"/>
                  </a:lnTo>
                  <a:close/>
                  <a:moveTo>
                    <a:pt x="822" y="169"/>
                  </a:moveTo>
                  <a:lnTo>
                    <a:pt x="822" y="169"/>
                  </a:lnTo>
                  <a:cubicBezTo>
                    <a:pt x="821" y="180"/>
                    <a:pt x="822" y="192"/>
                    <a:pt x="824" y="203"/>
                  </a:cubicBezTo>
                  <a:cubicBezTo>
                    <a:pt x="825" y="217"/>
                    <a:pt x="828" y="234"/>
                    <a:pt x="833" y="254"/>
                  </a:cubicBezTo>
                  <a:lnTo>
                    <a:pt x="831" y="256"/>
                  </a:lnTo>
                  <a:cubicBezTo>
                    <a:pt x="824" y="257"/>
                    <a:pt x="814" y="257"/>
                    <a:pt x="807" y="259"/>
                  </a:cubicBezTo>
                  <a:lnTo>
                    <a:pt x="787" y="259"/>
                  </a:lnTo>
                  <a:cubicBezTo>
                    <a:pt x="797" y="245"/>
                    <a:pt x="804" y="229"/>
                    <a:pt x="807" y="214"/>
                  </a:cubicBezTo>
                  <a:cubicBezTo>
                    <a:pt x="808" y="197"/>
                    <a:pt x="813" y="182"/>
                    <a:pt x="822" y="169"/>
                  </a:cubicBezTo>
                  <a:close/>
                  <a:moveTo>
                    <a:pt x="544" y="192"/>
                  </a:moveTo>
                  <a:lnTo>
                    <a:pt x="542" y="194"/>
                  </a:lnTo>
                  <a:cubicBezTo>
                    <a:pt x="538" y="211"/>
                    <a:pt x="533" y="223"/>
                    <a:pt x="528" y="237"/>
                  </a:cubicBezTo>
                  <a:cubicBezTo>
                    <a:pt x="525" y="249"/>
                    <a:pt x="521" y="260"/>
                    <a:pt x="518" y="269"/>
                  </a:cubicBezTo>
                  <a:lnTo>
                    <a:pt x="518" y="240"/>
                  </a:lnTo>
                  <a:cubicBezTo>
                    <a:pt x="518" y="220"/>
                    <a:pt x="527" y="203"/>
                    <a:pt x="544" y="192"/>
                  </a:cubicBezTo>
                  <a:close/>
                  <a:moveTo>
                    <a:pt x="590" y="262"/>
                  </a:moveTo>
                  <a:lnTo>
                    <a:pt x="591" y="266"/>
                  </a:lnTo>
                  <a:lnTo>
                    <a:pt x="578" y="272"/>
                  </a:lnTo>
                  <a:lnTo>
                    <a:pt x="578" y="269"/>
                  </a:lnTo>
                  <a:lnTo>
                    <a:pt x="590" y="262"/>
                  </a:lnTo>
                  <a:close/>
                  <a:moveTo>
                    <a:pt x="761" y="255"/>
                  </a:moveTo>
                  <a:cubicBezTo>
                    <a:pt x="765" y="255"/>
                    <a:pt x="768" y="256"/>
                    <a:pt x="771" y="257"/>
                  </a:cubicBezTo>
                  <a:lnTo>
                    <a:pt x="778" y="260"/>
                  </a:lnTo>
                  <a:cubicBezTo>
                    <a:pt x="776" y="265"/>
                    <a:pt x="774" y="268"/>
                    <a:pt x="773" y="272"/>
                  </a:cubicBezTo>
                  <a:cubicBezTo>
                    <a:pt x="767" y="274"/>
                    <a:pt x="760" y="275"/>
                    <a:pt x="753" y="275"/>
                  </a:cubicBezTo>
                  <a:cubicBezTo>
                    <a:pt x="748" y="275"/>
                    <a:pt x="744" y="275"/>
                    <a:pt x="739" y="274"/>
                  </a:cubicBezTo>
                  <a:cubicBezTo>
                    <a:pt x="734" y="274"/>
                    <a:pt x="730" y="271"/>
                    <a:pt x="727" y="268"/>
                  </a:cubicBezTo>
                  <a:cubicBezTo>
                    <a:pt x="733" y="265"/>
                    <a:pt x="738" y="263"/>
                    <a:pt x="744" y="262"/>
                  </a:cubicBezTo>
                  <a:cubicBezTo>
                    <a:pt x="748" y="260"/>
                    <a:pt x="753" y="259"/>
                    <a:pt x="756" y="256"/>
                  </a:cubicBezTo>
                  <a:cubicBezTo>
                    <a:pt x="758" y="255"/>
                    <a:pt x="759" y="255"/>
                    <a:pt x="761" y="255"/>
                  </a:cubicBezTo>
                  <a:close/>
                  <a:moveTo>
                    <a:pt x="371" y="229"/>
                  </a:moveTo>
                  <a:cubicBezTo>
                    <a:pt x="368" y="245"/>
                    <a:pt x="370" y="260"/>
                    <a:pt x="373" y="276"/>
                  </a:cubicBezTo>
                  <a:cubicBezTo>
                    <a:pt x="368" y="276"/>
                    <a:pt x="364" y="274"/>
                    <a:pt x="359" y="271"/>
                  </a:cubicBezTo>
                  <a:cubicBezTo>
                    <a:pt x="356" y="268"/>
                    <a:pt x="354" y="265"/>
                    <a:pt x="354" y="260"/>
                  </a:cubicBezTo>
                  <a:cubicBezTo>
                    <a:pt x="356" y="254"/>
                    <a:pt x="359" y="248"/>
                    <a:pt x="364" y="243"/>
                  </a:cubicBezTo>
                  <a:cubicBezTo>
                    <a:pt x="367" y="240"/>
                    <a:pt x="370" y="234"/>
                    <a:pt x="371" y="229"/>
                  </a:cubicBezTo>
                  <a:close/>
                  <a:moveTo>
                    <a:pt x="198" y="259"/>
                  </a:moveTo>
                  <a:lnTo>
                    <a:pt x="193" y="277"/>
                  </a:lnTo>
                  <a:lnTo>
                    <a:pt x="187" y="277"/>
                  </a:lnTo>
                  <a:lnTo>
                    <a:pt x="190" y="259"/>
                  </a:lnTo>
                  <a:close/>
                  <a:moveTo>
                    <a:pt x="236" y="242"/>
                  </a:moveTo>
                  <a:cubicBezTo>
                    <a:pt x="247" y="243"/>
                    <a:pt x="256" y="248"/>
                    <a:pt x="264" y="256"/>
                  </a:cubicBezTo>
                  <a:lnTo>
                    <a:pt x="264" y="279"/>
                  </a:lnTo>
                  <a:lnTo>
                    <a:pt x="236" y="276"/>
                  </a:lnTo>
                  <a:lnTo>
                    <a:pt x="236" y="242"/>
                  </a:lnTo>
                  <a:close/>
                  <a:moveTo>
                    <a:pt x="319" y="163"/>
                  </a:moveTo>
                  <a:cubicBezTo>
                    <a:pt x="319" y="176"/>
                    <a:pt x="319" y="191"/>
                    <a:pt x="322" y="214"/>
                  </a:cubicBezTo>
                  <a:cubicBezTo>
                    <a:pt x="325" y="236"/>
                    <a:pt x="325" y="251"/>
                    <a:pt x="325" y="262"/>
                  </a:cubicBezTo>
                  <a:cubicBezTo>
                    <a:pt x="325" y="269"/>
                    <a:pt x="322" y="277"/>
                    <a:pt x="315" y="280"/>
                  </a:cubicBezTo>
                  <a:lnTo>
                    <a:pt x="298" y="276"/>
                  </a:lnTo>
                  <a:lnTo>
                    <a:pt x="319" y="163"/>
                  </a:lnTo>
                  <a:close/>
                  <a:moveTo>
                    <a:pt x="1093" y="276"/>
                  </a:moveTo>
                  <a:lnTo>
                    <a:pt x="1093" y="282"/>
                  </a:lnTo>
                  <a:lnTo>
                    <a:pt x="1108" y="286"/>
                  </a:lnTo>
                  <a:lnTo>
                    <a:pt x="1108" y="282"/>
                  </a:lnTo>
                  <a:lnTo>
                    <a:pt x="1093" y="276"/>
                  </a:lnTo>
                  <a:close/>
                  <a:moveTo>
                    <a:pt x="96" y="279"/>
                  </a:moveTo>
                  <a:lnTo>
                    <a:pt x="96" y="280"/>
                  </a:lnTo>
                  <a:cubicBezTo>
                    <a:pt x="96" y="285"/>
                    <a:pt x="91" y="289"/>
                    <a:pt x="82" y="296"/>
                  </a:cubicBezTo>
                  <a:cubicBezTo>
                    <a:pt x="79" y="291"/>
                    <a:pt x="75" y="289"/>
                    <a:pt x="70" y="289"/>
                  </a:cubicBezTo>
                  <a:cubicBezTo>
                    <a:pt x="79" y="286"/>
                    <a:pt x="88" y="283"/>
                    <a:pt x="96" y="279"/>
                  </a:cubicBezTo>
                  <a:close/>
                  <a:moveTo>
                    <a:pt x="551" y="308"/>
                  </a:moveTo>
                  <a:lnTo>
                    <a:pt x="548" y="322"/>
                  </a:lnTo>
                  <a:lnTo>
                    <a:pt x="545" y="319"/>
                  </a:lnTo>
                  <a:lnTo>
                    <a:pt x="548" y="308"/>
                  </a:lnTo>
                  <a:close/>
                  <a:moveTo>
                    <a:pt x="582" y="308"/>
                  </a:moveTo>
                  <a:cubicBezTo>
                    <a:pt x="585" y="311"/>
                    <a:pt x="588" y="314"/>
                    <a:pt x="593" y="314"/>
                  </a:cubicBezTo>
                  <a:lnTo>
                    <a:pt x="593" y="316"/>
                  </a:lnTo>
                  <a:cubicBezTo>
                    <a:pt x="587" y="326"/>
                    <a:pt x="582" y="339"/>
                    <a:pt x="579" y="345"/>
                  </a:cubicBezTo>
                  <a:cubicBezTo>
                    <a:pt x="574" y="354"/>
                    <a:pt x="571" y="362"/>
                    <a:pt x="570" y="371"/>
                  </a:cubicBezTo>
                  <a:lnTo>
                    <a:pt x="571" y="317"/>
                  </a:lnTo>
                  <a:lnTo>
                    <a:pt x="582" y="308"/>
                  </a:lnTo>
                  <a:close/>
                  <a:moveTo>
                    <a:pt x="513" y="314"/>
                  </a:moveTo>
                  <a:cubicBezTo>
                    <a:pt x="516" y="323"/>
                    <a:pt x="519" y="332"/>
                    <a:pt x="524" y="340"/>
                  </a:cubicBezTo>
                  <a:lnTo>
                    <a:pt x="524" y="342"/>
                  </a:lnTo>
                  <a:cubicBezTo>
                    <a:pt x="521" y="356"/>
                    <a:pt x="516" y="369"/>
                    <a:pt x="510" y="383"/>
                  </a:cubicBezTo>
                  <a:lnTo>
                    <a:pt x="513" y="314"/>
                  </a:lnTo>
                  <a:close/>
                  <a:moveTo>
                    <a:pt x="630" y="380"/>
                  </a:moveTo>
                  <a:lnTo>
                    <a:pt x="630" y="394"/>
                  </a:lnTo>
                  <a:lnTo>
                    <a:pt x="625" y="394"/>
                  </a:lnTo>
                  <a:lnTo>
                    <a:pt x="625" y="380"/>
                  </a:lnTo>
                  <a:close/>
                  <a:moveTo>
                    <a:pt x="510" y="399"/>
                  </a:moveTo>
                  <a:lnTo>
                    <a:pt x="508" y="425"/>
                  </a:lnTo>
                  <a:cubicBezTo>
                    <a:pt x="507" y="423"/>
                    <a:pt x="505" y="422"/>
                    <a:pt x="505" y="420"/>
                  </a:cubicBezTo>
                  <a:lnTo>
                    <a:pt x="498" y="406"/>
                  </a:lnTo>
                  <a:cubicBezTo>
                    <a:pt x="499" y="405"/>
                    <a:pt x="502" y="403"/>
                    <a:pt x="504" y="402"/>
                  </a:cubicBezTo>
                  <a:cubicBezTo>
                    <a:pt x="505" y="402"/>
                    <a:pt x="508" y="400"/>
                    <a:pt x="510" y="399"/>
                  </a:cubicBezTo>
                  <a:close/>
                  <a:moveTo>
                    <a:pt x="419" y="348"/>
                  </a:moveTo>
                  <a:lnTo>
                    <a:pt x="422" y="429"/>
                  </a:lnTo>
                  <a:lnTo>
                    <a:pt x="416" y="429"/>
                  </a:lnTo>
                  <a:lnTo>
                    <a:pt x="414" y="348"/>
                  </a:lnTo>
                  <a:close/>
                  <a:moveTo>
                    <a:pt x="510" y="522"/>
                  </a:moveTo>
                  <a:lnTo>
                    <a:pt x="508" y="532"/>
                  </a:lnTo>
                  <a:lnTo>
                    <a:pt x="502" y="532"/>
                  </a:lnTo>
                  <a:lnTo>
                    <a:pt x="505" y="522"/>
                  </a:lnTo>
                  <a:close/>
                  <a:moveTo>
                    <a:pt x="550" y="416"/>
                  </a:moveTo>
                  <a:lnTo>
                    <a:pt x="547" y="548"/>
                  </a:lnTo>
                  <a:lnTo>
                    <a:pt x="541" y="548"/>
                  </a:lnTo>
                  <a:lnTo>
                    <a:pt x="544" y="416"/>
                  </a:lnTo>
                  <a:close/>
                  <a:moveTo>
                    <a:pt x="424" y="817"/>
                  </a:moveTo>
                  <a:lnTo>
                    <a:pt x="424" y="894"/>
                  </a:lnTo>
                  <a:cubicBezTo>
                    <a:pt x="422" y="891"/>
                    <a:pt x="421" y="888"/>
                    <a:pt x="418" y="885"/>
                  </a:cubicBezTo>
                  <a:cubicBezTo>
                    <a:pt x="416" y="880"/>
                    <a:pt x="413" y="877"/>
                    <a:pt x="413" y="872"/>
                  </a:cubicBezTo>
                  <a:cubicBezTo>
                    <a:pt x="413" y="863"/>
                    <a:pt x="416" y="854"/>
                    <a:pt x="418" y="845"/>
                  </a:cubicBezTo>
                  <a:cubicBezTo>
                    <a:pt x="421" y="835"/>
                    <a:pt x="422" y="826"/>
                    <a:pt x="424" y="817"/>
                  </a:cubicBezTo>
                  <a:close/>
                  <a:moveTo>
                    <a:pt x="422" y="934"/>
                  </a:moveTo>
                  <a:lnTo>
                    <a:pt x="418" y="946"/>
                  </a:lnTo>
                  <a:lnTo>
                    <a:pt x="414" y="945"/>
                  </a:lnTo>
                  <a:lnTo>
                    <a:pt x="418" y="934"/>
                  </a:lnTo>
                  <a:close/>
                  <a:moveTo>
                    <a:pt x="524" y="819"/>
                  </a:moveTo>
                  <a:cubicBezTo>
                    <a:pt x="531" y="862"/>
                    <a:pt x="534" y="905"/>
                    <a:pt x="533" y="948"/>
                  </a:cubicBezTo>
                  <a:lnTo>
                    <a:pt x="533" y="949"/>
                  </a:lnTo>
                  <a:cubicBezTo>
                    <a:pt x="527" y="934"/>
                    <a:pt x="524" y="917"/>
                    <a:pt x="522" y="899"/>
                  </a:cubicBezTo>
                  <a:cubicBezTo>
                    <a:pt x="521" y="885"/>
                    <a:pt x="519" y="875"/>
                    <a:pt x="518" y="866"/>
                  </a:cubicBezTo>
                  <a:cubicBezTo>
                    <a:pt x="516" y="860"/>
                    <a:pt x="516" y="852"/>
                    <a:pt x="516" y="845"/>
                  </a:cubicBezTo>
                  <a:cubicBezTo>
                    <a:pt x="516" y="843"/>
                    <a:pt x="516" y="840"/>
                    <a:pt x="518" y="839"/>
                  </a:cubicBezTo>
                  <a:cubicBezTo>
                    <a:pt x="519" y="835"/>
                    <a:pt x="521" y="834"/>
                    <a:pt x="521" y="831"/>
                  </a:cubicBezTo>
                  <a:cubicBezTo>
                    <a:pt x="522" y="828"/>
                    <a:pt x="524" y="823"/>
                    <a:pt x="524" y="819"/>
                  </a:cubicBezTo>
                  <a:close/>
                  <a:moveTo>
                    <a:pt x="562" y="909"/>
                  </a:moveTo>
                  <a:lnTo>
                    <a:pt x="562" y="955"/>
                  </a:lnTo>
                  <a:lnTo>
                    <a:pt x="558" y="955"/>
                  </a:lnTo>
                  <a:lnTo>
                    <a:pt x="558" y="909"/>
                  </a:lnTo>
                  <a:close/>
                  <a:moveTo>
                    <a:pt x="594" y="975"/>
                  </a:moveTo>
                  <a:lnTo>
                    <a:pt x="593" y="1057"/>
                  </a:lnTo>
                  <a:cubicBezTo>
                    <a:pt x="589" y="1053"/>
                    <a:pt x="584" y="1047"/>
                    <a:pt x="584" y="1040"/>
                  </a:cubicBezTo>
                  <a:lnTo>
                    <a:pt x="584" y="1040"/>
                  </a:lnTo>
                  <a:cubicBezTo>
                    <a:pt x="584" y="1040"/>
                    <a:pt x="584" y="1036"/>
                    <a:pt x="585" y="1029"/>
                  </a:cubicBezTo>
                  <a:cubicBezTo>
                    <a:pt x="587" y="1018"/>
                    <a:pt x="591" y="1000"/>
                    <a:pt x="594" y="975"/>
                  </a:cubicBezTo>
                  <a:close/>
                  <a:moveTo>
                    <a:pt x="559" y="1072"/>
                  </a:moveTo>
                  <a:lnTo>
                    <a:pt x="554" y="1108"/>
                  </a:lnTo>
                  <a:lnTo>
                    <a:pt x="547" y="1108"/>
                  </a:lnTo>
                  <a:lnTo>
                    <a:pt x="551" y="1072"/>
                  </a:lnTo>
                  <a:close/>
                  <a:moveTo>
                    <a:pt x="488" y="1051"/>
                  </a:moveTo>
                  <a:lnTo>
                    <a:pt x="493" y="1092"/>
                  </a:lnTo>
                  <a:cubicBezTo>
                    <a:pt x="488" y="1098"/>
                    <a:pt x="485" y="1105"/>
                    <a:pt x="484" y="1111"/>
                  </a:cubicBezTo>
                  <a:cubicBezTo>
                    <a:pt x="481" y="1118"/>
                    <a:pt x="479" y="1126"/>
                    <a:pt x="476" y="1135"/>
                  </a:cubicBezTo>
                  <a:lnTo>
                    <a:pt x="479" y="1091"/>
                  </a:lnTo>
                  <a:cubicBezTo>
                    <a:pt x="478" y="1077"/>
                    <a:pt x="481" y="1063"/>
                    <a:pt x="488" y="1051"/>
                  </a:cubicBezTo>
                  <a:close/>
                  <a:moveTo>
                    <a:pt x="508" y="1129"/>
                  </a:moveTo>
                  <a:lnTo>
                    <a:pt x="505" y="1146"/>
                  </a:lnTo>
                  <a:lnTo>
                    <a:pt x="499" y="1146"/>
                  </a:lnTo>
                  <a:lnTo>
                    <a:pt x="502" y="1129"/>
                  </a:lnTo>
                  <a:close/>
                  <a:moveTo>
                    <a:pt x="616" y="1037"/>
                  </a:moveTo>
                  <a:lnTo>
                    <a:pt x="627" y="1052"/>
                  </a:lnTo>
                  <a:lnTo>
                    <a:pt x="614" y="1077"/>
                  </a:lnTo>
                  <a:cubicBezTo>
                    <a:pt x="614" y="1080"/>
                    <a:pt x="619" y="1085"/>
                    <a:pt x="627" y="1092"/>
                  </a:cubicBezTo>
                  <a:cubicBezTo>
                    <a:pt x="625" y="1098"/>
                    <a:pt x="622" y="1103"/>
                    <a:pt x="619" y="1106"/>
                  </a:cubicBezTo>
                  <a:cubicBezTo>
                    <a:pt x="614" y="1111"/>
                    <a:pt x="611" y="1117"/>
                    <a:pt x="611" y="1122"/>
                  </a:cubicBezTo>
                  <a:cubicBezTo>
                    <a:pt x="611" y="1128"/>
                    <a:pt x="613" y="1132"/>
                    <a:pt x="614" y="1137"/>
                  </a:cubicBezTo>
                  <a:cubicBezTo>
                    <a:pt x="618" y="1142"/>
                    <a:pt x="619" y="1145"/>
                    <a:pt x="619" y="1149"/>
                  </a:cubicBezTo>
                  <a:lnTo>
                    <a:pt x="619" y="1177"/>
                  </a:lnTo>
                  <a:cubicBezTo>
                    <a:pt x="618" y="1178"/>
                    <a:pt x="616" y="1178"/>
                    <a:pt x="613" y="1178"/>
                  </a:cubicBezTo>
                  <a:cubicBezTo>
                    <a:pt x="611" y="1180"/>
                    <a:pt x="610" y="1182"/>
                    <a:pt x="607" y="1182"/>
                  </a:cubicBezTo>
                  <a:cubicBezTo>
                    <a:pt x="605" y="1151"/>
                    <a:pt x="604" y="1126"/>
                    <a:pt x="601" y="1106"/>
                  </a:cubicBezTo>
                  <a:cubicBezTo>
                    <a:pt x="601" y="1089"/>
                    <a:pt x="598" y="1074"/>
                    <a:pt x="594" y="1058"/>
                  </a:cubicBezTo>
                  <a:lnTo>
                    <a:pt x="594" y="1058"/>
                  </a:lnTo>
                  <a:lnTo>
                    <a:pt x="604" y="1066"/>
                  </a:lnTo>
                  <a:cubicBezTo>
                    <a:pt x="614" y="1062"/>
                    <a:pt x="619" y="1049"/>
                    <a:pt x="616" y="1037"/>
                  </a:cubicBezTo>
                  <a:close/>
                  <a:moveTo>
                    <a:pt x="413" y="1113"/>
                  </a:moveTo>
                  <a:cubicBezTo>
                    <a:pt x="413" y="1116"/>
                    <a:pt x="414" y="1119"/>
                    <a:pt x="414" y="1122"/>
                  </a:cubicBezTo>
                  <a:cubicBezTo>
                    <a:pt x="416" y="1129"/>
                    <a:pt x="418" y="1137"/>
                    <a:pt x="418" y="1146"/>
                  </a:cubicBezTo>
                  <a:cubicBezTo>
                    <a:pt x="418" y="1172"/>
                    <a:pt x="414" y="1192"/>
                    <a:pt x="414" y="1208"/>
                  </a:cubicBezTo>
                  <a:lnTo>
                    <a:pt x="414" y="1191"/>
                  </a:lnTo>
                  <a:cubicBezTo>
                    <a:pt x="414" y="1171"/>
                    <a:pt x="414" y="1148"/>
                    <a:pt x="413" y="1122"/>
                  </a:cubicBezTo>
                  <a:lnTo>
                    <a:pt x="413" y="1113"/>
                  </a:lnTo>
                  <a:close/>
                  <a:moveTo>
                    <a:pt x="473" y="1160"/>
                  </a:moveTo>
                  <a:lnTo>
                    <a:pt x="473" y="1160"/>
                  </a:lnTo>
                  <a:cubicBezTo>
                    <a:pt x="470" y="1175"/>
                    <a:pt x="465" y="1189"/>
                    <a:pt x="462" y="1203"/>
                  </a:cubicBezTo>
                  <a:cubicBezTo>
                    <a:pt x="461" y="1215"/>
                    <a:pt x="458" y="1226"/>
                    <a:pt x="454" y="1235"/>
                  </a:cubicBezTo>
                  <a:lnTo>
                    <a:pt x="453" y="1225"/>
                  </a:lnTo>
                  <a:cubicBezTo>
                    <a:pt x="453" y="1218"/>
                    <a:pt x="451" y="1215"/>
                    <a:pt x="451" y="1212"/>
                  </a:cubicBezTo>
                  <a:lnTo>
                    <a:pt x="451" y="1209"/>
                  </a:lnTo>
                  <a:cubicBezTo>
                    <a:pt x="450" y="1189"/>
                    <a:pt x="458" y="1171"/>
                    <a:pt x="473" y="1160"/>
                  </a:cubicBezTo>
                  <a:close/>
                  <a:moveTo>
                    <a:pt x="496" y="1189"/>
                  </a:moveTo>
                  <a:lnTo>
                    <a:pt x="499" y="1232"/>
                  </a:lnTo>
                  <a:cubicBezTo>
                    <a:pt x="496" y="1237"/>
                    <a:pt x="491" y="1238"/>
                    <a:pt x="487" y="1238"/>
                  </a:cubicBezTo>
                  <a:cubicBezTo>
                    <a:pt x="487" y="1231"/>
                    <a:pt x="488" y="1225"/>
                    <a:pt x="488" y="1217"/>
                  </a:cubicBezTo>
                  <a:cubicBezTo>
                    <a:pt x="490" y="1208"/>
                    <a:pt x="493" y="1198"/>
                    <a:pt x="496" y="1189"/>
                  </a:cubicBezTo>
                  <a:close/>
                  <a:moveTo>
                    <a:pt x="551" y="1189"/>
                  </a:moveTo>
                  <a:cubicBezTo>
                    <a:pt x="558" y="1189"/>
                    <a:pt x="564" y="1192"/>
                    <a:pt x="567" y="1197"/>
                  </a:cubicBezTo>
                  <a:lnTo>
                    <a:pt x="565" y="1245"/>
                  </a:lnTo>
                  <a:lnTo>
                    <a:pt x="550" y="1245"/>
                  </a:lnTo>
                  <a:cubicBezTo>
                    <a:pt x="551" y="1238"/>
                    <a:pt x="553" y="1232"/>
                    <a:pt x="553" y="1226"/>
                  </a:cubicBezTo>
                  <a:cubicBezTo>
                    <a:pt x="553" y="1220"/>
                    <a:pt x="551" y="1215"/>
                    <a:pt x="551" y="1209"/>
                  </a:cubicBezTo>
                  <a:lnTo>
                    <a:pt x="551" y="1189"/>
                  </a:lnTo>
                  <a:close/>
                  <a:moveTo>
                    <a:pt x="590" y="1217"/>
                  </a:moveTo>
                  <a:lnTo>
                    <a:pt x="604" y="1223"/>
                  </a:lnTo>
                  <a:lnTo>
                    <a:pt x="604" y="1249"/>
                  </a:lnTo>
                  <a:lnTo>
                    <a:pt x="585" y="1242"/>
                  </a:lnTo>
                  <a:lnTo>
                    <a:pt x="590" y="1217"/>
                  </a:lnTo>
                  <a:close/>
                  <a:moveTo>
                    <a:pt x="754" y="1260"/>
                  </a:moveTo>
                  <a:lnTo>
                    <a:pt x="750" y="1271"/>
                  </a:lnTo>
                  <a:lnTo>
                    <a:pt x="754" y="1272"/>
                  </a:lnTo>
                  <a:lnTo>
                    <a:pt x="758" y="1260"/>
                  </a:lnTo>
                  <a:close/>
                  <a:moveTo>
                    <a:pt x="61" y="0"/>
                  </a:moveTo>
                  <a:cubicBezTo>
                    <a:pt x="56" y="8"/>
                    <a:pt x="55" y="17"/>
                    <a:pt x="55" y="26"/>
                  </a:cubicBezTo>
                  <a:cubicBezTo>
                    <a:pt x="47" y="37"/>
                    <a:pt x="36" y="43"/>
                    <a:pt x="25" y="45"/>
                  </a:cubicBezTo>
                  <a:cubicBezTo>
                    <a:pt x="10" y="46"/>
                    <a:pt x="2" y="51"/>
                    <a:pt x="1" y="57"/>
                  </a:cubicBezTo>
                  <a:cubicBezTo>
                    <a:pt x="8" y="63"/>
                    <a:pt x="18" y="68"/>
                    <a:pt x="27" y="72"/>
                  </a:cubicBezTo>
                  <a:cubicBezTo>
                    <a:pt x="33" y="74"/>
                    <a:pt x="39" y="77"/>
                    <a:pt x="42" y="79"/>
                  </a:cubicBezTo>
                  <a:lnTo>
                    <a:pt x="35" y="263"/>
                  </a:lnTo>
                  <a:cubicBezTo>
                    <a:pt x="43" y="280"/>
                    <a:pt x="48" y="289"/>
                    <a:pt x="50" y="289"/>
                  </a:cubicBezTo>
                  <a:cubicBezTo>
                    <a:pt x="50" y="289"/>
                    <a:pt x="50" y="289"/>
                    <a:pt x="50" y="288"/>
                  </a:cubicBezTo>
                  <a:lnTo>
                    <a:pt x="50" y="288"/>
                  </a:lnTo>
                  <a:cubicBezTo>
                    <a:pt x="51" y="291"/>
                    <a:pt x="50" y="294"/>
                    <a:pt x="48" y="296"/>
                  </a:cubicBezTo>
                  <a:lnTo>
                    <a:pt x="48" y="300"/>
                  </a:lnTo>
                  <a:cubicBezTo>
                    <a:pt x="30" y="302"/>
                    <a:pt x="18" y="305"/>
                    <a:pt x="16" y="308"/>
                  </a:cubicBezTo>
                  <a:cubicBezTo>
                    <a:pt x="25" y="311"/>
                    <a:pt x="31" y="322"/>
                    <a:pt x="33" y="342"/>
                  </a:cubicBezTo>
                  <a:cubicBezTo>
                    <a:pt x="35" y="359"/>
                    <a:pt x="41" y="369"/>
                    <a:pt x="55" y="372"/>
                  </a:cubicBezTo>
                  <a:cubicBezTo>
                    <a:pt x="58" y="362"/>
                    <a:pt x="59" y="351"/>
                    <a:pt x="59" y="339"/>
                  </a:cubicBezTo>
                  <a:cubicBezTo>
                    <a:pt x="58" y="329"/>
                    <a:pt x="67" y="318"/>
                    <a:pt x="78" y="318"/>
                  </a:cubicBezTo>
                  <a:cubicBezTo>
                    <a:pt x="79" y="318"/>
                    <a:pt x="80" y="319"/>
                    <a:pt x="81" y="319"/>
                  </a:cubicBezTo>
                  <a:lnTo>
                    <a:pt x="165" y="320"/>
                  </a:lnTo>
                  <a:lnTo>
                    <a:pt x="345" y="309"/>
                  </a:lnTo>
                  <a:cubicBezTo>
                    <a:pt x="347" y="309"/>
                    <a:pt x="349" y="309"/>
                    <a:pt x="351" y="309"/>
                  </a:cubicBezTo>
                  <a:cubicBezTo>
                    <a:pt x="360" y="309"/>
                    <a:pt x="368" y="312"/>
                    <a:pt x="376" y="316"/>
                  </a:cubicBezTo>
                  <a:cubicBezTo>
                    <a:pt x="384" y="319"/>
                    <a:pt x="390" y="323"/>
                    <a:pt x="393" y="331"/>
                  </a:cubicBezTo>
                  <a:cubicBezTo>
                    <a:pt x="390" y="345"/>
                    <a:pt x="385" y="359"/>
                    <a:pt x="378" y="372"/>
                  </a:cubicBezTo>
                  <a:cubicBezTo>
                    <a:pt x="379" y="377"/>
                    <a:pt x="381" y="383"/>
                    <a:pt x="385" y="386"/>
                  </a:cubicBezTo>
                  <a:cubicBezTo>
                    <a:pt x="388" y="391"/>
                    <a:pt x="390" y="396"/>
                    <a:pt x="391" y="400"/>
                  </a:cubicBezTo>
                  <a:cubicBezTo>
                    <a:pt x="396" y="454"/>
                    <a:pt x="399" y="486"/>
                    <a:pt x="402" y="499"/>
                  </a:cubicBezTo>
                  <a:cubicBezTo>
                    <a:pt x="405" y="517"/>
                    <a:pt x="407" y="535"/>
                    <a:pt x="407" y="552"/>
                  </a:cubicBezTo>
                  <a:cubicBezTo>
                    <a:pt x="408" y="579"/>
                    <a:pt x="408" y="619"/>
                    <a:pt x="407" y="671"/>
                  </a:cubicBezTo>
                  <a:cubicBezTo>
                    <a:pt x="408" y="680"/>
                    <a:pt x="404" y="689"/>
                    <a:pt x="394" y="692"/>
                  </a:cubicBezTo>
                  <a:lnTo>
                    <a:pt x="391" y="885"/>
                  </a:lnTo>
                  <a:cubicBezTo>
                    <a:pt x="390" y="886"/>
                    <a:pt x="391" y="889"/>
                    <a:pt x="396" y="895"/>
                  </a:cubicBezTo>
                  <a:cubicBezTo>
                    <a:pt x="402" y="900"/>
                    <a:pt x="404" y="903"/>
                    <a:pt x="402" y="908"/>
                  </a:cubicBezTo>
                  <a:cubicBezTo>
                    <a:pt x="402" y="917"/>
                    <a:pt x="398" y="920"/>
                    <a:pt x="390" y="920"/>
                  </a:cubicBezTo>
                  <a:lnTo>
                    <a:pt x="387" y="1117"/>
                  </a:lnTo>
                  <a:cubicBezTo>
                    <a:pt x="387" y="1122"/>
                    <a:pt x="388" y="1145"/>
                    <a:pt x="391" y="1186"/>
                  </a:cubicBezTo>
                  <a:lnTo>
                    <a:pt x="391" y="1225"/>
                  </a:lnTo>
                  <a:cubicBezTo>
                    <a:pt x="391" y="1232"/>
                    <a:pt x="390" y="1238"/>
                    <a:pt x="387" y="1246"/>
                  </a:cubicBezTo>
                  <a:cubicBezTo>
                    <a:pt x="385" y="1248"/>
                    <a:pt x="384" y="1248"/>
                    <a:pt x="382" y="1248"/>
                  </a:cubicBezTo>
                  <a:cubicBezTo>
                    <a:pt x="376" y="1248"/>
                    <a:pt x="370" y="1248"/>
                    <a:pt x="365" y="1249"/>
                  </a:cubicBezTo>
                  <a:cubicBezTo>
                    <a:pt x="353" y="1252"/>
                    <a:pt x="347" y="1257"/>
                    <a:pt x="345" y="1263"/>
                  </a:cubicBezTo>
                  <a:cubicBezTo>
                    <a:pt x="350" y="1268"/>
                    <a:pt x="353" y="1272"/>
                    <a:pt x="356" y="1277"/>
                  </a:cubicBezTo>
                  <a:cubicBezTo>
                    <a:pt x="361" y="1272"/>
                    <a:pt x="368" y="1271"/>
                    <a:pt x="374" y="1271"/>
                  </a:cubicBezTo>
                  <a:cubicBezTo>
                    <a:pt x="387" y="1271"/>
                    <a:pt x="393" y="1275"/>
                    <a:pt x="393" y="1286"/>
                  </a:cubicBezTo>
                  <a:cubicBezTo>
                    <a:pt x="391" y="1292"/>
                    <a:pt x="391" y="1297"/>
                    <a:pt x="388" y="1303"/>
                  </a:cubicBezTo>
                  <a:cubicBezTo>
                    <a:pt x="387" y="1309"/>
                    <a:pt x="385" y="1315"/>
                    <a:pt x="385" y="1320"/>
                  </a:cubicBezTo>
                  <a:cubicBezTo>
                    <a:pt x="385" y="1331"/>
                    <a:pt x="391" y="1340"/>
                    <a:pt x="401" y="1343"/>
                  </a:cubicBezTo>
                  <a:lnTo>
                    <a:pt x="405" y="1309"/>
                  </a:lnTo>
                  <a:cubicBezTo>
                    <a:pt x="402" y="1302"/>
                    <a:pt x="401" y="1295"/>
                    <a:pt x="401" y="1288"/>
                  </a:cubicBezTo>
                  <a:cubicBezTo>
                    <a:pt x="399" y="1275"/>
                    <a:pt x="404" y="1269"/>
                    <a:pt x="414" y="1269"/>
                  </a:cubicBezTo>
                  <a:cubicBezTo>
                    <a:pt x="418" y="1269"/>
                    <a:pt x="421" y="1271"/>
                    <a:pt x="424" y="1272"/>
                  </a:cubicBezTo>
                  <a:cubicBezTo>
                    <a:pt x="425" y="1274"/>
                    <a:pt x="428" y="1275"/>
                    <a:pt x="431" y="1275"/>
                  </a:cubicBezTo>
                  <a:cubicBezTo>
                    <a:pt x="433" y="1274"/>
                    <a:pt x="434" y="1274"/>
                    <a:pt x="436" y="1274"/>
                  </a:cubicBezTo>
                  <a:lnTo>
                    <a:pt x="438" y="1274"/>
                  </a:lnTo>
                  <a:cubicBezTo>
                    <a:pt x="439" y="1272"/>
                    <a:pt x="441" y="1272"/>
                    <a:pt x="442" y="1272"/>
                  </a:cubicBezTo>
                  <a:lnTo>
                    <a:pt x="454" y="1272"/>
                  </a:lnTo>
                  <a:cubicBezTo>
                    <a:pt x="453" y="1278"/>
                    <a:pt x="453" y="1283"/>
                    <a:pt x="453" y="1289"/>
                  </a:cubicBezTo>
                  <a:lnTo>
                    <a:pt x="453" y="1295"/>
                  </a:lnTo>
                  <a:cubicBezTo>
                    <a:pt x="454" y="1297"/>
                    <a:pt x="458" y="1297"/>
                    <a:pt x="461" y="1297"/>
                  </a:cubicBezTo>
                  <a:cubicBezTo>
                    <a:pt x="461" y="1297"/>
                    <a:pt x="462" y="1298"/>
                    <a:pt x="462" y="1298"/>
                  </a:cubicBezTo>
                  <a:cubicBezTo>
                    <a:pt x="479" y="1280"/>
                    <a:pt x="493" y="1271"/>
                    <a:pt x="504" y="1271"/>
                  </a:cubicBezTo>
                  <a:cubicBezTo>
                    <a:pt x="510" y="1272"/>
                    <a:pt x="516" y="1272"/>
                    <a:pt x="522" y="1275"/>
                  </a:cubicBezTo>
                  <a:cubicBezTo>
                    <a:pt x="528" y="1277"/>
                    <a:pt x="534" y="1277"/>
                    <a:pt x="542" y="1278"/>
                  </a:cubicBezTo>
                  <a:cubicBezTo>
                    <a:pt x="550" y="1277"/>
                    <a:pt x="558" y="1275"/>
                    <a:pt x="565" y="1274"/>
                  </a:cubicBezTo>
                  <a:cubicBezTo>
                    <a:pt x="571" y="1272"/>
                    <a:pt x="579" y="1271"/>
                    <a:pt x="587" y="1269"/>
                  </a:cubicBezTo>
                  <a:cubicBezTo>
                    <a:pt x="596" y="1271"/>
                    <a:pt x="607" y="1275"/>
                    <a:pt x="614" y="1280"/>
                  </a:cubicBezTo>
                  <a:cubicBezTo>
                    <a:pt x="627" y="1286"/>
                    <a:pt x="633" y="1292"/>
                    <a:pt x="633" y="1298"/>
                  </a:cubicBezTo>
                  <a:cubicBezTo>
                    <a:pt x="641" y="1295"/>
                    <a:pt x="647" y="1289"/>
                    <a:pt x="651" y="1282"/>
                  </a:cubicBezTo>
                  <a:cubicBezTo>
                    <a:pt x="654" y="1278"/>
                    <a:pt x="659" y="1277"/>
                    <a:pt x="664" y="1277"/>
                  </a:cubicBezTo>
                  <a:cubicBezTo>
                    <a:pt x="671" y="1275"/>
                    <a:pt x="679" y="1274"/>
                    <a:pt x="687" y="1274"/>
                  </a:cubicBezTo>
                  <a:cubicBezTo>
                    <a:pt x="694" y="1274"/>
                    <a:pt x="701" y="1272"/>
                    <a:pt x="708" y="1271"/>
                  </a:cubicBezTo>
                  <a:cubicBezTo>
                    <a:pt x="713" y="1271"/>
                    <a:pt x="719" y="1268"/>
                    <a:pt x="722" y="1265"/>
                  </a:cubicBezTo>
                  <a:cubicBezTo>
                    <a:pt x="718" y="1263"/>
                    <a:pt x="713" y="1262"/>
                    <a:pt x="708" y="1262"/>
                  </a:cubicBezTo>
                  <a:cubicBezTo>
                    <a:pt x="701" y="1260"/>
                    <a:pt x="691" y="1258"/>
                    <a:pt x="679" y="1255"/>
                  </a:cubicBezTo>
                  <a:cubicBezTo>
                    <a:pt x="659" y="1254"/>
                    <a:pt x="648" y="1246"/>
                    <a:pt x="648" y="1232"/>
                  </a:cubicBezTo>
                  <a:lnTo>
                    <a:pt x="653" y="1069"/>
                  </a:lnTo>
                  <a:cubicBezTo>
                    <a:pt x="661" y="1062"/>
                    <a:pt x="667" y="1052"/>
                    <a:pt x="668" y="1042"/>
                  </a:cubicBezTo>
                  <a:cubicBezTo>
                    <a:pt x="667" y="1034"/>
                    <a:pt x="664" y="1028"/>
                    <a:pt x="661" y="1022"/>
                  </a:cubicBezTo>
                  <a:cubicBezTo>
                    <a:pt x="654" y="1012"/>
                    <a:pt x="653" y="1005"/>
                    <a:pt x="654" y="1003"/>
                  </a:cubicBezTo>
                  <a:lnTo>
                    <a:pt x="656" y="862"/>
                  </a:lnTo>
                  <a:cubicBezTo>
                    <a:pt x="670" y="788"/>
                    <a:pt x="678" y="712"/>
                    <a:pt x="674" y="639"/>
                  </a:cubicBezTo>
                  <a:lnTo>
                    <a:pt x="674" y="462"/>
                  </a:lnTo>
                  <a:cubicBezTo>
                    <a:pt x="673" y="456"/>
                    <a:pt x="671" y="449"/>
                    <a:pt x="668" y="445"/>
                  </a:cubicBezTo>
                  <a:cubicBezTo>
                    <a:pt x="667" y="440"/>
                    <a:pt x="665" y="436"/>
                    <a:pt x="664" y="431"/>
                  </a:cubicBezTo>
                  <a:lnTo>
                    <a:pt x="667" y="311"/>
                  </a:lnTo>
                  <a:cubicBezTo>
                    <a:pt x="679" y="305"/>
                    <a:pt x="691" y="302"/>
                    <a:pt x="705" y="302"/>
                  </a:cubicBezTo>
                  <a:cubicBezTo>
                    <a:pt x="724" y="299"/>
                    <a:pt x="736" y="299"/>
                    <a:pt x="745" y="299"/>
                  </a:cubicBezTo>
                  <a:cubicBezTo>
                    <a:pt x="753" y="299"/>
                    <a:pt x="762" y="299"/>
                    <a:pt x="774" y="300"/>
                  </a:cubicBezTo>
                  <a:cubicBezTo>
                    <a:pt x="788" y="302"/>
                    <a:pt x="802" y="305"/>
                    <a:pt x="816" y="308"/>
                  </a:cubicBezTo>
                  <a:cubicBezTo>
                    <a:pt x="831" y="309"/>
                    <a:pt x="845" y="311"/>
                    <a:pt x="856" y="312"/>
                  </a:cubicBezTo>
                  <a:cubicBezTo>
                    <a:pt x="865" y="314"/>
                    <a:pt x="876" y="314"/>
                    <a:pt x="885" y="314"/>
                  </a:cubicBezTo>
                  <a:cubicBezTo>
                    <a:pt x="890" y="314"/>
                    <a:pt x="894" y="312"/>
                    <a:pt x="897" y="309"/>
                  </a:cubicBezTo>
                  <a:cubicBezTo>
                    <a:pt x="902" y="308"/>
                    <a:pt x="907" y="306"/>
                    <a:pt x="911" y="306"/>
                  </a:cubicBezTo>
                  <a:lnTo>
                    <a:pt x="1021" y="308"/>
                  </a:lnTo>
                  <a:cubicBezTo>
                    <a:pt x="1028" y="294"/>
                    <a:pt x="1033" y="286"/>
                    <a:pt x="1037" y="285"/>
                  </a:cubicBezTo>
                  <a:cubicBezTo>
                    <a:pt x="1039" y="291"/>
                    <a:pt x="1039" y="296"/>
                    <a:pt x="1039" y="302"/>
                  </a:cubicBezTo>
                  <a:lnTo>
                    <a:pt x="1039" y="328"/>
                  </a:lnTo>
                  <a:cubicBezTo>
                    <a:pt x="1039" y="337"/>
                    <a:pt x="1041" y="346"/>
                    <a:pt x="1041" y="356"/>
                  </a:cubicBezTo>
                  <a:cubicBezTo>
                    <a:pt x="1041" y="362"/>
                    <a:pt x="1042" y="368"/>
                    <a:pt x="1045" y="374"/>
                  </a:cubicBezTo>
                  <a:cubicBezTo>
                    <a:pt x="1047" y="366"/>
                    <a:pt x="1048" y="360"/>
                    <a:pt x="1050" y="352"/>
                  </a:cubicBezTo>
                  <a:cubicBezTo>
                    <a:pt x="1051" y="340"/>
                    <a:pt x="1054" y="323"/>
                    <a:pt x="1059" y="303"/>
                  </a:cubicBezTo>
                  <a:cubicBezTo>
                    <a:pt x="1062" y="286"/>
                    <a:pt x="1070" y="276"/>
                    <a:pt x="1079" y="274"/>
                  </a:cubicBezTo>
                  <a:cubicBezTo>
                    <a:pt x="1065" y="266"/>
                    <a:pt x="1056" y="251"/>
                    <a:pt x="1059" y="234"/>
                  </a:cubicBezTo>
                  <a:cubicBezTo>
                    <a:pt x="1057" y="229"/>
                    <a:pt x="1059" y="225"/>
                    <a:pt x="1061" y="220"/>
                  </a:cubicBezTo>
                  <a:cubicBezTo>
                    <a:pt x="1062" y="203"/>
                    <a:pt x="1065" y="188"/>
                    <a:pt x="1065" y="172"/>
                  </a:cubicBezTo>
                  <a:lnTo>
                    <a:pt x="1065" y="137"/>
                  </a:lnTo>
                  <a:cubicBezTo>
                    <a:pt x="1070" y="126"/>
                    <a:pt x="1074" y="116"/>
                    <a:pt x="1077" y="106"/>
                  </a:cubicBezTo>
                  <a:cubicBezTo>
                    <a:pt x="1081" y="99"/>
                    <a:pt x="1084" y="92"/>
                    <a:pt x="1087" y="85"/>
                  </a:cubicBezTo>
                  <a:lnTo>
                    <a:pt x="1087" y="85"/>
                  </a:lnTo>
                  <a:lnTo>
                    <a:pt x="1056" y="123"/>
                  </a:lnTo>
                  <a:lnTo>
                    <a:pt x="1056" y="82"/>
                  </a:lnTo>
                  <a:cubicBezTo>
                    <a:pt x="1056" y="72"/>
                    <a:pt x="1064" y="68"/>
                    <a:pt x="1076" y="68"/>
                  </a:cubicBezTo>
                  <a:cubicBezTo>
                    <a:pt x="1079" y="68"/>
                    <a:pt x="1082" y="69"/>
                    <a:pt x="1085" y="69"/>
                  </a:cubicBezTo>
                  <a:cubicBezTo>
                    <a:pt x="1088" y="71"/>
                    <a:pt x="1091" y="71"/>
                    <a:pt x="1094" y="71"/>
                  </a:cubicBezTo>
                  <a:cubicBezTo>
                    <a:pt x="1094" y="68"/>
                    <a:pt x="1094" y="63"/>
                    <a:pt x="1093" y="59"/>
                  </a:cubicBezTo>
                  <a:cubicBezTo>
                    <a:pt x="1093" y="56"/>
                    <a:pt x="1091" y="54"/>
                    <a:pt x="1091" y="51"/>
                  </a:cubicBezTo>
                  <a:lnTo>
                    <a:pt x="1076" y="54"/>
                  </a:lnTo>
                  <a:cubicBezTo>
                    <a:pt x="1065" y="54"/>
                    <a:pt x="1059" y="40"/>
                    <a:pt x="1054" y="16"/>
                  </a:cubicBezTo>
                  <a:cubicBezTo>
                    <a:pt x="1053" y="20"/>
                    <a:pt x="1053" y="25"/>
                    <a:pt x="1051" y="29"/>
                  </a:cubicBezTo>
                  <a:cubicBezTo>
                    <a:pt x="1051" y="36"/>
                    <a:pt x="1047" y="40"/>
                    <a:pt x="1041" y="43"/>
                  </a:cubicBezTo>
                  <a:cubicBezTo>
                    <a:pt x="1041" y="31"/>
                    <a:pt x="1027" y="26"/>
                    <a:pt x="999" y="26"/>
                  </a:cubicBezTo>
                  <a:cubicBezTo>
                    <a:pt x="982" y="26"/>
                    <a:pt x="965" y="16"/>
                    <a:pt x="956" y="0"/>
                  </a:cubicBezTo>
                  <a:cubicBezTo>
                    <a:pt x="953" y="16"/>
                    <a:pt x="945" y="25"/>
                    <a:pt x="934" y="26"/>
                  </a:cubicBezTo>
                  <a:lnTo>
                    <a:pt x="867" y="28"/>
                  </a:lnTo>
                  <a:lnTo>
                    <a:pt x="841" y="29"/>
                  </a:lnTo>
                  <a:lnTo>
                    <a:pt x="770" y="33"/>
                  </a:lnTo>
                  <a:cubicBezTo>
                    <a:pt x="739" y="36"/>
                    <a:pt x="722" y="37"/>
                    <a:pt x="718" y="37"/>
                  </a:cubicBezTo>
                  <a:lnTo>
                    <a:pt x="607" y="23"/>
                  </a:lnTo>
                  <a:cubicBezTo>
                    <a:pt x="588" y="25"/>
                    <a:pt x="568" y="26"/>
                    <a:pt x="550" y="31"/>
                  </a:cubicBezTo>
                  <a:cubicBezTo>
                    <a:pt x="533" y="33"/>
                    <a:pt x="519" y="34"/>
                    <a:pt x="507" y="36"/>
                  </a:cubicBezTo>
                  <a:cubicBezTo>
                    <a:pt x="494" y="37"/>
                    <a:pt x="484" y="37"/>
                    <a:pt x="474" y="37"/>
                  </a:cubicBezTo>
                  <a:lnTo>
                    <a:pt x="331" y="31"/>
                  </a:lnTo>
                  <a:cubicBezTo>
                    <a:pt x="316" y="29"/>
                    <a:pt x="302" y="22"/>
                    <a:pt x="293" y="9"/>
                  </a:cubicBezTo>
                  <a:lnTo>
                    <a:pt x="258" y="29"/>
                  </a:lnTo>
                  <a:cubicBezTo>
                    <a:pt x="253" y="29"/>
                    <a:pt x="248" y="25"/>
                    <a:pt x="242" y="16"/>
                  </a:cubicBezTo>
                  <a:cubicBezTo>
                    <a:pt x="217" y="28"/>
                    <a:pt x="174" y="35"/>
                    <a:pt x="115" y="35"/>
                  </a:cubicBezTo>
                  <a:cubicBezTo>
                    <a:pt x="103" y="35"/>
                    <a:pt x="91" y="35"/>
                    <a:pt x="78" y="34"/>
                  </a:cubicBezTo>
                  <a:cubicBezTo>
                    <a:pt x="68" y="34"/>
                    <a:pt x="62" y="31"/>
                    <a:pt x="62" y="23"/>
                  </a:cubicBezTo>
                  <a:cubicBezTo>
                    <a:pt x="65" y="9"/>
                    <a:pt x="64" y="2"/>
                    <a:pt x="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4647;p85">
              <a:extLst>
                <a:ext uri="{FF2B5EF4-FFF2-40B4-BE49-F238E27FC236}">
                  <a16:creationId xmlns:a16="http://schemas.microsoft.com/office/drawing/2014/main" id="{8F85AFD4-5977-CEDE-6850-57211A0FCA81}"/>
                </a:ext>
              </a:extLst>
            </p:cNvPr>
            <p:cNvSpPr/>
            <p:nvPr/>
          </p:nvSpPr>
          <p:spPr>
            <a:xfrm>
              <a:off x="6947436" y="1846786"/>
              <a:ext cx="28597" cy="38212"/>
            </a:xfrm>
            <a:custGeom>
              <a:avLst/>
              <a:gdLst/>
              <a:ahLst/>
              <a:cxnLst/>
              <a:rect l="l" t="t" r="r" b="b"/>
              <a:pathLst>
                <a:path w="1035" h="1383" extrusionOk="0">
                  <a:moveTo>
                    <a:pt x="770" y="109"/>
                  </a:moveTo>
                  <a:lnTo>
                    <a:pt x="776" y="110"/>
                  </a:lnTo>
                  <a:lnTo>
                    <a:pt x="773" y="136"/>
                  </a:lnTo>
                  <a:lnTo>
                    <a:pt x="767" y="136"/>
                  </a:lnTo>
                  <a:lnTo>
                    <a:pt x="770" y="109"/>
                  </a:lnTo>
                  <a:close/>
                  <a:moveTo>
                    <a:pt x="238" y="106"/>
                  </a:moveTo>
                  <a:cubicBezTo>
                    <a:pt x="236" y="113"/>
                    <a:pt x="234" y="121"/>
                    <a:pt x="233" y="130"/>
                  </a:cubicBezTo>
                  <a:cubicBezTo>
                    <a:pt x="233" y="135"/>
                    <a:pt x="231" y="141"/>
                    <a:pt x="231" y="146"/>
                  </a:cubicBezTo>
                  <a:cubicBezTo>
                    <a:pt x="222" y="142"/>
                    <a:pt x="218" y="138"/>
                    <a:pt x="218" y="130"/>
                  </a:cubicBezTo>
                  <a:cubicBezTo>
                    <a:pt x="218" y="124"/>
                    <a:pt x="224" y="116"/>
                    <a:pt x="238" y="106"/>
                  </a:cubicBezTo>
                  <a:close/>
                  <a:moveTo>
                    <a:pt x="384" y="122"/>
                  </a:moveTo>
                  <a:lnTo>
                    <a:pt x="379" y="149"/>
                  </a:lnTo>
                  <a:lnTo>
                    <a:pt x="374" y="147"/>
                  </a:lnTo>
                  <a:lnTo>
                    <a:pt x="378" y="122"/>
                  </a:lnTo>
                  <a:close/>
                  <a:moveTo>
                    <a:pt x="421" y="129"/>
                  </a:moveTo>
                  <a:lnTo>
                    <a:pt x="421" y="149"/>
                  </a:lnTo>
                  <a:lnTo>
                    <a:pt x="416" y="149"/>
                  </a:lnTo>
                  <a:lnTo>
                    <a:pt x="416" y="129"/>
                  </a:lnTo>
                  <a:close/>
                  <a:moveTo>
                    <a:pt x="486" y="133"/>
                  </a:moveTo>
                  <a:cubicBezTo>
                    <a:pt x="489" y="133"/>
                    <a:pt x="493" y="134"/>
                    <a:pt x="496" y="136"/>
                  </a:cubicBezTo>
                  <a:lnTo>
                    <a:pt x="493" y="161"/>
                  </a:lnTo>
                  <a:cubicBezTo>
                    <a:pt x="490" y="161"/>
                    <a:pt x="487" y="162"/>
                    <a:pt x="484" y="166"/>
                  </a:cubicBezTo>
                  <a:lnTo>
                    <a:pt x="484" y="162"/>
                  </a:lnTo>
                  <a:cubicBezTo>
                    <a:pt x="484" y="161"/>
                    <a:pt x="484" y="159"/>
                    <a:pt x="482" y="159"/>
                  </a:cubicBezTo>
                  <a:lnTo>
                    <a:pt x="482" y="155"/>
                  </a:lnTo>
                  <a:lnTo>
                    <a:pt x="479" y="149"/>
                  </a:lnTo>
                  <a:cubicBezTo>
                    <a:pt x="481" y="142"/>
                    <a:pt x="482" y="138"/>
                    <a:pt x="482" y="133"/>
                  </a:cubicBezTo>
                  <a:cubicBezTo>
                    <a:pt x="483" y="133"/>
                    <a:pt x="485" y="133"/>
                    <a:pt x="486" y="133"/>
                  </a:cubicBezTo>
                  <a:close/>
                  <a:moveTo>
                    <a:pt x="867" y="110"/>
                  </a:moveTo>
                  <a:lnTo>
                    <a:pt x="881" y="113"/>
                  </a:lnTo>
                  <a:cubicBezTo>
                    <a:pt x="884" y="115"/>
                    <a:pt x="890" y="116"/>
                    <a:pt x="894" y="119"/>
                  </a:cubicBezTo>
                  <a:cubicBezTo>
                    <a:pt x="885" y="122"/>
                    <a:pt x="879" y="130"/>
                    <a:pt x="879" y="139"/>
                  </a:cubicBezTo>
                  <a:cubicBezTo>
                    <a:pt x="881" y="150"/>
                    <a:pt x="881" y="161"/>
                    <a:pt x="879" y="172"/>
                  </a:cubicBezTo>
                  <a:cubicBezTo>
                    <a:pt x="877" y="150"/>
                    <a:pt x="874" y="130"/>
                    <a:pt x="867" y="110"/>
                  </a:cubicBezTo>
                  <a:close/>
                  <a:moveTo>
                    <a:pt x="836" y="110"/>
                  </a:moveTo>
                  <a:cubicBezTo>
                    <a:pt x="830" y="141"/>
                    <a:pt x="825" y="162"/>
                    <a:pt x="821" y="178"/>
                  </a:cubicBezTo>
                  <a:cubicBezTo>
                    <a:pt x="817" y="175"/>
                    <a:pt x="817" y="172"/>
                    <a:pt x="817" y="167"/>
                  </a:cubicBezTo>
                  <a:cubicBezTo>
                    <a:pt x="817" y="162"/>
                    <a:pt x="819" y="158"/>
                    <a:pt x="821" y="153"/>
                  </a:cubicBezTo>
                  <a:cubicBezTo>
                    <a:pt x="825" y="142"/>
                    <a:pt x="821" y="130"/>
                    <a:pt x="811" y="124"/>
                  </a:cubicBezTo>
                  <a:cubicBezTo>
                    <a:pt x="811" y="121"/>
                    <a:pt x="816" y="116"/>
                    <a:pt x="822" y="110"/>
                  </a:cubicBezTo>
                  <a:close/>
                  <a:moveTo>
                    <a:pt x="642" y="110"/>
                  </a:moveTo>
                  <a:cubicBezTo>
                    <a:pt x="644" y="110"/>
                    <a:pt x="645" y="110"/>
                    <a:pt x="647" y="110"/>
                  </a:cubicBezTo>
                  <a:cubicBezTo>
                    <a:pt x="641" y="133"/>
                    <a:pt x="636" y="157"/>
                    <a:pt x="633" y="181"/>
                  </a:cubicBezTo>
                  <a:lnTo>
                    <a:pt x="633" y="181"/>
                  </a:lnTo>
                  <a:cubicBezTo>
                    <a:pt x="633" y="180"/>
                    <a:pt x="633" y="180"/>
                    <a:pt x="633" y="179"/>
                  </a:cubicBezTo>
                  <a:cubicBezTo>
                    <a:pt x="633" y="159"/>
                    <a:pt x="628" y="141"/>
                    <a:pt x="621" y="124"/>
                  </a:cubicBezTo>
                  <a:cubicBezTo>
                    <a:pt x="621" y="119"/>
                    <a:pt x="625" y="115"/>
                    <a:pt x="631" y="112"/>
                  </a:cubicBezTo>
                  <a:cubicBezTo>
                    <a:pt x="635" y="111"/>
                    <a:pt x="639" y="110"/>
                    <a:pt x="642" y="110"/>
                  </a:cubicBezTo>
                  <a:close/>
                  <a:moveTo>
                    <a:pt x="688" y="109"/>
                  </a:moveTo>
                  <a:lnTo>
                    <a:pt x="713" y="112"/>
                  </a:lnTo>
                  <a:cubicBezTo>
                    <a:pt x="704" y="133"/>
                    <a:pt x="697" y="158"/>
                    <a:pt x="697" y="182"/>
                  </a:cubicBezTo>
                  <a:cubicBezTo>
                    <a:pt x="691" y="158"/>
                    <a:pt x="688" y="133"/>
                    <a:pt x="688" y="109"/>
                  </a:cubicBezTo>
                  <a:close/>
                  <a:moveTo>
                    <a:pt x="562" y="115"/>
                  </a:moveTo>
                  <a:lnTo>
                    <a:pt x="564" y="199"/>
                  </a:lnTo>
                  <a:lnTo>
                    <a:pt x="559" y="199"/>
                  </a:lnTo>
                  <a:lnTo>
                    <a:pt x="558" y="115"/>
                  </a:lnTo>
                  <a:close/>
                  <a:moveTo>
                    <a:pt x="513" y="193"/>
                  </a:moveTo>
                  <a:lnTo>
                    <a:pt x="518" y="195"/>
                  </a:lnTo>
                  <a:lnTo>
                    <a:pt x="501" y="222"/>
                  </a:lnTo>
                  <a:lnTo>
                    <a:pt x="498" y="219"/>
                  </a:lnTo>
                  <a:lnTo>
                    <a:pt x="513" y="193"/>
                  </a:lnTo>
                  <a:close/>
                  <a:moveTo>
                    <a:pt x="587" y="195"/>
                  </a:moveTo>
                  <a:lnTo>
                    <a:pt x="591" y="207"/>
                  </a:lnTo>
                  <a:cubicBezTo>
                    <a:pt x="585" y="212"/>
                    <a:pt x="579" y="221"/>
                    <a:pt x="578" y="229"/>
                  </a:cubicBezTo>
                  <a:cubicBezTo>
                    <a:pt x="576" y="216"/>
                    <a:pt x="579" y="204"/>
                    <a:pt x="587" y="195"/>
                  </a:cubicBezTo>
                  <a:close/>
                  <a:moveTo>
                    <a:pt x="754" y="204"/>
                  </a:moveTo>
                  <a:lnTo>
                    <a:pt x="757" y="233"/>
                  </a:lnTo>
                  <a:lnTo>
                    <a:pt x="753" y="233"/>
                  </a:lnTo>
                  <a:lnTo>
                    <a:pt x="750" y="204"/>
                  </a:lnTo>
                  <a:close/>
                  <a:moveTo>
                    <a:pt x="168" y="118"/>
                  </a:moveTo>
                  <a:lnTo>
                    <a:pt x="165" y="258"/>
                  </a:lnTo>
                  <a:lnTo>
                    <a:pt x="162" y="146"/>
                  </a:lnTo>
                  <a:cubicBezTo>
                    <a:pt x="159" y="139"/>
                    <a:pt x="158" y="135"/>
                    <a:pt x="156" y="132"/>
                  </a:cubicBezTo>
                  <a:cubicBezTo>
                    <a:pt x="156" y="127"/>
                    <a:pt x="155" y="124"/>
                    <a:pt x="153" y="121"/>
                  </a:cubicBezTo>
                  <a:lnTo>
                    <a:pt x="168" y="118"/>
                  </a:lnTo>
                  <a:close/>
                  <a:moveTo>
                    <a:pt x="851" y="181"/>
                  </a:moveTo>
                  <a:cubicBezTo>
                    <a:pt x="856" y="186"/>
                    <a:pt x="859" y="190"/>
                    <a:pt x="859" y="195"/>
                  </a:cubicBezTo>
                  <a:lnTo>
                    <a:pt x="857" y="196"/>
                  </a:lnTo>
                  <a:cubicBezTo>
                    <a:pt x="853" y="210"/>
                    <a:pt x="848" y="226"/>
                    <a:pt x="845" y="241"/>
                  </a:cubicBezTo>
                  <a:cubicBezTo>
                    <a:pt x="845" y="250"/>
                    <a:pt x="845" y="259"/>
                    <a:pt x="845" y="269"/>
                  </a:cubicBezTo>
                  <a:cubicBezTo>
                    <a:pt x="847" y="276"/>
                    <a:pt x="847" y="282"/>
                    <a:pt x="848" y="290"/>
                  </a:cubicBezTo>
                  <a:lnTo>
                    <a:pt x="828" y="290"/>
                  </a:lnTo>
                  <a:cubicBezTo>
                    <a:pt x="828" y="286"/>
                    <a:pt x="828" y="282"/>
                    <a:pt x="830" y="279"/>
                  </a:cubicBezTo>
                  <a:cubicBezTo>
                    <a:pt x="831" y="275"/>
                    <a:pt x="831" y="270"/>
                    <a:pt x="831" y="267"/>
                  </a:cubicBezTo>
                  <a:cubicBezTo>
                    <a:pt x="833" y="259"/>
                    <a:pt x="834" y="253"/>
                    <a:pt x="836" y="247"/>
                  </a:cubicBezTo>
                  <a:cubicBezTo>
                    <a:pt x="837" y="235"/>
                    <a:pt x="842" y="222"/>
                    <a:pt x="850" y="213"/>
                  </a:cubicBezTo>
                  <a:cubicBezTo>
                    <a:pt x="842" y="206"/>
                    <a:pt x="837" y="201"/>
                    <a:pt x="837" y="196"/>
                  </a:cubicBezTo>
                  <a:lnTo>
                    <a:pt x="851" y="181"/>
                  </a:lnTo>
                  <a:close/>
                  <a:moveTo>
                    <a:pt x="942" y="278"/>
                  </a:moveTo>
                  <a:lnTo>
                    <a:pt x="942" y="292"/>
                  </a:lnTo>
                  <a:lnTo>
                    <a:pt x="936" y="292"/>
                  </a:lnTo>
                  <a:lnTo>
                    <a:pt x="936" y="278"/>
                  </a:lnTo>
                  <a:close/>
                  <a:moveTo>
                    <a:pt x="901" y="201"/>
                  </a:moveTo>
                  <a:lnTo>
                    <a:pt x="911" y="210"/>
                  </a:lnTo>
                  <a:cubicBezTo>
                    <a:pt x="902" y="238"/>
                    <a:pt x="897" y="266"/>
                    <a:pt x="897" y="293"/>
                  </a:cubicBezTo>
                  <a:lnTo>
                    <a:pt x="887" y="227"/>
                  </a:lnTo>
                  <a:cubicBezTo>
                    <a:pt x="890" y="216"/>
                    <a:pt x="894" y="209"/>
                    <a:pt x="901" y="201"/>
                  </a:cubicBezTo>
                  <a:close/>
                  <a:moveTo>
                    <a:pt x="378" y="178"/>
                  </a:moveTo>
                  <a:cubicBezTo>
                    <a:pt x="381" y="206"/>
                    <a:pt x="384" y="229"/>
                    <a:pt x="385" y="249"/>
                  </a:cubicBezTo>
                  <a:cubicBezTo>
                    <a:pt x="387" y="269"/>
                    <a:pt x="388" y="286"/>
                    <a:pt x="390" y="299"/>
                  </a:cubicBezTo>
                  <a:cubicBezTo>
                    <a:pt x="382" y="296"/>
                    <a:pt x="378" y="282"/>
                    <a:pt x="376" y="258"/>
                  </a:cubicBezTo>
                  <a:cubicBezTo>
                    <a:pt x="373" y="218"/>
                    <a:pt x="371" y="196"/>
                    <a:pt x="371" y="192"/>
                  </a:cubicBezTo>
                  <a:cubicBezTo>
                    <a:pt x="373" y="182"/>
                    <a:pt x="376" y="178"/>
                    <a:pt x="378" y="178"/>
                  </a:cubicBezTo>
                  <a:close/>
                  <a:moveTo>
                    <a:pt x="654" y="182"/>
                  </a:moveTo>
                  <a:cubicBezTo>
                    <a:pt x="654" y="226"/>
                    <a:pt x="656" y="256"/>
                    <a:pt x="659" y="276"/>
                  </a:cubicBezTo>
                  <a:lnTo>
                    <a:pt x="659" y="301"/>
                  </a:lnTo>
                  <a:cubicBezTo>
                    <a:pt x="647" y="296"/>
                    <a:pt x="642" y="290"/>
                    <a:pt x="642" y="281"/>
                  </a:cubicBezTo>
                  <a:cubicBezTo>
                    <a:pt x="642" y="275"/>
                    <a:pt x="644" y="270"/>
                    <a:pt x="647" y="264"/>
                  </a:cubicBezTo>
                  <a:cubicBezTo>
                    <a:pt x="648" y="258"/>
                    <a:pt x="650" y="252"/>
                    <a:pt x="650" y="246"/>
                  </a:cubicBezTo>
                  <a:cubicBezTo>
                    <a:pt x="650" y="236"/>
                    <a:pt x="647" y="227"/>
                    <a:pt x="642" y="221"/>
                  </a:cubicBezTo>
                  <a:lnTo>
                    <a:pt x="625" y="226"/>
                  </a:lnTo>
                  <a:cubicBezTo>
                    <a:pt x="632" y="214"/>
                    <a:pt x="635" y="200"/>
                    <a:pt x="634" y="187"/>
                  </a:cubicBezTo>
                  <a:lnTo>
                    <a:pt x="634" y="187"/>
                  </a:lnTo>
                  <a:cubicBezTo>
                    <a:pt x="636" y="192"/>
                    <a:pt x="642" y="194"/>
                    <a:pt x="650" y="195"/>
                  </a:cubicBezTo>
                  <a:cubicBezTo>
                    <a:pt x="653" y="192"/>
                    <a:pt x="654" y="187"/>
                    <a:pt x="654" y="182"/>
                  </a:cubicBezTo>
                  <a:close/>
                  <a:moveTo>
                    <a:pt x="714" y="230"/>
                  </a:moveTo>
                  <a:cubicBezTo>
                    <a:pt x="717" y="233"/>
                    <a:pt x="721" y="238"/>
                    <a:pt x="721" y="241"/>
                  </a:cubicBezTo>
                  <a:cubicBezTo>
                    <a:pt x="719" y="247"/>
                    <a:pt x="717" y="252"/>
                    <a:pt x="716" y="256"/>
                  </a:cubicBezTo>
                  <a:cubicBezTo>
                    <a:pt x="713" y="262"/>
                    <a:pt x="711" y="267"/>
                    <a:pt x="711" y="273"/>
                  </a:cubicBezTo>
                  <a:cubicBezTo>
                    <a:pt x="711" y="279"/>
                    <a:pt x="716" y="286"/>
                    <a:pt x="727" y="290"/>
                  </a:cubicBezTo>
                  <a:cubicBezTo>
                    <a:pt x="734" y="281"/>
                    <a:pt x="739" y="272"/>
                    <a:pt x="742" y="262"/>
                  </a:cubicBezTo>
                  <a:lnTo>
                    <a:pt x="747" y="290"/>
                  </a:lnTo>
                  <a:lnTo>
                    <a:pt x="736" y="301"/>
                  </a:lnTo>
                  <a:cubicBezTo>
                    <a:pt x="730" y="301"/>
                    <a:pt x="725" y="301"/>
                    <a:pt x="721" y="299"/>
                  </a:cubicBezTo>
                  <a:cubicBezTo>
                    <a:pt x="714" y="298"/>
                    <a:pt x="710" y="298"/>
                    <a:pt x="705" y="298"/>
                  </a:cubicBezTo>
                  <a:cubicBezTo>
                    <a:pt x="702" y="286"/>
                    <a:pt x="702" y="272"/>
                    <a:pt x="705" y="259"/>
                  </a:cubicBezTo>
                  <a:cubicBezTo>
                    <a:pt x="707" y="250"/>
                    <a:pt x="710" y="239"/>
                    <a:pt x="714" y="230"/>
                  </a:cubicBezTo>
                  <a:close/>
                  <a:moveTo>
                    <a:pt x="790" y="178"/>
                  </a:moveTo>
                  <a:cubicBezTo>
                    <a:pt x="791" y="182"/>
                    <a:pt x="794" y="189"/>
                    <a:pt x="796" y="195"/>
                  </a:cubicBezTo>
                  <a:cubicBezTo>
                    <a:pt x="799" y="202"/>
                    <a:pt x="802" y="209"/>
                    <a:pt x="807" y="209"/>
                  </a:cubicBezTo>
                  <a:lnTo>
                    <a:pt x="805" y="290"/>
                  </a:lnTo>
                  <a:cubicBezTo>
                    <a:pt x="801" y="295"/>
                    <a:pt x="794" y="298"/>
                    <a:pt x="788" y="301"/>
                  </a:cubicBezTo>
                  <a:cubicBezTo>
                    <a:pt x="782" y="290"/>
                    <a:pt x="779" y="279"/>
                    <a:pt x="779" y="267"/>
                  </a:cubicBezTo>
                  <a:lnTo>
                    <a:pt x="787" y="255"/>
                  </a:lnTo>
                  <a:cubicBezTo>
                    <a:pt x="790" y="250"/>
                    <a:pt x="791" y="246"/>
                    <a:pt x="793" y="239"/>
                  </a:cubicBezTo>
                  <a:cubicBezTo>
                    <a:pt x="793" y="230"/>
                    <a:pt x="791" y="222"/>
                    <a:pt x="791" y="215"/>
                  </a:cubicBezTo>
                  <a:cubicBezTo>
                    <a:pt x="791" y="209"/>
                    <a:pt x="791" y="201"/>
                    <a:pt x="790" y="195"/>
                  </a:cubicBezTo>
                  <a:lnTo>
                    <a:pt x="790" y="178"/>
                  </a:lnTo>
                  <a:close/>
                  <a:moveTo>
                    <a:pt x="576" y="267"/>
                  </a:moveTo>
                  <a:cubicBezTo>
                    <a:pt x="576" y="270"/>
                    <a:pt x="576" y="278"/>
                    <a:pt x="578" y="286"/>
                  </a:cubicBezTo>
                  <a:cubicBezTo>
                    <a:pt x="579" y="293"/>
                    <a:pt x="579" y="299"/>
                    <a:pt x="579" y="306"/>
                  </a:cubicBezTo>
                  <a:lnTo>
                    <a:pt x="579" y="307"/>
                  </a:lnTo>
                  <a:cubicBezTo>
                    <a:pt x="570" y="299"/>
                    <a:pt x="567" y="295"/>
                    <a:pt x="567" y="292"/>
                  </a:cubicBezTo>
                  <a:cubicBezTo>
                    <a:pt x="567" y="289"/>
                    <a:pt x="568" y="286"/>
                    <a:pt x="570" y="284"/>
                  </a:cubicBezTo>
                  <a:lnTo>
                    <a:pt x="573" y="276"/>
                  </a:lnTo>
                  <a:cubicBezTo>
                    <a:pt x="574" y="273"/>
                    <a:pt x="574" y="270"/>
                    <a:pt x="576" y="267"/>
                  </a:cubicBezTo>
                  <a:close/>
                  <a:moveTo>
                    <a:pt x="222" y="239"/>
                  </a:moveTo>
                  <a:cubicBezTo>
                    <a:pt x="224" y="267"/>
                    <a:pt x="224" y="296"/>
                    <a:pt x="222" y="324"/>
                  </a:cubicBezTo>
                  <a:lnTo>
                    <a:pt x="207" y="324"/>
                  </a:lnTo>
                  <a:cubicBezTo>
                    <a:pt x="214" y="312"/>
                    <a:pt x="221" y="298"/>
                    <a:pt x="222" y="284"/>
                  </a:cubicBezTo>
                  <a:cubicBezTo>
                    <a:pt x="222" y="282"/>
                    <a:pt x="219" y="279"/>
                    <a:pt x="214" y="275"/>
                  </a:cubicBezTo>
                  <a:cubicBezTo>
                    <a:pt x="210" y="269"/>
                    <a:pt x="207" y="262"/>
                    <a:pt x="207" y="255"/>
                  </a:cubicBezTo>
                  <a:cubicBezTo>
                    <a:pt x="208" y="247"/>
                    <a:pt x="214" y="241"/>
                    <a:pt x="222" y="239"/>
                  </a:cubicBezTo>
                  <a:close/>
                  <a:moveTo>
                    <a:pt x="128" y="296"/>
                  </a:moveTo>
                  <a:lnTo>
                    <a:pt x="124" y="350"/>
                  </a:lnTo>
                  <a:lnTo>
                    <a:pt x="118" y="350"/>
                  </a:lnTo>
                  <a:lnTo>
                    <a:pt x="122" y="296"/>
                  </a:lnTo>
                  <a:close/>
                  <a:moveTo>
                    <a:pt x="127" y="381"/>
                  </a:moveTo>
                  <a:lnTo>
                    <a:pt x="127" y="396"/>
                  </a:lnTo>
                  <a:lnTo>
                    <a:pt x="121" y="396"/>
                  </a:lnTo>
                  <a:lnTo>
                    <a:pt x="119" y="381"/>
                  </a:lnTo>
                  <a:close/>
                  <a:moveTo>
                    <a:pt x="291" y="475"/>
                  </a:moveTo>
                  <a:lnTo>
                    <a:pt x="294" y="504"/>
                  </a:lnTo>
                  <a:cubicBezTo>
                    <a:pt x="288" y="499"/>
                    <a:pt x="282" y="495"/>
                    <a:pt x="278" y="489"/>
                  </a:cubicBezTo>
                  <a:lnTo>
                    <a:pt x="291" y="475"/>
                  </a:lnTo>
                  <a:close/>
                  <a:moveTo>
                    <a:pt x="130" y="499"/>
                  </a:moveTo>
                  <a:cubicBezTo>
                    <a:pt x="131" y="504"/>
                    <a:pt x="133" y="509"/>
                    <a:pt x="135" y="515"/>
                  </a:cubicBezTo>
                  <a:lnTo>
                    <a:pt x="130" y="532"/>
                  </a:lnTo>
                  <a:cubicBezTo>
                    <a:pt x="127" y="527"/>
                    <a:pt x="124" y="522"/>
                    <a:pt x="124" y="516"/>
                  </a:cubicBezTo>
                  <a:cubicBezTo>
                    <a:pt x="125" y="510"/>
                    <a:pt x="127" y="504"/>
                    <a:pt x="130" y="499"/>
                  </a:cubicBezTo>
                  <a:close/>
                  <a:moveTo>
                    <a:pt x="336" y="498"/>
                  </a:moveTo>
                  <a:lnTo>
                    <a:pt x="336" y="532"/>
                  </a:lnTo>
                  <a:lnTo>
                    <a:pt x="331" y="532"/>
                  </a:lnTo>
                  <a:lnTo>
                    <a:pt x="331" y="498"/>
                  </a:lnTo>
                  <a:close/>
                  <a:moveTo>
                    <a:pt x="224" y="393"/>
                  </a:moveTo>
                  <a:cubicBezTo>
                    <a:pt x="233" y="407"/>
                    <a:pt x="239" y="424"/>
                    <a:pt x="241" y="441"/>
                  </a:cubicBezTo>
                  <a:cubicBezTo>
                    <a:pt x="245" y="461"/>
                    <a:pt x="248" y="479"/>
                    <a:pt x="250" y="499"/>
                  </a:cubicBezTo>
                  <a:cubicBezTo>
                    <a:pt x="248" y="506"/>
                    <a:pt x="247" y="513"/>
                    <a:pt x="245" y="521"/>
                  </a:cubicBezTo>
                  <a:cubicBezTo>
                    <a:pt x="242" y="532"/>
                    <a:pt x="238" y="550"/>
                    <a:pt x="231" y="573"/>
                  </a:cubicBezTo>
                  <a:lnTo>
                    <a:pt x="234" y="481"/>
                  </a:lnTo>
                  <a:cubicBezTo>
                    <a:pt x="236" y="452"/>
                    <a:pt x="233" y="421"/>
                    <a:pt x="224" y="393"/>
                  </a:cubicBezTo>
                  <a:close/>
                  <a:moveTo>
                    <a:pt x="525" y="592"/>
                  </a:moveTo>
                  <a:lnTo>
                    <a:pt x="525" y="605"/>
                  </a:lnTo>
                  <a:lnTo>
                    <a:pt x="521" y="605"/>
                  </a:lnTo>
                  <a:lnTo>
                    <a:pt x="521" y="592"/>
                  </a:lnTo>
                  <a:close/>
                  <a:moveTo>
                    <a:pt x="553" y="592"/>
                  </a:moveTo>
                  <a:lnTo>
                    <a:pt x="551" y="609"/>
                  </a:lnTo>
                  <a:lnTo>
                    <a:pt x="545" y="609"/>
                  </a:lnTo>
                  <a:lnTo>
                    <a:pt x="548" y="592"/>
                  </a:lnTo>
                  <a:close/>
                  <a:moveTo>
                    <a:pt x="690" y="587"/>
                  </a:moveTo>
                  <a:lnTo>
                    <a:pt x="691" y="652"/>
                  </a:lnTo>
                  <a:cubicBezTo>
                    <a:pt x="681" y="639"/>
                    <a:pt x="676" y="622"/>
                    <a:pt x="676" y="607"/>
                  </a:cubicBezTo>
                  <a:cubicBezTo>
                    <a:pt x="676" y="601"/>
                    <a:pt x="681" y="595"/>
                    <a:pt x="690" y="587"/>
                  </a:cubicBezTo>
                  <a:close/>
                  <a:moveTo>
                    <a:pt x="708" y="676"/>
                  </a:moveTo>
                  <a:lnTo>
                    <a:pt x="711" y="696"/>
                  </a:lnTo>
                  <a:lnTo>
                    <a:pt x="694" y="696"/>
                  </a:lnTo>
                  <a:cubicBezTo>
                    <a:pt x="696" y="689"/>
                    <a:pt x="701" y="681"/>
                    <a:pt x="708" y="676"/>
                  </a:cubicBezTo>
                  <a:close/>
                  <a:moveTo>
                    <a:pt x="410" y="589"/>
                  </a:moveTo>
                  <a:lnTo>
                    <a:pt x="413" y="661"/>
                  </a:lnTo>
                  <a:cubicBezTo>
                    <a:pt x="411" y="669"/>
                    <a:pt x="414" y="678"/>
                    <a:pt x="421" y="682"/>
                  </a:cubicBezTo>
                  <a:lnTo>
                    <a:pt x="422" y="721"/>
                  </a:lnTo>
                  <a:cubicBezTo>
                    <a:pt x="414" y="724"/>
                    <a:pt x="413" y="732"/>
                    <a:pt x="414" y="745"/>
                  </a:cubicBezTo>
                  <a:cubicBezTo>
                    <a:pt x="410" y="745"/>
                    <a:pt x="407" y="741"/>
                    <a:pt x="407" y="732"/>
                  </a:cubicBezTo>
                  <a:cubicBezTo>
                    <a:pt x="407" y="693"/>
                    <a:pt x="405" y="661"/>
                    <a:pt x="407" y="638"/>
                  </a:cubicBezTo>
                  <a:cubicBezTo>
                    <a:pt x="407" y="615"/>
                    <a:pt x="408" y="598"/>
                    <a:pt x="410" y="589"/>
                  </a:cubicBezTo>
                  <a:close/>
                  <a:moveTo>
                    <a:pt x="851" y="744"/>
                  </a:moveTo>
                  <a:lnTo>
                    <a:pt x="850" y="758"/>
                  </a:lnTo>
                  <a:lnTo>
                    <a:pt x="847" y="758"/>
                  </a:lnTo>
                  <a:lnTo>
                    <a:pt x="847" y="744"/>
                  </a:lnTo>
                  <a:close/>
                  <a:moveTo>
                    <a:pt x="819" y="685"/>
                  </a:moveTo>
                  <a:cubicBezTo>
                    <a:pt x="824" y="699"/>
                    <a:pt x="827" y="713"/>
                    <a:pt x="825" y="729"/>
                  </a:cubicBezTo>
                  <a:cubicBezTo>
                    <a:pt x="825" y="726"/>
                    <a:pt x="825" y="725"/>
                    <a:pt x="824" y="725"/>
                  </a:cubicBezTo>
                  <a:cubicBezTo>
                    <a:pt x="822" y="725"/>
                    <a:pt x="817" y="737"/>
                    <a:pt x="810" y="761"/>
                  </a:cubicBezTo>
                  <a:cubicBezTo>
                    <a:pt x="808" y="750"/>
                    <a:pt x="807" y="739"/>
                    <a:pt x="807" y="729"/>
                  </a:cubicBezTo>
                  <a:cubicBezTo>
                    <a:pt x="805" y="713"/>
                    <a:pt x="810" y="698"/>
                    <a:pt x="819" y="685"/>
                  </a:cubicBezTo>
                  <a:close/>
                  <a:moveTo>
                    <a:pt x="748" y="653"/>
                  </a:moveTo>
                  <a:lnTo>
                    <a:pt x="745" y="764"/>
                  </a:lnTo>
                  <a:lnTo>
                    <a:pt x="721" y="764"/>
                  </a:lnTo>
                  <a:cubicBezTo>
                    <a:pt x="724" y="752"/>
                    <a:pt x="727" y="739"/>
                    <a:pt x="730" y="729"/>
                  </a:cubicBezTo>
                  <a:cubicBezTo>
                    <a:pt x="734" y="716"/>
                    <a:pt x="737" y="702"/>
                    <a:pt x="737" y="690"/>
                  </a:cubicBezTo>
                  <a:lnTo>
                    <a:pt x="737" y="673"/>
                  </a:lnTo>
                  <a:cubicBezTo>
                    <a:pt x="739" y="669"/>
                    <a:pt x="737" y="664"/>
                    <a:pt x="734" y="661"/>
                  </a:cubicBezTo>
                  <a:cubicBezTo>
                    <a:pt x="737" y="656"/>
                    <a:pt x="742" y="653"/>
                    <a:pt x="748" y="653"/>
                  </a:cubicBezTo>
                  <a:close/>
                  <a:moveTo>
                    <a:pt x="637" y="678"/>
                  </a:moveTo>
                  <a:lnTo>
                    <a:pt x="631" y="767"/>
                  </a:lnTo>
                  <a:lnTo>
                    <a:pt x="625" y="767"/>
                  </a:lnTo>
                  <a:lnTo>
                    <a:pt x="633" y="678"/>
                  </a:lnTo>
                  <a:close/>
                  <a:moveTo>
                    <a:pt x="787" y="633"/>
                  </a:moveTo>
                  <a:lnTo>
                    <a:pt x="787" y="710"/>
                  </a:lnTo>
                  <a:cubicBezTo>
                    <a:pt x="787" y="735"/>
                    <a:pt x="785" y="753"/>
                    <a:pt x="784" y="767"/>
                  </a:cubicBezTo>
                  <a:lnTo>
                    <a:pt x="767" y="765"/>
                  </a:lnTo>
                  <a:cubicBezTo>
                    <a:pt x="773" y="758"/>
                    <a:pt x="774" y="749"/>
                    <a:pt x="773" y="739"/>
                  </a:cubicBezTo>
                  <a:lnTo>
                    <a:pt x="767" y="718"/>
                  </a:lnTo>
                  <a:lnTo>
                    <a:pt x="770" y="713"/>
                  </a:lnTo>
                  <a:lnTo>
                    <a:pt x="779" y="696"/>
                  </a:lnTo>
                  <a:lnTo>
                    <a:pt x="779" y="678"/>
                  </a:lnTo>
                  <a:cubicBezTo>
                    <a:pt x="779" y="672"/>
                    <a:pt x="779" y="664"/>
                    <a:pt x="777" y="658"/>
                  </a:cubicBezTo>
                  <a:cubicBezTo>
                    <a:pt x="777" y="649"/>
                    <a:pt x="781" y="639"/>
                    <a:pt x="787" y="633"/>
                  </a:cubicBezTo>
                  <a:close/>
                  <a:moveTo>
                    <a:pt x="541" y="676"/>
                  </a:moveTo>
                  <a:cubicBezTo>
                    <a:pt x="542" y="679"/>
                    <a:pt x="544" y="684"/>
                    <a:pt x="544" y="689"/>
                  </a:cubicBezTo>
                  <a:cubicBezTo>
                    <a:pt x="541" y="716"/>
                    <a:pt x="536" y="744"/>
                    <a:pt x="525" y="772"/>
                  </a:cubicBezTo>
                  <a:cubicBezTo>
                    <a:pt x="528" y="750"/>
                    <a:pt x="531" y="730"/>
                    <a:pt x="531" y="709"/>
                  </a:cubicBezTo>
                  <a:cubicBezTo>
                    <a:pt x="531" y="699"/>
                    <a:pt x="530" y="689"/>
                    <a:pt x="527" y="679"/>
                  </a:cubicBezTo>
                  <a:lnTo>
                    <a:pt x="533" y="678"/>
                  </a:lnTo>
                  <a:cubicBezTo>
                    <a:pt x="536" y="676"/>
                    <a:pt x="539" y="676"/>
                    <a:pt x="541" y="676"/>
                  </a:cubicBezTo>
                  <a:close/>
                  <a:moveTo>
                    <a:pt x="571" y="729"/>
                  </a:moveTo>
                  <a:cubicBezTo>
                    <a:pt x="574" y="736"/>
                    <a:pt x="576" y="744"/>
                    <a:pt x="576" y="752"/>
                  </a:cubicBezTo>
                  <a:cubicBezTo>
                    <a:pt x="574" y="759"/>
                    <a:pt x="573" y="767"/>
                    <a:pt x="571" y="775"/>
                  </a:cubicBezTo>
                  <a:lnTo>
                    <a:pt x="570" y="776"/>
                  </a:lnTo>
                  <a:cubicBezTo>
                    <a:pt x="564" y="775"/>
                    <a:pt x="559" y="772"/>
                    <a:pt x="556" y="767"/>
                  </a:cubicBezTo>
                  <a:cubicBezTo>
                    <a:pt x="554" y="753"/>
                    <a:pt x="561" y="739"/>
                    <a:pt x="571" y="729"/>
                  </a:cubicBezTo>
                  <a:close/>
                  <a:moveTo>
                    <a:pt x="187" y="772"/>
                  </a:moveTo>
                  <a:lnTo>
                    <a:pt x="187" y="807"/>
                  </a:lnTo>
                  <a:lnTo>
                    <a:pt x="182" y="807"/>
                  </a:lnTo>
                  <a:lnTo>
                    <a:pt x="182" y="772"/>
                  </a:lnTo>
                  <a:close/>
                  <a:moveTo>
                    <a:pt x="270" y="801"/>
                  </a:moveTo>
                  <a:lnTo>
                    <a:pt x="270" y="825"/>
                  </a:lnTo>
                  <a:lnTo>
                    <a:pt x="265" y="825"/>
                  </a:lnTo>
                  <a:lnTo>
                    <a:pt x="265" y="801"/>
                  </a:lnTo>
                  <a:close/>
                  <a:moveTo>
                    <a:pt x="181" y="835"/>
                  </a:moveTo>
                  <a:cubicBezTo>
                    <a:pt x="184" y="864"/>
                    <a:pt x="187" y="884"/>
                    <a:pt x="190" y="895"/>
                  </a:cubicBezTo>
                  <a:cubicBezTo>
                    <a:pt x="191" y="903"/>
                    <a:pt x="192" y="906"/>
                    <a:pt x="192" y="906"/>
                  </a:cubicBezTo>
                  <a:cubicBezTo>
                    <a:pt x="193" y="906"/>
                    <a:pt x="193" y="905"/>
                    <a:pt x="193" y="904"/>
                  </a:cubicBezTo>
                  <a:lnTo>
                    <a:pt x="193" y="904"/>
                  </a:lnTo>
                  <a:cubicBezTo>
                    <a:pt x="193" y="913"/>
                    <a:pt x="190" y="922"/>
                    <a:pt x="185" y="932"/>
                  </a:cubicBezTo>
                  <a:cubicBezTo>
                    <a:pt x="182" y="899"/>
                    <a:pt x="181" y="867"/>
                    <a:pt x="181" y="835"/>
                  </a:cubicBezTo>
                  <a:close/>
                  <a:moveTo>
                    <a:pt x="342" y="898"/>
                  </a:moveTo>
                  <a:lnTo>
                    <a:pt x="342" y="932"/>
                  </a:lnTo>
                  <a:lnTo>
                    <a:pt x="336" y="932"/>
                  </a:lnTo>
                  <a:lnTo>
                    <a:pt x="336" y="898"/>
                  </a:lnTo>
                  <a:close/>
                  <a:moveTo>
                    <a:pt x="261" y="912"/>
                  </a:moveTo>
                  <a:lnTo>
                    <a:pt x="259" y="945"/>
                  </a:lnTo>
                  <a:cubicBezTo>
                    <a:pt x="258" y="956"/>
                    <a:pt x="262" y="969"/>
                    <a:pt x="268" y="978"/>
                  </a:cubicBezTo>
                  <a:cubicBezTo>
                    <a:pt x="268" y="978"/>
                    <a:pt x="267" y="979"/>
                    <a:pt x="266" y="979"/>
                  </a:cubicBezTo>
                  <a:cubicBezTo>
                    <a:pt x="263" y="979"/>
                    <a:pt x="258" y="973"/>
                    <a:pt x="250" y="962"/>
                  </a:cubicBezTo>
                  <a:cubicBezTo>
                    <a:pt x="253" y="929"/>
                    <a:pt x="256" y="912"/>
                    <a:pt x="261" y="912"/>
                  </a:cubicBezTo>
                  <a:close/>
                  <a:moveTo>
                    <a:pt x="204" y="1107"/>
                  </a:moveTo>
                  <a:lnTo>
                    <a:pt x="204" y="1115"/>
                  </a:lnTo>
                  <a:lnTo>
                    <a:pt x="198" y="1115"/>
                  </a:lnTo>
                  <a:lnTo>
                    <a:pt x="198" y="1107"/>
                  </a:lnTo>
                  <a:close/>
                  <a:moveTo>
                    <a:pt x="599" y="1102"/>
                  </a:moveTo>
                  <a:lnTo>
                    <a:pt x="599" y="1121"/>
                  </a:lnTo>
                  <a:lnTo>
                    <a:pt x="593" y="1121"/>
                  </a:lnTo>
                  <a:lnTo>
                    <a:pt x="593" y="1102"/>
                  </a:lnTo>
                  <a:close/>
                  <a:moveTo>
                    <a:pt x="685" y="1098"/>
                  </a:moveTo>
                  <a:cubicBezTo>
                    <a:pt x="694" y="1098"/>
                    <a:pt x="704" y="1099"/>
                    <a:pt x="713" y="1104"/>
                  </a:cubicBezTo>
                  <a:lnTo>
                    <a:pt x="713" y="1130"/>
                  </a:lnTo>
                  <a:cubicBezTo>
                    <a:pt x="707" y="1125"/>
                    <a:pt x="702" y="1119"/>
                    <a:pt x="697" y="1113"/>
                  </a:cubicBezTo>
                  <a:cubicBezTo>
                    <a:pt x="694" y="1108"/>
                    <a:pt x="690" y="1102"/>
                    <a:pt x="685" y="1098"/>
                  </a:cubicBezTo>
                  <a:close/>
                  <a:moveTo>
                    <a:pt x="530" y="1110"/>
                  </a:moveTo>
                  <a:lnTo>
                    <a:pt x="545" y="1113"/>
                  </a:lnTo>
                  <a:cubicBezTo>
                    <a:pt x="542" y="1121"/>
                    <a:pt x="538" y="1128"/>
                    <a:pt x="531" y="1135"/>
                  </a:cubicBezTo>
                  <a:cubicBezTo>
                    <a:pt x="531" y="1128"/>
                    <a:pt x="530" y="1124"/>
                    <a:pt x="530" y="1119"/>
                  </a:cubicBezTo>
                  <a:cubicBezTo>
                    <a:pt x="528" y="1116"/>
                    <a:pt x="528" y="1113"/>
                    <a:pt x="530" y="1110"/>
                  </a:cubicBezTo>
                  <a:close/>
                  <a:moveTo>
                    <a:pt x="904" y="1108"/>
                  </a:moveTo>
                  <a:lnTo>
                    <a:pt x="901" y="1135"/>
                  </a:lnTo>
                  <a:lnTo>
                    <a:pt x="894" y="1135"/>
                  </a:lnTo>
                  <a:lnTo>
                    <a:pt x="899" y="1108"/>
                  </a:lnTo>
                  <a:close/>
                  <a:moveTo>
                    <a:pt x="404" y="1118"/>
                  </a:moveTo>
                  <a:lnTo>
                    <a:pt x="399" y="1145"/>
                  </a:lnTo>
                  <a:lnTo>
                    <a:pt x="393" y="1145"/>
                  </a:lnTo>
                  <a:lnTo>
                    <a:pt x="399" y="1118"/>
                  </a:lnTo>
                  <a:close/>
                  <a:moveTo>
                    <a:pt x="642" y="1102"/>
                  </a:moveTo>
                  <a:lnTo>
                    <a:pt x="636" y="1148"/>
                  </a:lnTo>
                  <a:lnTo>
                    <a:pt x="631" y="1148"/>
                  </a:lnTo>
                  <a:lnTo>
                    <a:pt x="634" y="1102"/>
                  </a:lnTo>
                  <a:close/>
                  <a:moveTo>
                    <a:pt x="416" y="1155"/>
                  </a:moveTo>
                  <a:lnTo>
                    <a:pt x="419" y="1158"/>
                  </a:lnTo>
                  <a:lnTo>
                    <a:pt x="413" y="1168"/>
                  </a:lnTo>
                  <a:lnTo>
                    <a:pt x="410" y="1164"/>
                  </a:lnTo>
                  <a:lnTo>
                    <a:pt x="416" y="1155"/>
                  </a:lnTo>
                  <a:close/>
                  <a:moveTo>
                    <a:pt x="481" y="1119"/>
                  </a:moveTo>
                  <a:lnTo>
                    <a:pt x="501" y="1124"/>
                  </a:lnTo>
                  <a:cubicBezTo>
                    <a:pt x="491" y="1130"/>
                    <a:pt x="487" y="1141"/>
                    <a:pt x="487" y="1152"/>
                  </a:cubicBezTo>
                  <a:cubicBezTo>
                    <a:pt x="487" y="1165"/>
                    <a:pt x="484" y="1175"/>
                    <a:pt x="479" y="1178"/>
                  </a:cubicBezTo>
                  <a:cubicBezTo>
                    <a:pt x="478" y="1173"/>
                    <a:pt x="478" y="1168"/>
                    <a:pt x="478" y="1162"/>
                  </a:cubicBezTo>
                  <a:cubicBezTo>
                    <a:pt x="478" y="1158"/>
                    <a:pt x="476" y="1152"/>
                    <a:pt x="476" y="1147"/>
                  </a:cubicBezTo>
                  <a:cubicBezTo>
                    <a:pt x="474" y="1136"/>
                    <a:pt x="476" y="1127"/>
                    <a:pt x="481" y="1119"/>
                  </a:cubicBezTo>
                  <a:close/>
                  <a:moveTo>
                    <a:pt x="761" y="1133"/>
                  </a:moveTo>
                  <a:lnTo>
                    <a:pt x="757" y="1187"/>
                  </a:lnTo>
                  <a:lnTo>
                    <a:pt x="741" y="1182"/>
                  </a:lnTo>
                  <a:cubicBezTo>
                    <a:pt x="742" y="1176"/>
                    <a:pt x="745" y="1168"/>
                    <a:pt x="747" y="1162"/>
                  </a:cubicBezTo>
                  <a:cubicBezTo>
                    <a:pt x="751" y="1152"/>
                    <a:pt x="754" y="1142"/>
                    <a:pt x="761" y="1133"/>
                  </a:cubicBezTo>
                  <a:close/>
                  <a:moveTo>
                    <a:pt x="854" y="1107"/>
                  </a:moveTo>
                  <a:lnTo>
                    <a:pt x="874" y="1108"/>
                  </a:lnTo>
                  <a:cubicBezTo>
                    <a:pt x="874" y="1122"/>
                    <a:pt x="873" y="1138"/>
                    <a:pt x="867" y="1152"/>
                  </a:cubicBezTo>
                  <a:lnTo>
                    <a:pt x="859" y="1190"/>
                  </a:lnTo>
                  <a:cubicBezTo>
                    <a:pt x="851" y="1178"/>
                    <a:pt x="847" y="1164"/>
                    <a:pt x="848" y="1148"/>
                  </a:cubicBezTo>
                  <a:lnTo>
                    <a:pt x="854" y="1107"/>
                  </a:lnTo>
                  <a:close/>
                  <a:moveTo>
                    <a:pt x="218" y="1193"/>
                  </a:moveTo>
                  <a:lnTo>
                    <a:pt x="213" y="1210"/>
                  </a:lnTo>
                  <a:lnTo>
                    <a:pt x="208" y="1210"/>
                  </a:lnTo>
                  <a:lnTo>
                    <a:pt x="211" y="1193"/>
                  </a:lnTo>
                  <a:close/>
                  <a:moveTo>
                    <a:pt x="130" y="1152"/>
                  </a:moveTo>
                  <a:lnTo>
                    <a:pt x="130" y="1224"/>
                  </a:lnTo>
                  <a:lnTo>
                    <a:pt x="125" y="1224"/>
                  </a:lnTo>
                  <a:lnTo>
                    <a:pt x="125" y="1152"/>
                  </a:lnTo>
                  <a:close/>
                  <a:moveTo>
                    <a:pt x="254" y="1229"/>
                  </a:moveTo>
                  <a:cubicBezTo>
                    <a:pt x="254" y="1229"/>
                    <a:pt x="254" y="1230"/>
                    <a:pt x="254" y="1230"/>
                  </a:cubicBezTo>
                  <a:cubicBezTo>
                    <a:pt x="254" y="1230"/>
                    <a:pt x="254" y="1229"/>
                    <a:pt x="254" y="1229"/>
                  </a:cubicBezTo>
                  <a:close/>
                  <a:moveTo>
                    <a:pt x="721" y="1244"/>
                  </a:moveTo>
                  <a:lnTo>
                    <a:pt x="719" y="1273"/>
                  </a:lnTo>
                  <a:lnTo>
                    <a:pt x="713" y="1273"/>
                  </a:lnTo>
                  <a:lnTo>
                    <a:pt x="714" y="1244"/>
                  </a:lnTo>
                  <a:close/>
                  <a:moveTo>
                    <a:pt x="122" y="1247"/>
                  </a:moveTo>
                  <a:cubicBezTo>
                    <a:pt x="133" y="1250"/>
                    <a:pt x="141" y="1261"/>
                    <a:pt x="141" y="1272"/>
                  </a:cubicBezTo>
                  <a:lnTo>
                    <a:pt x="141" y="1284"/>
                  </a:lnTo>
                  <a:cubicBezTo>
                    <a:pt x="133" y="1282"/>
                    <a:pt x="125" y="1276"/>
                    <a:pt x="122" y="1268"/>
                  </a:cubicBezTo>
                  <a:lnTo>
                    <a:pt x="122" y="1247"/>
                  </a:lnTo>
                  <a:close/>
                  <a:moveTo>
                    <a:pt x="298" y="1204"/>
                  </a:moveTo>
                  <a:cubicBezTo>
                    <a:pt x="301" y="1216"/>
                    <a:pt x="302" y="1228"/>
                    <a:pt x="302" y="1242"/>
                  </a:cubicBezTo>
                  <a:cubicBezTo>
                    <a:pt x="302" y="1255"/>
                    <a:pt x="301" y="1270"/>
                    <a:pt x="301" y="1285"/>
                  </a:cubicBezTo>
                  <a:lnTo>
                    <a:pt x="281" y="1282"/>
                  </a:lnTo>
                  <a:cubicBezTo>
                    <a:pt x="291" y="1258"/>
                    <a:pt x="298" y="1230"/>
                    <a:pt x="298" y="1204"/>
                  </a:cubicBezTo>
                  <a:close/>
                  <a:moveTo>
                    <a:pt x="265" y="1142"/>
                  </a:moveTo>
                  <a:cubicBezTo>
                    <a:pt x="261" y="1162"/>
                    <a:pt x="261" y="1185"/>
                    <a:pt x="264" y="1205"/>
                  </a:cubicBezTo>
                  <a:lnTo>
                    <a:pt x="264" y="1247"/>
                  </a:lnTo>
                  <a:lnTo>
                    <a:pt x="264" y="1268"/>
                  </a:lnTo>
                  <a:cubicBezTo>
                    <a:pt x="264" y="1276"/>
                    <a:pt x="261" y="1282"/>
                    <a:pt x="254" y="1287"/>
                  </a:cubicBezTo>
                  <a:cubicBezTo>
                    <a:pt x="253" y="1287"/>
                    <a:pt x="250" y="1287"/>
                    <a:pt x="248" y="1285"/>
                  </a:cubicBezTo>
                  <a:cubicBezTo>
                    <a:pt x="245" y="1285"/>
                    <a:pt x="244" y="1284"/>
                    <a:pt x="241" y="1284"/>
                  </a:cubicBezTo>
                  <a:cubicBezTo>
                    <a:pt x="245" y="1262"/>
                    <a:pt x="250" y="1245"/>
                    <a:pt x="251" y="1238"/>
                  </a:cubicBezTo>
                  <a:cubicBezTo>
                    <a:pt x="254" y="1232"/>
                    <a:pt x="254" y="1229"/>
                    <a:pt x="254" y="1229"/>
                  </a:cubicBezTo>
                  <a:cubicBezTo>
                    <a:pt x="254" y="1229"/>
                    <a:pt x="254" y="1229"/>
                    <a:pt x="254" y="1229"/>
                  </a:cubicBezTo>
                  <a:lnTo>
                    <a:pt x="254" y="1229"/>
                  </a:lnTo>
                  <a:cubicBezTo>
                    <a:pt x="254" y="1219"/>
                    <a:pt x="251" y="1210"/>
                    <a:pt x="248" y="1199"/>
                  </a:cubicBezTo>
                  <a:cubicBezTo>
                    <a:pt x="245" y="1188"/>
                    <a:pt x="244" y="1179"/>
                    <a:pt x="242" y="1168"/>
                  </a:cubicBezTo>
                  <a:cubicBezTo>
                    <a:pt x="242" y="1159"/>
                    <a:pt x="245" y="1150"/>
                    <a:pt x="250" y="1142"/>
                  </a:cubicBezTo>
                  <a:close/>
                  <a:moveTo>
                    <a:pt x="419" y="1204"/>
                  </a:moveTo>
                  <a:lnTo>
                    <a:pt x="419" y="1205"/>
                  </a:lnTo>
                  <a:cubicBezTo>
                    <a:pt x="413" y="1265"/>
                    <a:pt x="404" y="1295"/>
                    <a:pt x="391" y="1295"/>
                  </a:cubicBezTo>
                  <a:cubicBezTo>
                    <a:pt x="382" y="1295"/>
                    <a:pt x="378" y="1292"/>
                    <a:pt x="376" y="1287"/>
                  </a:cubicBezTo>
                  <a:cubicBezTo>
                    <a:pt x="371" y="1292"/>
                    <a:pt x="367" y="1293"/>
                    <a:pt x="364" y="1293"/>
                  </a:cubicBezTo>
                  <a:cubicBezTo>
                    <a:pt x="364" y="1292"/>
                    <a:pt x="362" y="1292"/>
                    <a:pt x="361" y="1292"/>
                  </a:cubicBezTo>
                  <a:cubicBezTo>
                    <a:pt x="358" y="1292"/>
                    <a:pt x="356" y="1290"/>
                    <a:pt x="353" y="1288"/>
                  </a:cubicBezTo>
                  <a:cubicBezTo>
                    <a:pt x="350" y="1288"/>
                    <a:pt x="345" y="1287"/>
                    <a:pt x="342" y="1287"/>
                  </a:cubicBezTo>
                  <a:cubicBezTo>
                    <a:pt x="336" y="1285"/>
                    <a:pt x="330" y="1284"/>
                    <a:pt x="324" y="1282"/>
                  </a:cubicBezTo>
                  <a:cubicBezTo>
                    <a:pt x="325" y="1279"/>
                    <a:pt x="327" y="1278"/>
                    <a:pt x="328" y="1276"/>
                  </a:cubicBezTo>
                  <a:cubicBezTo>
                    <a:pt x="331" y="1272"/>
                    <a:pt x="333" y="1268"/>
                    <a:pt x="334" y="1265"/>
                  </a:cubicBezTo>
                  <a:lnTo>
                    <a:pt x="342" y="1250"/>
                  </a:lnTo>
                  <a:cubicBezTo>
                    <a:pt x="345" y="1270"/>
                    <a:pt x="348" y="1281"/>
                    <a:pt x="353" y="1282"/>
                  </a:cubicBezTo>
                  <a:cubicBezTo>
                    <a:pt x="356" y="1279"/>
                    <a:pt x="361" y="1278"/>
                    <a:pt x="364" y="1278"/>
                  </a:cubicBezTo>
                  <a:lnTo>
                    <a:pt x="378" y="1281"/>
                  </a:lnTo>
                  <a:cubicBezTo>
                    <a:pt x="381" y="1282"/>
                    <a:pt x="384" y="1284"/>
                    <a:pt x="388" y="1284"/>
                  </a:cubicBezTo>
                  <a:cubicBezTo>
                    <a:pt x="396" y="1284"/>
                    <a:pt x="402" y="1272"/>
                    <a:pt x="405" y="1247"/>
                  </a:cubicBezTo>
                  <a:cubicBezTo>
                    <a:pt x="408" y="1233"/>
                    <a:pt x="413" y="1218"/>
                    <a:pt x="419" y="1204"/>
                  </a:cubicBezTo>
                  <a:close/>
                  <a:moveTo>
                    <a:pt x="454" y="1196"/>
                  </a:moveTo>
                  <a:cubicBezTo>
                    <a:pt x="456" y="1202"/>
                    <a:pt x="456" y="1210"/>
                    <a:pt x="456" y="1216"/>
                  </a:cubicBezTo>
                  <a:lnTo>
                    <a:pt x="456" y="1235"/>
                  </a:lnTo>
                  <a:cubicBezTo>
                    <a:pt x="456" y="1248"/>
                    <a:pt x="454" y="1261"/>
                    <a:pt x="451" y="1273"/>
                  </a:cubicBezTo>
                  <a:cubicBezTo>
                    <a:pt x="448" y="1284"/>
                    <a:pt x="447" y="1293"/>
                    <a:pt x="444" y="1299"/>
                  </a:cubicBezTo>
                  <a:cubicBezTo>
                    <a:pt x="448" y="1256"/>
                    <a:pt x="453" y="1222"/>
                    <a:pt x="454" y="1196"/>
                  </a:cubicBezTo>
                  <a:close/>
                  <a:moveTo>
                    <a:pt x="677" y="1245"/>
                  </a:moveTo>
                  <a:cubicBezTo>
                    <a:pt x="677" y="1262"/>
                    <a:pt x="677" y="1279"/>
                    <a:pt x="682" y="1296"/>
                  </a:cubicBezTo>
                  <a:lnTo>
                    <a:pt x="681" y="1298"/>
                  </a:lnTo>
                  <a:cubicBezTo>
                    <a:pt x="675" y="1301"/>
                    <a:pt x="669" y="1303"/>
                    <a:pt x="663" y="1303"/>
                  </a:cubicBezTo>
                  <a:cubicBezTo>
                    <a:pt x="661" y="1303"/>
                    <a:pt x="659" y="1303"/>
                    <a:pt x="657" y="1302"/>
                  </a:cubicBezTo>
                  <a:cubicBezTo>
                    <a:pt x="648" y="1302"/>
                    <a:pt x="639" y="1299"/>
                    <a:pt x="630" y="1295"/>
                  </a:cubicBezTo>
                  <a:cubicBezTo>
                    <a:pt x="637" y="1293"/>
                    <a:pt x="645" y="1290"/>
                    <a:pt x="653" y="1290"/>
                  </a:cubicBezTo>
                  <a:cubicBezTo>
                    <a:pt x="662" y="1287"/>
                    <a:pt x="667" y="1282"/>
                    <a:pt x="667" y="1276"/>
                  </a:cubicBezTo>
                  <a:cubicBezTo>
                    <a:pt x="667" y="1259"/>
                    <a:pt x="670" y="1250"/>
                    <a:pt x="677" y="1245"/>
                  </a:cubicBezTo>
                  <a:close/>
                  <a:moveTo>
                    <a:pt x="508" y="1236"/>
                  </a:moveTo>
                  <a:lnTo>
                    <a:pt x="507" y="1301"/>
                  </a:lnTo>
                  <a:cubicBezTo>
                    <a:pt x="499" y="1301"/>
                    <a:pt x="493" y="1302"/>
                    <a:pt x="485" y="1304"/>
                  </a:cubicBezTo>
                  <a:cubicBezTo>
                    <a:pt x="490" y="1265"/>
                    <a:pt x="496" y="1244"/>
                    <a:pt x="508" y="1236"/>
                  </a:cubicBezTo>
                  <a:close/>
                  <a:moveTo>
                    <a:pt x="536" y="1279"/>
                  </a:moveTo>
                  <a:cubicBezTo>
                    <a:pt x="541" y="1282"/>
                    <a:pt x="545" y="1285"/>
                    <a:pt x="550" y="1287"/>
                  </a:cubicBezTo>
                  <a:cubicBezTo>
                    <a:pt x="556" y="1292"/>
                    <a:pt x="562" y="1296"/>
                    <a:pt x="568" y="1301"/>
                  </a:cubicBezTo>
                  <a:lnTo>
                    <a:pt x="568" y="1302"/>
                  </a:lnTo>
                  <a:cubicBezTo>
                    <a:pt x="564" y="1301"/>
                    <a:pt x="559" y="1301"/>
                    <a:pt x="554" y="1301"/>
                  </a:cubicBezTo>
                  <a:cubicBezTo>
                    <a:pt x="546" y="1301"/>
                    <a:pt x="537" y="1302"/>
                    <a:pt x="530" y="1304"/>
                  </a:cubicBezTo>
                  <a:cubicBezTo>
                    <a:pt x="530" y="1292"/>
                    <a:pt x="531" y="1284"/>
                    <a:pt x="536" y="1279"/>
                  </a:cubicBezTo>
                  <a:close/>
                  <a:moveTo>
                    <a:pt x="719" y="1292"/>
                  </a:moveTo>
                  <a:lnTo>
                    <a:pt x="719" y="1304"/>
                  </a:lnTo>
                  <a:lnTo>
                    <a:pt x="713" y="1304"/>
                  </a:lnTo>
                  <a:lnTo>
                    <a:pt x="713" y="1292"/>
                  </a:lnTo>
                  <a:close/>
                  <a:moveTo>
                    <a:pt x="741" y="1236"/>
                  </a:moveTo>
                  <a:cubicBezTo>
                    <a:pt x="744" y="1248"/>
                    <a:pt x="748" y="1261"/>
                    <a:pt x="750" y="1273"/>
                  </a:cubicBezTo>
                  <a:cubicBezTo>
                    <a:pt x="753" y="1285"/>
                    <a:pt x="754" y="1295"/>
                    <a:pt x="756" y="1304"/>
                  </a:cubicBezTo>
                  <a:lnTo>
                    <a:pt x="739" y="1304"/>
                  </a:lnTo>
                  <a:cubicBezTo>
                    <a:pt x="741" y="1281"/>
                    <a:pt x="742" y="1259"/>
                    <a:pt x="741" y="1236"/>
                  </a:cubicBezTo>
                  <a:close/>
                  <a:moveTo>
                    <a:pt x="817" y="1152"/>
                  </a:moveTo>
                  <a:cubicBezTo>
                    <a:pt x="831" y="1164"/>
                    <a:pt x="839" y="1184"/>
                    <a:pt x="836" y="1202"/>
                  </a:cubicBezTo>
                  <a:lnTo>
                    <a:pt x="834" y="1202"/>
                  </a:lnTo>
                  <a:cubicBezTo>
                    <a:pt x="833" y="1219"/>
                    <a:pt x="830" y="1235"/>
                    <a:pt x="825" y="1250"/>
                  </a:cubicBezTo>
                  <a:cubicBezTo>
                    <a:pt x="822" y="1265"/>
                    <a:pt x="822" y="1282"/>
                    <a:pt x="824" y="1299"/>
                  </a:cubicBezTo>
                  <a:cubicBezTo>
                    <a:pt x="813" y="1301"/>
                    <a:pt x="804" y="1304"/>
                    <a:pt x="793" y="1308"/>
                  </a:cubicBezTo>
                  <a:cubicBezTo>
                    <a:pt x="785" y="1308"/>
                    <a:pt x="781" y="1307"/>
                    <a:pt x="779" y="1304"/>
                  </a:cubicBezTo>
                  <a:cubicBezTo>
                    <a:pt x="785" y="1299"/>
                    <a:pt x="793" y="1295"/>
                    <a:pt x="802" y="1293"/>
                  </a:cubicBezTo>
                  <a:cubicBezTo>
                    <a:pt x="808" y="1285"/>
                    <a:pt x="811" y="1276"/>
                    <a:pt x="811" y="1267"/>
                  </a:cubicBezTo>
                  <a:cubicBezTo>
                    <a:pt x="811" y="1261"/>
                    <a:pt x="811" y="1255"/>
                    <a:pt x="810" y="1248"/>
                  </a:cubicBezTo>
                  <a:cubicBezTo>
                    <a:pt x="808" y="1244"/>
                    <a:pt x="807" y="1239"/>
                    <a:pt x="807" y="1235"/>
                  </a:cubicBezTo>
                  <a:cubicBezTo>
                    <a:pt x="807" y="1228"/>
                    <a:pt x="810" y="1224"/>
                    <a:pt x="814" y="1219"/>
                  </a:cubicBezTo>
                  <a:cubicBezTo>
                    <a:pt x="817" y="1216"/>
                    <a:pt x="821" y="1212"/>
                    <a:pt x="821" y="1207"/>
                  </a:cubicBezTo>
                  <a:cubicBezTo>
                    <a:pt x="819" y="1202"/>
                    <a:pt x="817" y="1198"/>
                    <a:pt x="814" y="1195"/>
                  </a:cubicBezTo>
                  <a:cubicBezTo>
                    <a:pt x="811" y="1192"/>
                    <a:pt x="810" y="1187"/>
                    <a:pt x="808" y="1182"/>
                  </a:cubicBezTo>
                  <a:cubicBezTo>
                    <a:pt x="810" y="1178"/>
                    <a:pt x="811" y="1175"/>
                    <a:pt x="813" y="1172"/>
                  </a:cubicBezTo>
                  <a:cubicBezTo>
                    <a:pt x="816" y="1165"/>
                    <a:pt x="817" y="1159"/>
                    <a:pt x="817" y="1152"/>
                  </a:cubicBezTo>
                  <a:close/>
                  <a:moveTo>
                    <a:pt x="893" y="1204"/>
                  </a:moveTo>
                  <a:cubicBezTo>
                    <a:pt x="887" y="1205"/>
                    <a:pt x="884" y="1219"/>
                    <a:pt x="887" y="1245"/>
                  </a:cubicBezTo>
                  <a:cubicBezTo>
                    <a:pt x="887" y="1264"/>
                    <a:pt x="888" y="1281"/>
                    <a:pt x="891" y="1299"/>
                  </a:cubicBezTo>
                  <a:lnTo>
                    <a:pt x="890" y="1299"/>
                  </a:lnTo>
                  <a:cubicBezTo>
                    <a:pt x="891" y="1308"/>
                    <a:pt x="884" y="1316"/>
                    <a:pt x="874" y="1316"/>
                  </a:cubicBezTo>
                  <a:cubicBezTo>
                    <a:pt x="862" y="1315"/>
                    <a:pt x="854" y="1308"/>
                    <a:pt x="854" y="1301"/>
                  </a:cubicBezTo>
                  <a:cubicBezTo>
                    <a:pt x="857" y="1293"/>
                    <a:pt x="861" y="1285"/>
                    <a:pt x="865" y="1278"/>
                  </a:cubicBezTo>
                  <a:cubicBezTo>
                    <a:pt x="870" y="1272"/>
                    <a:pt x="874" y="1265"/>
                    <a:pt x="876" y="1258"/>
                  </a:cubicBezTo>
                  <a:cubicBezTo>
                    <a:pt x="874" y="1252"/>
                    <a:pt x="873" y="1247"/>
                    <a:pt x="871" y="1241"/>
                  </a:cubicBezTo>
                  <a:cubicBezTo>
                    <a:pt x="868" y="1236"/>
                    <a:pt x="867" y="1230"/>
                    <a:pt x="865" y="1225"/>
                  </a:cubicBezTo>
                  <a:cubicBezTo>
                    <a:pt x="868" y="1218"/>
                    <a:pt x="873" y="1210"/>
                    <a:pt x="876" y="1204"/>
                  </a:cubicBezTo>
                  <a:close/>
                  <a:moveTo>
                    <a:pt x="941" y="1259"/>
                  </a:moveTo>
                  <a:cubicBezTo>
                    <a:pt x="941" y="1265"/>
                    <a:pt x="944" y="1276"/>
                    <a:pt x="945" y="1290"/>
                  </a:cubicBezTo>
                  <a:cubicBezTo>
                    <a:pt x="947" y="1299"/>
                    <a:pt x="945" y="1308"/>
                    <a:pt x="941" y="1316"/>
                  </a:cubicBezTo>
                  <a:lnTo>
                    <a:pt x="939" y="1318"/>
                  </a:lnTo>
                  <a:cubicBezTo>
                    <a:pt x="937" y="1318"/>
                    <a:pt x="931" y="1316"/>
                    <a:pt x="919" y="1310"/>
                  </a:cubicBezTo>
                  <a:cubicBezTo>
                    <a:pt x="922" y="1304"/>
                    <a:pt x="924" y="1296"/>
                    <a:pt x="928" y="1288"/>
                  </a:cubicBezTo>
                  <a:lnTo>
                    <a:pt x="941" y="1259"/>
                  </a:lnTo>
                  <a:close/>
                  <a:moveTo>
                    <a:pt x="95" y="1"/>
                  </a:moveTo>
                  <a:cubicBezTo>
                    <a:pt x="91" y="7"/>
                    <a:pt x="90" y="15"/>
                    <a:pt x="90" y="23"/>
                  </a:cubicBezTo>
                  <a:lnTo>
                    <a:pt x="87" y="66"/>
                  </a:lnTo>
                  <a:cubicBezTo>
                    <a:pt x="85" y="83"/>
                    <a:pt x="79" y="92"/>
                    <a:pt x="69" y="92"/>
                  </a:cubicBezTo>
                  <a:cubicBezTo>
                    <a:pt x="68" y="92"/>
                    <a:pt x="68" y="92"/>
                    <a:pt x="67" y="92"/>
                  </a:cubicBezTo>
                  <a:cubicBezTo>
                    <a:pt x="55" y="92"/>
                    <a:pt x="42" y="92"/>
                    <a:pt x="30" y="89"/>
                  </a:cubicBezTo>
                  <a:lnTo>
                    <a:pt x="30" y="103"/>
                  </a:lnTo>
                  <a:cubicBezTo>
                    <a:pt x="44" y="106"/>
                    <a:pt x="56" y="109"/>
                    <a:pt x="68" y="109"/>
                  </a:cubicBezTo>
                  <a:cubicBezTo>
                    <a:pt x="87" y="112"/>
                    <a:pt x="96" y="116"/>
                    <a:pt x="98" y="122"/>
                  </a:cubicBezTo>
                  <a:cubicBezTo>
                    <a:pt x="95" y="161"/>
                    <a:pt x="93" y="201"/>
                    <a:pt x="96" y="239"/>
                  </a:cubicBezTo>
                  <a:cubicBezTo>
                    <a:pt x="98" y="299"/>
                    <a:pt x="101" y="381"/>
                    <a:pt x="105" y="482"/>
                  </a:cubicBezTo>
                  <a:cubicBezTo>
                    <a:pt x="116" y="702"/>
                    <a:pt x="121" y="815"/>
                    <a:pt x="121" y="821"/>
                  </a:cubicBezTo>
                  <a:cubicBezTo>
                    <a:pt x="119" y="833"/>
                    <a:pt x="115" y="844"/>
                    <a:pt x="108" y="855"/>
                  </a:cubicBezTo>
                  <a:lnTo>
                    <a:pt x="105" y="1278"/>
                  </a:lnTo>
                  <a:cubicBezTo>
                    <a:pt x="73" y="1293"/>
                    <a:pt x="38" y="1301"/>
                    <a:pt x="1" y="1304"/>
                  </a:cubicBezTo>
                  <a:cubicBezTo>
                    <a:pt x="2" y="1305"/>
                    <a:pt x="2" y="1307"/>
                    <a:pt x="4" y="1308"/>
                  </a:cubicBezTo>
                  <a:cubicBezTo>
                    <a:pt x="4" y="1310"/>
                    <a:pt x="5" y="1312"/>
                    <a:pt x="5" y="1313"/>
                  </a:cubicBezTo>
                  <a:lnTo>
                    <a:pt x="31" y="1308"/>
                  </a:lnTo>
                  <a:cubicBezTo>
                    <a:pt x="33" y="1308"/>
                    <a:pt x="36" y="1312"/>
                    <a:pt x="42" y="1316"/>
                  </a:cubicBezTo>
                  <a:cubicBezTo>
                    <a:pt x="47" y="1322"/>
                    <a:pt x="51" y="1324"/>
                    <a:pt x="53" y="1324"/>
                  </a:cubicBezTo>
                  <a:cubicBezTo>
                    <a:pt x="59" y="1324"/>
                    <a:pt x="65" y="1321"/>
                    <a:pt x="71" y="1319"/>
                  </a:cubicBezTo>
                  <a:cubicBezTo>
                    <a:pt x="78" y="1316"/>
                    <a:pt x="84" y="1315"/>
                    <a:pt x="90" y="1313"/>
                  </a:cubicBezTo>
                  <a:cubicBezTo>
                    <a:pt x="96" y="1313"/>
                    <a:pt x="101" y="1318"/>
                    <a:pt x="104" y="1327"/>
                  </a:cubicBezTo>
                  <a:lnTo>
                    <a:pt x="102" y="1361"/>
                  </a:lnTo>
                  <a:cubicBezTo>
                    <a:pt x="102" y="1372"/>
                    <a:pt x="110" y="1381"/>
                    <a:pt x="121" y="1382"/>
                  </a:cubicBezTo>
                  <a:lnTo>
                    <a:pt x="127" y="1341"/>
                  </a:lnTo>
                  <a:cubicBezTo>
                    <a:pt x="122" y="1338"/>
                    <a:pt x="119" y="1333"/>
                    <a:pt x="118" y="1327"/>
                  </a:cubicBezTo>
                  <a:cubicBezTo>
                    <a:pt x="118" y="1313"/>
                    <a:pt x="127" y="1307"/>
                    <a:pt x="145" y="1307"/>
                  </a:cubicBezTo>
                  <a:cubicBezTo>
                    <a:pt x="148" y="1307"/>
                    <a:pt x="151" y="1308"/>
                    <a:pt x="155" y="1310"/>
                  </a:cubicBezTo>
                  <a:cubicBezTo>
                    <a:pt x="159" y="1313"/>
                    <a:pt x="164" y="1315"/>
                    <a:pt x="170" y="1318"/>
                  </a:cubicBezTo>
                  <a:lnTo>
                    <a:pt x="185" y="1324"/>
                  </a:lnTo>
                  <a:cubicBezTo>
                    <a:pt x="188" y="1325"/>
                    <a:pt x="191" y="1327"/>
                    <a:pt x="196" y="1327"/>
                  </a:cubicBezTo>
                  <a:cubicBezTo>
                    <a:pt x="201" y="1325"/>
                    <a:pt x="207" y="1322"/>
                    <a:pt x="210" y="1318"/>
                  </a:cubicBezTo>
                  <a:cubicBezTo>
                    <a:pt x="214" y="1313"/>
                    <a:pt x="219" y="1310"/>
                    <a:pt x="225" y="1308"/>
                  </a:cubicBezTo>
                  <a:lnTo>
                    <a:pt x="245" y="1313"/>
                  </a:lnTo>
                  <a:cubicBezTo>
                    <a:pt x="254" y="1318"/>
                    <a:pt x="265" y="1319"/>
                    <a:pt x="274" y="1321"/>
                  </a:cubicBezTo>
                  <a:cubicBezTo>
                    <a:pt x="288" y="1319"/>
                    <a:pt x="301" y="1318"/>
                    <a:pt x="313" y="1316"/>
                  </a:cubicBezTo>
                  <a:cubicBezTo>
                    <a:pt x="327" y="1313"/>
                    <a:pt x="339" y="1312"/>
                    <a:pt x="351" y="1310"/>
                  </a:cubicBezTo>
                  <a:lnTo>
                    <a:pt x="688" y="1336"/>
                  </a:lnTo>
                  <a:cubicBezTo>
                    <a:pt x="704" y="1335"/>
                    <a:pt x="717" y="1333"/>
                    <a:pt x="731" y="1333"/>
                  </a:cubicBezTo>
                  <a:cubicBezTo>
                    <a:pt x="742" y="1333"/>
                    <a:pt x="753" y="1332"/>
                    <a:pt x="764" y="1328"/>
                  </a:cubicBezTo>
                  <a:lnTo>
                    <a:pt x="904" y="1344"/>
                  </a:lnTo>
                  <a:cubicBezTo>
                    <a:pt x="907" y="1344"/>
                    <a:pt x="914" y="1344"/>
                    <a:pt x="925" y="1341"/>
                  </a:cubicBezTo>
                  <a:cubicBezTo>
                    <a:pt x="936" y="1339"/>
                    <a:pt x="942" y="1339"/>
                    <a:pt x="947" y="1339"/>
                  </a:cubicBezTo>
                  <a:cubicBezTo>
                    <a:pt x="951" y="1339"/>
                    <a:pt x="957" y="1345"/>
                    <a:pt x="965" y="1358"/>
                  </a:cubicBezTo>
                  <a:cubicBezTo>
                    <a:pt x="965" y="1348"/>
                    <a:pt x="976" y="1342"/>
                    <a:pt x="993" y="1339"/>
                  </a:cubicBezTo>
                  <a:cubicBezTo>
                    <a:pt x="1008" y="1336"/>
                    <a:pt x="1016" y="1328"/>
                    <a:pt x="1016" y="1318"/>
                  </a:cubicBezTo>
                  <a:cubicBezTo>
                    <a:pt x="982" y="1313"/>
                    <a:pt x="965" y="1302"/>
                    <a:pt x="965" y="1285"/>
                  </a:cubicBezTo>
                  <a:cubicBezTo>
                    <a:pt x="965" y="1284"/>
                    <a:pt x="965" y="1284"/>
                    <a:pt x="967" y="1282"/>
                  </a:cubicBezTo>
                  <a:lnTo>
                    <a:pt x="973" y="1272"/>
                  </a:lnTo>
                  <a:cubicBezTo>
                    <a:pt x="965" y="1253"/>
                    <a:pt x="961" y="1235"/>
                    <a:pt x="956" y="1215"/>
                  </a:cubicBezTo>
                  <a:cubicBezTo>
                    <a:pt x="959" y="1192"/>
                    <a:pt x="961" y="1173"/>
                    <a:pt x="962" y="1156"/>
                  </a:cubicBezTo>
                  <a:cubicBezTo>
                    <a:pt x="964" y="1142"/>
                    <a:pt x="965" y="1128"/>
                    <a:pt x="965" y="1113"/>
                  </a:cubicBezTo>
                  <a:cubicBezTo>
                    <a:pt x="974" y="1109"/>
                    <a:pt x="984" y="1107"/>
                    <a:pt x="993" y="1107"/>
                  </a:cubicBezTo>
                  <a:cubicBezTo>
                    <a:pt x="995" y="1107"/>
                    <a:pt x="997" y="1107"/>
                    <a:pt x="999" y="1107"/>
                  </a:cubicBezTo>
                  <a:cubicBezTo>
                    <a:pt x="999" y="1105"/>
                    <a:pt x="1001" y="1102"/>
                    <a:pt x="1001" y="1101"/>
                  </a:cubicBezTo>
                  <a:lnTo>
                    <a:pt x="1001" y="1095"/>
                  </a:lnTo>
                  <a:cubicBezTo>
                    <a:pt x="997" y="1093"/>
                    <a:pt x="993" y="1093"/>
                    <a:pt x="988" y="1092"/>
                  </a:cubicBezTo>
                  <a:lnTo>
                    <a:pt x="981" y="1087"/>
                  </a:lnTo>
                  <a:cubicBezTo>
                    <a:pt x="968" y="1082"/>
                    <a:pt x="961" y="1075"/>
                    <a:pt x="957" y="1068"/>
                  </a:cubicBezTo>
                  <a:cubicBezTo>
                    <a:pt x="954" y="1073"/>
                    <a:pt x="948" y="1076"/>
                    <a:pt x="942" y="1078"/>
                  </a:cubicBezTo>
                  <a:cubicBezTo>
                    <a:pt x="933" y="1078"/>
                    <a:pt x="930" y="1073"/>
                    <a:pt x="933" y="1067"/>
                  </a:cubicBezTo>
                  <a:cubicBezTo>
                    <a:pt x="936" y="1058"/>
                    <a:pt x="939" y="1048"/>
                    <a:pt x="942" y="1038"/>
                  </a:cubicBezTo>
                  <a:cubicBezTo>
                    <a:pt x="944" y="1030"/>
                    <a:pt x="945" y="1024"/>
                    <a:pt x="945" y="1019"/>
                  </a:cubicBezTo>
                  <a:lnTo>
                    <a:pt x="945" y="1019"/>
                  </a:lnTo>
                  <a:cubicBezTo>
                    <a:pt x="931" y="1032"/>
                    <a:pt x="922" y="1047"/>
                    <a:pt x="917" y="1065"/>
                  </a:cubicBezTo>
                  <a:cubicBezTo>
                    <a:pt x="914" y="1079"/>
                    <a:pt x="901" y="1085"/>
                    <a:pt x="874" y="1085"/>
                  </a:cubicBezTo>
                  <a:cubicBezTo>
                    <a:pt x="861" y="1085"/>
                    <a:pt x="845" y="1079"/>
                    <a:pt x="834" y="1068"/>
                  </a:cubicBezTo>
                  <a:cubicBezTo>
                    <a:pt x="814" y="1075"/>
                    <a:pt x="803" y="1079"/>
                    <a:pt x="801" y="1081"/>
                  </a:cubicBezTo>
                  <a:lnTo>
                    <a:pt x="801" y="1081"/>
                  </a:lnTo>
                  <a:cubicBezTo>
                    <a:pt x="798" y="1078"/>
                    <a:pt x="794" y="1072"/>
                    <a:pt x="788" y="1062"/>
                  </a:cubicBezTo>
                  <a:cubicBezTo>
                    <a:pt x="780" y="1071"/>
                    <a:pt x="775" y="1076"/>
                    <a:pt x="773" y="1076"/>
                  </a:cubicBezTo>
                  <a:cubicBezTo>
                    <a:pt x="772" y="1076"/>
                    <a:pt x="772" y="1075"/>
                    <a:pt x="771" y="1075"/>
                  </a:cubicBezTo>
                  <a:lnTo>
                    <a:pt x="751" y="1048"/>
                  </a:lnTo>
                  <a:cubicBezTo>
                    <a:pt x="747" y="1056"/>
                    <a:pt x="744" y="1064"/>
                    <a:pt x="742" y="1073"/>
                  </a:cubicBezTo>
                  <a:cubicBezTo>
                    <a:pt x="731" y="1072"/>
                    <a:pt x="725" y="1062"/>
                    <a:pt x="722" y="1045"/>
                  </a:cubicBezTo>
                  <a:cubicBezTo>
                    <a:pt x="710" y="1052"/>
                    <a:pt x="704" y="1058"/>
                    <a:pt x="704" y="1065"/>
                  </a:cubicBezTo>
                  <a:cubicBezTo>
                    <a:pt x="704" y="1067"/>
                    <a:pt x="705" y="1070"/>
                    <a:pt x="710" y="1075"/>
                  </a:cubicBezTo>
                  <a:cubicBezTo>
                    <a:pt x="705" y="1081"/>
                    <a:pt x="699" y="1085"/>
                    <a:pt x="691" y="1085"/>
                  </a:cubicBezTo>
                  <a:cubicBezTo>
                    <a:pt x="688" y="1084"/>
                    <a:pt x="687" y="1082"/>
                    <a:pt x="684" y="1081"/>
                  </a:cubicBezTo>
                  <a:cubicBezTo>
                    <a:pt x="681" y="1078"/>
                    <a:pt x="677" y="1075"/>
                    <a:pt x="674" y="1073"/>
                  </a:cubicBezTo>
                  <a:cubicBezTo>
                    <a:pt x="670" y="1072"/>
                    <a:pt x="665" y="1068"/>
                    <a:pt x="662" y="1065"/>
                  </a:cubicBezTo>
                  <a:cubicBezTo>
                    <a:pt x="650" y="1073"/>
                    <a:pt x="616" y="1081"/>
                    <a:pt x="559" y="1087"/>
                  </a:cubicBezTo>
                  <a:cubicBezTo>
                    <a:pt x="513" y="1095"/>
                    <a:pt x="484" y="1098"/>
                    <a:pt x="474" y="1098"/>
                  </a:cubicBezTo>
                  <a:cubicBezTo>
                    <a:pt x="458" y="1096"/>
                    <a:pt x="442" y="1090"/>
                    <a:pt x="430" y="1078"/>
                  </a:cubicBezTo>
                  <a:cubicBezTo>
                    <a:pt x="431" y="1072"/>
                    <a:pt x="432" y="1069"/>
                    <a:pt x="433" y="1069"/>
                  </a:cubicBezTo>
                  <a:cubicBezTo>
                    <a:pt x="433" y="1069"/>
                    <a:pt x="433" y="1069"/>
                    <a:pt x="433" y="1070"/>
                  </a:cubicBezTo>
                  <a:lnTo>
                    <a:pt x="433" y="1070"/>
                  </a:lnTo>
                  <a:cubicBezTo>
                    <a:pt x="433" y="1067"/>
                    <a:pt x="431" y="1065"/>
                    <a:pt x="428" y="1062"/>
                  </a:cubicBezTo>
                  <a:cubicBezTo>
                    <a:pt x="419" y="1065"/>
                    <a:pt x="411" y="1068"/>
                    <a:pt x="404" y="1072"/>
                  </a:cubicBezTo>
                  <a:cubicBezTo>
                    <a:pt x="403" y="1072"/>
                    <a:pt x="402" y="1072"/>
                    <a:pt x="402" y="1072"/>
                  </a:cubicBezTo>
                  <a:cubicBezTo>
                    <a:pt x="395" y="1072"/>
                    <a:pt x="388" y="1065"/>
                    <a:pt x="390" y="1058"/>
                  </a:cubicBezTo>
                  <a:lnTo>
                    <a:pt x="394" y="832"/>
                  </a:lnTo>
                  <a:cubicBezTo>
                    <a:pt x="402" y="824"/>
                    <a:pt x="408" y="816"/>
                    <a:pt x="413" y="812"/>
                  </a:cubicBezTo>
                  <a:cubicBezTo>
                    <a:pt x="418" y="809"/>
                    <a:pt x="421" y="804"/>
                    <a:pt x="425" y="799"/>
                  </a:cubicBezTo>
                  <a:lnTo>
                    <a:pt x="516" y="799"/>
                  </a:lnTo>
                  <a:lnTo>
                    <a:pt x="819" y="795"/>
                  </a:lnTo>
                  <a:cubicBezTo>
                    <a:pt x="822" y="795"/>
                    <a:pt x="825" y="793"/>
                    <a:pt x="828" y="792"/>
                  </a:cubicBezTo>
                  <a:cubicBezTo>
                    <a:pt x="831" y="789"/>
                    <a:pt x="834" y="787"/>
                    <a:pt x="837" y="787"/>
                  </a:cubicBezTo>
                  <a:cubicBezTo>
                    <a:pt x="848" y="787"/>
                    <a:pt x="853" y="795"/>
                    <a:pt x="853" y="810"/>
                  </a:cubicBezTo>
                  <a:cubicBezTo>
                    <a:pt x="853" y="816"/>
                    <a:pt x="851" y="822"/>
                    <a:pt x="850" y="829"/>
                  </a:cubicBezTo>
                  <a:lnTo>
                    <a:pt x="864" y="829"/>
                  </a:lnTo>
                  <a:cubicBezTo>
                    <a:pt x="865" y="822"/>
                    <a:pt x="867" y="818"/>
                    <a:pt x="867" y="815"/>
                  </a:cubicBezTo>
                  <a:cubicBezTo>
                    <a:pt x="867" y="813"/>
                    <a:pt x="867" y="812"/>
                    <a:pt x="867" y="809"/>
                  </a:cubicBezTo>
                  <a:cubicBezTo>
                    <a:pt x="867" y="804"/>
                    <a:pt x="867" y="799"/>
                    <a:pt x="865" y="795"/>
                  </a:cubicBezTo>
                  <a:cubicBezTo>
                    <a:pt x="877" y="789"/>
                    <a:pt x="893" y="784"/>
                    <a:pt x="908" y="782"/>
                  </a:cubicBezTo>
                  <a:cubicBezTo>
                    <a:pt x="908" y="778"/>
                    <a:pt x="907" y="773"/>
                    <a:pt x="902" y="770"/>
                  </a:cubicBezTo>
                  <a:cubicBezTo>
                    <a:pt x="897" y="765"/>
                    <a:pt x="893" y="764"/>
                    <a:pt x="888" y="761"/>
                  </a:cubicBezTo>
                  <a:lnTo>
                    <a:pt x="874" y="753"/>
                  </a:lnTo>
                  <a:cubicBezTo>
                    <a:pt x="871" y="752"/>
                    <a:pt x="868" y="749"/>
                    <a:pt x="867" y="745"/>
                  </a:cubicBezTo>
                  <a:cubicBezTo>
                    <a:pt x="865" y="739"/>
                    <a:pt x="865" y="733"/>
                    <a:pt x="867" y="725"/>
                  </a:cubicBezTo>
                  <a:cubicBezTo>
                    <a:pt x="867" y="721"/>
                    <a:pt x="868" y="716"/>
                    <a:pt x="868" y="712"/>
                  </a:cubicBezTo>
                  <a:cubicBezTo>
                    <a:pt x="865" y="695"/>
                    <a:pt x="862" y="676"/>
                    <a:pt x="861" y="659"/>
                  </a:cubicBezTo>
                  <a:cubicBezTo>
                    <a:pt x="859" y="644"/>
                    <a:pt x="859" y="635"/>
                    <a:pt x="859" y="632"/>
                  </a:cubicBezTo>
                  <a:lnTo>
                    <a:pt x="859" y="595"/>
                  </a:lnTo>
                  <a:cubicBezTo>
                    <a:pt x="862" y="593"/>
                    <a:pt x="865" y="592"/>
                    <a:pt x="868" y="592"/>
                  </a:cubicBezTo>
                  <a:cubicBezTo>
                    <a:pt x="873" y="590"/>
                    <a:pt x="879" y="589"/>
                    <a:pt x="887" y="587"/>
                  </a:cubicBezTo>
                  <a:cubicBezTo>
                    <a:pt x="897" y="587"/>
                    <a:pt x="907" y="581"/>
                    <a:pt x="908" y="570"/>
                  </a:cubicBezTo>
                  <a:cubicBezTo>
                    <a:pt x="905" y="569"/>
                    <a:pt x="901" y="569"/>
                    <a:pt x="896" y="569"/>
                  </a:cubicBezTo>
                  <a:cubicBezTo>
                    <a:pt x="890" y="569"/>
                    <a:pt x="882" y="569"/>
                    <a:pt x="874" y="567"/>
                  </a:cubicBezTo>
                  <a:cubicBezTo>
                    <a:pt x="864" y="566"/>
                    <a:pt x="856" y="559"/>
                    <a:pt x="853" y="550"/>
                  </a:cubicBezTo>
                  <a:cubicBezTo>
                    <a:pt x="839" y="562"/>
                    <a:pt x="821" y="569"/>
                    <a:pt x="802" y="569"/>
                  </a:cubicBezTo>
                  <a:cubicBezTo>
                    <a:pt x="791" y="569"/>
                    <a:pt x="781" y="567"/>
                    <a:pt x="771" y="564"/>
                  </a:cubicBezTo>
                  <a:cubicBezTo>
                    <a:pt x="762" y="562"/>
                    <a:pt x="751" y="561"/>
                    <a:pt x="741" y="561"/>
                  </a:cubicBezTo>
                  <a:cubicBezTo>
                    <a:pt x="728" y="561"/>
                    <a:pt x="716" y="562"/>
                    <a:pt x="705" y="567"/>
                  </a:cubicBezTo>
                  <a:cubicBezTo>
                    <a:pt x="694" y="569"/>
                    <a:pt x="687" y="570"/>
                    <a:pt x="686" y="571"/>
                  </a:cubicBezTo>
                  <a:lnTo>
                    <a:pt x="686" y="571"/>
                  </a:lnTo>
                  <a:cubicBezTo>
                    <a:pt x="684" y="570"/>
                    <a:pt x="682" y="569"/>
                    <a:pt x="681" y="569"/>
                  </a:cubicBezTo>
                  <a:cubicBezTo>
                    <a:pt x="679" y="566"/>
                    <a:pt x="676" y="564"/>
                    <a:pt x="673" y="564"/>
                  </a:cubicBezTo>
                  <a:cubicBezTo>
                    <a:pt x="671" y="564"/>
                    <a:pt x="669" y="563"/>
                    <a:pt x="667" y="563"/>
                  </a:cubicBezTo>
                  <a:cubicBezTo>
                    <a:pt x="662" y="563"/>
                    <a:pt x="657" y="564"/>
                    <a:pt x="651" y="566"/>
                  </a:cubicBezTo>
                  <a:cubicBezTo>
                    <a:pt x="644" y="569"/>
                    <a:pt x="634" y="570"/>
                    <a:pt x="627" y="570"/>
                  </a:cubicBezTo>
                  <a:cubicBezTo>
                    <a:pt x="625" y="570"/>
                    <a:pt x="621" y="567"/>
                    <a:pt x="614" y="562"/>
                  </a:cubicBezTo>
                  <a:cubicBezTo>
                    <a:pt x="609" y="557"/>
                    <a:pt x="607" y="553"/>
                    <a:pt x="604" y="553"/>
                  </a:cubicBezTo>
                  <a:cubicBezTo>
                    <a:pt x="603" y="553"/>
                    <a:pt x="603" y="553"/>
                    <a:pt x="602" y="553"/>
                  </a:cubicBezTo>
                  <a:cubicBezTo>
                    <a:pt x="598" y="555"/>
                    <a:pt x="594" y="555"/>
                    <a:pt x="590" y="556"/>
                  </a:cubicBezTo>
                  <a:cubicBezTo>
                    <a:pt x="587" y="556"/>
                    <a:pt x="584" y="558"/>
                    <a:pt x="579" y="559"/>
                  </a:cubicBezTo>
                  <a:cubicBezTo>
                    <a:pt x="565" y="562"/>
                    <a:pt x="551" y="564"/>
                    <a:pt x="539" y="564"/>
                  </a:cubicBezTo>
                  <a:cubicBezTo>
                    <a:pt x="484" y="564"/>
                    <a:pt x="458" y="555"/>
                    <a:pt x="458" y="535"/>
                  </a:cubicBezTo>
                  <a:cubicBezTo>
                    <a:pt x="447" y="535"/>
                    <a:pt x="438" y="546"/>
                    <a:pt x="430" y="567"/>
                  </a:cubicBezTo>
                  <a:lnTo>
                    <a:pt x="407" y="567"/>
                  </a:lnTo>
                  <a:cubicBezTo>
                    <a:pt x="391" y="567"/>
                    <a:pt x="385" y="553"/>
                    <a:pt x="385" y="524"/>
                  </a:cubicBezTo>
                  <a:cubicBezTo>
                    <a:pt x="385" y="496"/>
                    <a:pt x="382" y="469"/>
                    <a:pt x="374" y="442"/>
                  </a:cubicBezTo>
                  <a:lnTo>
                    <a:pt x="374" y="409"/>
                  </a:lnTo>
                  <a:cubicBezTo>
                    <a:pt x="374" y="370"/>
                    <a:pt x="388" y="346"/>
                    <a:pt x="418" y="333"/>
                  </a:cubicBezTo>
                  <a:cubicBezTo>
                    <a:pt x="430" y="332"/>
                    <a:pt x="442" y="330"/>
                    <a:pt x="454" y="329"/>
                  </a:cubicBezTo>
                  <a:cubicBezTo>
                    <a:pt x="459" y="328"/>
                    <a:pt x="464" y="328"/>
                    <a:pt x="470" y="328"/>
                  </a:cubicBezTo>
                  <a:cubicBezTo>
                    <a:pt x="481" y="328"/>
                    <a:pt x="494" y="329"/>
                    <a:pt x="510" y="329"/>
                  </a:cubicBezTo>
                  <a:cubicBezTo>
                    <a:pt x="516" y="329"/>
                    <a:pt x="527" y="330"/>
                    <a:pt x="542" y="332"/>
                  </a:cubicBezTo>
                  <a:cubicBezTo>
                    <a:pt x="558" y="332"/>
                    <a:pt x="568" y="333"/>
                    <a:pt x="574" y="335"/>
                  </a:cubicBezTo>
                  <a:cubicBezTo>
                    <a:pt x="582" y="335"/>
                    <a:pt x="590" y="333"/>
                    <a:pt x="598" y="332"/>
                  </a:cubicBezTo>
                  <a:lnTo>
                    <a:pt x="637" y="326"/>
                  </a:lnTo>
                  <a:cubicBezTo>
                    <a:pt x="648" y="322"/>
                    <a:pt x="659" y="321"/>
                    <a:pt x="670" y="319"/>
                  </a:cubicBezTo>
                  <a:cubicBezTo>
                    <a:pt x="677" y="318"/>
                    <a:pt x="684" y="318"/>
                    <a:pt x="685" y="318"/>
                  </a:cubicBezTo>
                  <a:cubicBezTo>
                    <a:pt x="699" y="318"/>
                    <a:pt x="713" y="319"/>
                    <a:pt x="727" y="321"/>
                  </a:cubicBezTo>
                  <a:cubicBezTo>
                    <a:pt x="739" y="324"/>
                    <a:pt x="753" y="326"/>
                    <a:pt x="767" y="326"/>
                  </a:cubicBezTo>
                  <a:cubicBezTo>
                    <a:pt x="770" y="326"/>
                    <a:pt x="773" y="326"/>
                    <a:pt x="777" y="326"/>
                  </a:cubicBezTo>
                  <a:cubicBezTo>
                    <a:pt x="786" y="326"/>
                    <a:pt x="796" y="325"/>
                    <a:pt x="805" y="322"/>
                  </a:cubicBezTo>
                  <a:cubicBezTo>
                    <a:pt x="817" y="321"/>
                    <a:pt x="831" y="319"/>
                    <a:pt x="844" y="319"/>
                  </a:cubicBezTo>
                  <a:cubicBezTo>
                    <a:pt x="845" y="321"/>
                    <a:pt x="851" y="332"/>
                    <a:pt x="865" y="350"/>
                  </a:cubicBezTo>
                  <a:cubicBezTo>
                    <a:pt x="870" y="341"/>
                    <a:pt x="876" y="332"/>
                    <a:pt x="884" y="324"/>
                  </a:cubicBezTo>
                  <a:cubicBezTo>
                    <a:pt x="892" y="319"/>
                    <a:pt x="900" y="317"/>
                    <a:pt x="908" y="317"/>
                  </a:cubicBezTo>
                  <a:cubicBezTo>
                    <a:pt x="911" y="317"/>
                    <a:pt x="913" y="317"/>
                    <a:pt x="916" y="318"/>
                  </a:cubicBezTo>
                  <a:cubicBezTo>
                    <a:pt x="925" y="318"/>
                    <a:pt x="934" y="324"/>
                    <a:pt x="937" y="332"/>
                  </a:cubicBezTo>
                  <a:cubicBezTo>
                    <a:pt x="945" y="339"/>
                    <a:pt x="948" y="347"/>
                    <a:pt x="950" y="356"/>
                  </a:cubicBezTo>
                  <a:cubicBezTo>
                    <a:pt x="948" y="375"/>
                    <a:pt x="944" y="393"/>
                    <a:pt x="936" y="409"/>
                  </a:cubicBezTo>
                  <a:lnTo>
                    <a:pt x="954" y="409"/>
                  </a:lnTo>
                  <a:cubicBezTo>
                    <a:pt x="959" y="395"/>
                    <a:pt x="962" y="381"/>
                    <a:pt x="964" y="367"/>
                  </a:cubicBezTo>
                  <a:cubicBezTo>
                    <a:pt x="964" y="355"/>
                    <a:pt x="962" y="342"/>
                    <a:pt x="956" y="330"/>
                  </a:cubicBezTo>
                  <a:cubicBezTo>
                    <a:pt x="962" y="324"/>
                    <a:pt x="970" y="319"/>
                    <a:pt x="977" y="318"/>
                  </a:cubicBezTo>
                  <a:cubicBezTo>
                    <a:pt x="990" y="313"/>
                    <a:pt x="996" y="310"/>
                    <a:pt x="997" y="306"/>
                  </a:cubicBezTo>
                  <a:cubicBezTo>
                    <a:pt x="971" y="301"/>
                    <a:pt x="957" y="296"/>
                    <a:pt x="957" y="287"/>
                  </a:cubicBezTo>
                  <a:cubicBezTo>
                    <a:pt x="964" y="276"/>
                    <a:pt x="967" y="262"/>
                    <a:pt x="967" y="249"/>
                  </a:cubicBezTo>
                  <a:cubicBezTo>
                    <a:pt x="965" y="227"/>
                    <a:pt x="964" y="204"/>
                    <a:pt x="961" y="181"/>
                  </a:cubicBezTo>
                  <a:cubicBezTo>
                    <a:pt x="959" y="164"/>
                    <a:pt x="956" y="149"/>
                    <a:pt x="956" y="136"/>
                  </a:cubicBezTo>
                  <a:cubicBezTo>
                    <a:pt x="956" y="129"/>
                    <a:pt x="956" y="121"/>
                    <a:pt x="954" y="112"/>
                  </a:cubicBezTo>
                  <a:cubicBezTo>
                    <a:pt x="964" y="105"/>
                    <a:pt x="977" y="101"/>
                    <a:pt x="989" y="101"/>
                  </a:cubicBezTo>
                  <a:cubicBezTo>
                    <a:pt x="991" y="101"/>
                    <a:pt x="993" y="101"/>
                    <a:pt x="994" y="101"/>
                  </a:cubicBezTo>
                  <a:lnTo>
                    <a:pt x="1017" y="101"/>
                  </a:lnTo>
                  <a:cubicBezTo>
                    <a:pt x="1022" y="99"/>
                    <a:pt x="1028" y="99"/>
                    <a:pt x="1034" y="98"/>
                  </a:cubicBezTo>
                  <a:cubicBezTo>
                    <a:pt x="1032" y="88"/>
                    <a:pt x="1021" y="81"/>
                    <a:pt x="1011" y="81"/>
                  </a:cubicBezTo>
                  <a:cubicBezTo>
                    <a:pt x="1010" y="81"/>
                    <a:pt x="1009" y="81"/>
                    <a:pt x="1008" y="81"/>
                  </a:cubicBezTo>
                  <a:cubicBezTo>
                    <a:pt x="1004" y="81"/>
                    <a:pt x="1001" y="81"/>
                    <a:pt x="996" y="83"/>
                  </a:cubicBezTo>
                  <a:cubicBezTo>
                    <a:pt x="993" y="83"/>
                    <a:pt x="990" y="84"/>
                    <a:pt x="985" y="84"/>
                  </a:cubicBezTo>
                  <a:cubicBezTo>
                    <a:pt x="957" y="83"/>
                    <a:pt x="945" y="69"/>
                    <a:pt x="947" y="44"/>
                  </a:cubicBezTo>
                  <a:cubicBezTo>
                    <a:pt x="947" y="43"/>
                    <a:pt x="947" y="39"/>
                    <a:pt x="948" y="38"/>
                  </a:cubicBezTo>
                  <a:lnTo>
                    <a:pt x="948" y="33"/>
                  </a:lnTo>
                  <a:cubicBezTo>
                    <a:pt x="948" y="35"/>
                    <a:pt x="948" y="36"/>
                    <a:pt x="947" y="36"/>
                  </a:cubicBezTo>
                  <a:cubicBezTo>
                    <a:pt x="946" y="36"/>
                    <a:pt x="945" y="36"/>
                    <a:pt x="944" y="36"/>
                  </a:cubicBezTo>
                  <a:cubicBezTo>
                    <a:pt x="942" y="36"/>
                    <a:pt x="941" y="36"/>
                    <a:pt x="939" y="37"/>
                  </a:cubicBezTo>
                  <a:lnTo>
                    <a:pt x="939" y="37"/>
                  </a:lnTo>
                  <a:cubicBezTo>
                    <a:pt x="939" y="37"/>
                    <a:pt x="939" y="37"/>
                    <a:pt x="939" y="37"/>
                  </a:cubicBezTo>
                  <a:lnTo>
                    <a:pt x="939" y="37"/>
                  </a:lnTo>
                  <a:cubicBezTo>
                    <a:pt x="938" y="37"/>
                    <a:pt x="938" y="37"/>
                    <a:pt x="937" y="38"/>
                  </a:cubicBezTo>
                  <a:cubicBezTo>
                    <a:pt x="938" y="38"/>
                    <a:pt x="939" y="37"/>
                    <a:pt x="939" y="37"/>
                  </a:cubicBezTo>
                  <a:lnTo>
                    <a:pt x="939" y="37"/>
                  </a:lnTo>
                  <a:cubicBezTo>
                    <a:pt x="940" y="39"/>
                    <a:pt x="940" y="47"/>
                    <a:pt x="937" y="61"/>
                  </a:cubicBezTo>
                  <a:cubicBezTo>
                    <a:pt x="934" y="66"/>
                    <a:pt x="930" y="69"/>
                    <a:pt x="926" y="69"/>
                  </a:cubicBezTo>
                  <a:cubicBezTo>
                    <a:pt x="925" y="69"/>
                    <a:pt x="924" y="69"/>
                    <a:pt x="924" y="69"/>
                  </a:cubicBezTo>
                  <a:cubicBezTo>
                    <a:pt x="908" y="78"/>
                    <a:pt x="891" y="84"/>
                    <a:pt x="874" y="87"/>
                  </a:cubicBezTo>
                  <a:cubicBezTo>
                    <a:pt x="857" y="92"/>
                    <a:pt x="845" y="95"/>
                    <a:pt x="836" y="96"/>
                  </a:cubicBezTo>
                  <a:cubicBezTo>
                    <a:pt x="830" y="98"/>
                    <a:pt x="824" y="99"/>
                    <a:pt x="817" y="99"/>
                  </a:cubicBezTo>
                  <a:cubicBezTo>
                    <a:pt x="808" y="98"/>
                    <a:pt x="799" y="92"/>
                    <a:pt x="793" y="84"/>
                  </a:cubicBezTo>
                  <a:cubicBezTo>
                    <a:pt x="788" y="87"/>
                    <a:pt x="785" y="89"/>
                    <a:pt x="781" y="90"/>
                  </a:cubicBezTo>
                  <a:cubicBezTo>
                    <a:pt x="774" y="90"/>
                    <a:pt x="767" y="86"/>
                    <a:pt x="757" y="76"/>
                  </a:cubicBezTo>
                  <a:cubicBezTo>
                    <a:pt x="751" y="83"/>
                    <a:pt x="747" y="86"/>
                    <a:pt x="744" y="86"/>
                  </a:cubicBezTo>
                  <a:cubicBezTo>
                    <a:pt x="742" y="86"/>
                    <a:pt x="741" y="86"/>
                    <a:pt x="740" y="86"/>
                  </a:cubicBezTo>
                  <a:cubicBezTo>
                    <a:pt x="732" y="86"/>
                    <a:pt x="726" y="82"/>
                    <a:pt x="721" y="76"/>
                  </a:cubicBezTo>
                  <a:cubicBezTo>
                    <a:pt x="714" y="83"/>
                    <a:pt x="705" y="87"/>
                    <a:pt x="696" y="87"/>
                  </a:cubicBezTo>
                  <a:cubicBezTo>
                    <a:pt x="687" y="87"/>
                    <a:pt x="679" y="86"/>
                    <a:pt x="670" y="83"/>
                  </a:cubicBezTo>
                  <a:cubicBezTo>
                    <a:pt x="662" y="79"/>
                    <a:pt x="654" y="78"/>
                    <a:pt x="645" y="78"/>
                  </a:cubicBezTo>
                  <a:cubicBezTo>
                    <a:pt x="639" y="78"/>
                    <a:pt x="634" y="79"/>
                    <a:pt x="630" y="81"/>
                  </a:cubicBezTo>
                  <a:cubicBezTo>
                    <a:pt x="625" y="84"/>
                    <a:pt x="622" y="86"/>
                    <a:pt x="618" y="86"/>
                  </a:cubicBezTo>
                  <a:lnTo>
                    <a:pt x="601" y="79"/>
                  </a:lnTo>
                  <a:cubicBezTo>
                    <a:pt x="587" y="73"/>
                    <a:pt x="571" y="70"/>
                    <a:pt x="558" y="70"/>
                  </a:cubicBezTo>
                  <a:cubicBezTo>
                    <a:pt x="541" y="72"/>
                    <a:pt x="525" y="73"/>
                    <a:pt x="510" y="76"/>
                  </a:cubicBezTo>
                  <a:cubicBezTo>
                    <a:pt x="493" y="79"/>
                    <a:pt x="476" y="83"/>
                    <a:pt x="461" y="83"/>
                  </a:cubicBezTo>
                  <a:cubicBezTo>
                    <a:pt x="448" y="83"/>
                    <a:pt x="442" y="72"/>
                    <a:pt x="441" y="50"/>
                  </a:cubicBezTo>
                  <a:cubicBezTo>
                    <a:pt x="428" y="59"/>
                    <a:pt x="422" y="66"/>
                    <a:pt x="422" y="70"/>
                  </a:cubicBezTo>
                  <a:cubicBezTo>
                    <a:pt x="402" y="78"/>
                    <a:pt x="382" y="83"/>
                    <a:pt x="361" y="84"/>
                  </a:cubicBezTo>
                  <a:cubicBezTo>
                    <a:pt x="356" y="84"/>
                    <a:pt x="350" y="83"/>
                    <a:pt x="344" y="81"/>
                  </a:cubicBezTo>
                  <a:cubicBezTo>
                    <a:pt x="339" y="79"/>
                    <a:pt x="334" y="78"/>
                    <a:pt x="328" y="78"/>
                  </a:cubicBezTo>
                  <a:cubicBezTo>
                    <a:pt x="316" y="78"/>
                    <a:pt x="304" y="79"/>
                    <a:pt x="291" y="81"/>
                  </a:cubicBezTo>
                  <a:cubicBezTo>
                    <a:pt x="279" y="84"/>
                    <a:pt x="268" y="86"/>
                    <a:pt x="256" y="86"/>
                  </a:cubicBezTo>
                  <a:lnTo>
                    <a:pt x="119" y="84"/>
                  </a:lnTo>
                  <a:cubicBezTo>
                    <a:pt x="111" y="70"/>
                    <a:pt x="107" y="53"/>
                    <a:pt x="108" y="38"/>
                  </a:cubicBezTo>
                  <a:cubicBezTo>
                    <a:pt x="105" y="18"/>
                    <a:pt x="101" y="6"/>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4648;p85">
              <a:extLst>
                <a:ext uri="{FF2B5EF4-FFF2-40B4-BE49-F238E27FC236}">
                  <a16:creationId xmlns:a16="http://schemas.microsoft.com/office/drawing/2014/main" id="{52381E97-2CA7-68B4-4749-D2BFB540A7FD}"/>
                </a:ext>
              </a:extLst>
            </p:cNvPr>
            <p:cNvSpPr/>
            <p:nvPr/>
          </p:nvSpPr>
          <p:spPr>
            <a:xfrm>
              <a:off x="6980289" y="1847394"/>
              <a:ext cx="29951" cy="39373"/>
            </a:xfrm>
            <a:custGeom>
              <a:avLst/>
              <a:gdLst/>
              <a:ahLst/>
              <a:cxnLst/>
              <a:rect l="l" t="t" r="r" b="b"/>
              <a:pathLst>
                <a:path w="1084" h="1425" extrusionOk="0">
                  <a:moveTo>
                    <a:pt x="10" y="107"/>
                  </a:moveTo>
                  <a:lnTo>
                    <a:pt x="10" y="113"/>
                  </a:lnTo>
                  <a:lnTo>
                    <a:pt x="15" y="113"/>
                  </a:lnTo>
                  <a:lnTo>
                    <a:pt x="15" y="107"/>
                  </a:lnTo>
                  <a:close/>
                  <a:moveTo>
                    <a:pt x="305" y="124"/>
                  </a:moveTo>
                  <a:cubicBezTo>
                    <a:pt x="306" y="124"/>
                    <a:pt x="306" y="124"/>
                    <a:pt x="306" y="125"/>
                  </a:cubicBezTo>
                  <a:lnTo>
                    <a:pt x="306" y="125"/>
                  </a:lnTo>
                  <a:cubicBezTo>
                    <a:pt x="307" y="124"/>
                    <a:pt x="307" y="124"/>
                    <a:pt x="305" y="124"/>
                  </a:cubicBezTo>
                  <a:close/>
                  <a:moveTo>
                    <a:pt x="558" y="111"/>
                  </a:moveTo>
                  <a:lnTo>
                    <a:pt x="559" y="127"/>
                  </a:lnTo>
                  <a:lnTo>
                    <a:pt x="556" y="127"/>
                  </a:lnTo>
                  <a:lnTo>
                    <a:pt x="553" y="111"/>
                  </a:lnTo>
                  <a:close/>
                  <a:moveTo>
                    <a:pt x="582" y="122"/>
                  </a:moveTo>
                  <a:lnTo>
                    <a:pt x="582" y="128"/>
                  </a:lnTo>
                  <a:lnTo>
                    <a:pt x="578" y="128"/>
                  </a:lnTo>
                  <a:lnTo>
                    <a:pt x="578" y="122"/>
                  </a:lnTo>
                  <a:close/>
                  <a:moveTo>
                    <a:pt x="198" y="122"/>
                  </a:moveTo>
                  <a:cubicBezTo>
                    <a:pt x="207" y="122"/>
                    <a:pt x="210" y="124"/>
                    <a:pt x="210" y="130"/>
                  </a:cubicBezTo>
                  <a:cubicBezTo>
                    <a:pt x="210" y="136"/>
                    <a:pt x="208" y="140"/>
                    <a:pt x="205" y="145"/>
                  </a:cubicBezTo>
                  <a:lnTo>
                    <a:pt x="205" y="144"/>
                  </a:lnTo>
                  <a:cubicBezTo>
                    <a:pt x="202" y="139"/>
                    <a:pt x="202" y="136"/>
                    <a:pt x="201" y="133"/>
                  </a:cubicBezTo>
                  <a:cubicBezTo>
                    <a:pt x="201" y="128"/>
                    <a:pt x="199" y="125"/>
                    <a:pt x="198" y="122"/>
                  </a:cubicBezTo>
                  <a:close/>
                  <a:moveTo>
                    <a:pt x="244" y="114"/>
                  </a:moveTo>
                  <a:cubicBezTo>
                    <a:pt x="245" y="114"/>
                    <a:pt x="246" y="114"/>
                    <a:pt x="247" y="114"/>
                  </a:cubicBezTo>
                  <a:cubicBezTo>
                    <a:pt x="250" y="114"/>
                    <a:pt x="255" y="117"/>
                    <a:pt x="255" y="122"/>
                  </a:cubicBezTo>
                  <a:lnTo>
                    <a:pt x="255" y="156"/>
                  </a:lnTo>
                  <a:cubicBezTo>
                    <a:pt x="245" y="150"/>
                    <a:pt x="241" y="137"/>
                    <a:pt x="241" y="117"/>
                  </a:cubicBezTo>
                  <a:cubicBezTo>
                    <a:pt x="241" y="115"/>
                    <a:pt x="241" y="114"/>
                    <a:pt x="244" y="114"/>
                  </a:cubicBezTo>
                  <a:close/>
                  <a:moveTo>
                    <a:pt x="373" y="102"/>
                  </a:moveTo>
                  <a:lnTo>
                    <a:pt x="376" y="156"/>
                  </a:lnTo>
                  <a:lnTo>
                    <a:pt x="371" y="156"/>
                  </a:lnTo>
                  <a:lnTo>
                    <a:pt x="368" y="102"/>
                  </a:lnTo>
                  <a:close/>
                  <a:moveTo>
                    <a:pt x="316" y="111"/>
                  </a:moveTo>
                  <a:lnTo>
                    <a:pt x="316" y="119"/>
                  </a:lnTo>
                  <a:cubicBezTo>
                    <a:pt x="315" y="127"/>
                    <a:pt x="315" y="133"/>
                    <a:pt x="315" y="140"/>
                  </a:cubicBezTo>
                  <a:lnTo>
                    <a:pt x="315" y="157"/>
                  </a:lnTo>
                  <a:cubicBezTo>
                    <a:pt x="315" y="146"/>
                    <a:pt x="312" y="134"/>
                    <a:pt x="306" y="125"/>
                  </a:cubicBezTo>
                  <a:lnTo>
                    <a:pt x="306" y="125"/>
                  </a:lnTo>
                  <a:cubicBezTo>
                    <a:pt x="304" y="126"/>
                    <a:pt x="298" y="128"/>
                    <a:pt x="287" y="131"/>
                  </a:cubicBezTo>
                  <a:cubicBezTo>
                    <a:pt x="284" y="125"/>
                    <a:pt x="285" y="117"/>
                    <a:pt x="290" y="111"/>
                  </a:cubicBezTo>
                  <a:close/>
                  <a:moveTo>
                    <a:pt x="438" y="111"/>
                  </a:moveTo>
                  <a:lnTo>
                    <a:pt x="439" y="216"/>
                  </a:lnTo>
                  <a:cubicBezTo>
                    <a:pt x="428" y="190"/>
                    <a:pt x="424" y="162"/>
                    <a:pt x="424" y="134"/>
                  </a:cubicBezTo>
                  <a:lnTo>
                    <a:pt x="424" y="114"/>
                  </a:lnTo>
                  <a:lnTo>
                    <a:pt x="428" y="113"/>
                  </a:lnTo>
                  <a:cubicBezTo>
                    <a:pt x="431" y="111"/>
                    <a:pt x="434" y="111"/>
                    <a:pt x="438" y="111"/>
                  </a:cubicBezTo>
                  <a:close/>
                  <a:moveTo>
                    <a:pt x="505" y="111"/>
                  </a:moveTo>
                  <a:cubicBezTo>
                    <a:pt x="514" y="111"/>
                    <a:pt x="523" y="114"/>
                    <a:pt x="531" y="117"/>
                  </a:cubicBezTo>
                  <a:lnTo>
                    <a:pt x="531" y="117"/>
                  </a:lnTo>
                  <a:cubicBezTo>
                    <a:pt x="523" y="127"/>
                    <a:pt x="513" y="135"/>
                    <a:pt x="502" y="140"/>
                  </a:cubicBezTo>
                  <a:cubicBezTo>
                    <a:pt x="502" y="142"/>
                    <a:pt x="501" y="147"/>
                    <a:pt x="502" y="153"/>
                  </a:cubicBezTo>
                  <a:cubicBezTo>
                    <a:pt x="502" y="160"/>
                    <a:pt x="504" y="170"/>
                    <a:pt x="504" y="182"/>
                  </a:cubicBezTo>
                  <a:cubicBezTo>
                    <a:pt x="507" y="197"/>
                    <a:pt x="502" y="211"/>
                    <a:pt x="490" y="222"/>
                  </a:cubicBezTo>
                  <a:lnTo>
                    <a:pt x="485" y="119"/>
                  </a:lnTo>
                  <a:cubicBezTo>
                    <a:pt x="491" y="114"/>
                    <a:pt x="499" y="111"/>
                    <a:pt x="505" y="111"/>
                  </a:cubicBezTo>
                  <a:close/>
                  <a:moveTo>
                    <a:pt x="636" y="111"/>
                  </a:moveTo>
                  <a:cubicBezTo>
                    <a:pt x="638" y="139"/>
                    <a:pt x="638" y="162"/>
                    <a:pt x="638" y="180"/>
                  </a:cubicBezTo>
                  <a:cubicBezTo>
                    <a:pt x="638" y="194"/>
                    <a:pt x="638" y="208"/>
                    <a:pt x="639" y="224"/>
                  </a:cubicBezTo>
                  <a:lnTo>
                    <a:pt x="638" y="220"/>
                  </a:lnTo>
                  <a:cubicBezTo>
                    <a:pt x="630" y="214"/>
                    <a:pt x="627" y="204"/>
                    <a:pt x="627" y="194"/>
                  </a:cubicBezTo>
                  <a:lnTo>
                    <a:pt x="627" y="177"/>
                  </a:lnTo>
                  <a:cubicBezTo>
                    <a:pt x="628" y="173"/>
                    <a:pt x="630" y="167"/>
                    <a:pt x="628" y="160"/>
                  </a:cubicBezTo>
                  <a:cubicBezTo>
                    <a:pt x="630" y="145"/>
                    <a:pt x="621" y="131"/>
                    <a:pt x="607" y="125"/>
                  </a:cubicBezTo>
                  <a:cubicBezTo>
                    <a:pt x="611" y="122"/>
                    <a:pt x="614" y="119"/>
                    <a:pt x="619" y="117"/>
                  </a:cubicBezTo>
                  <a:lnTo>
                    <a:pt x="636" y="111"/>
                  </a:lnTo>
                  <a:close/>
                  <a:moveTo>
                    <a:pt x="722" y="130"/>
                  </a:moveTo>
                  <a:cubicBezTo>
                    <a:pt x="730" y="148"/>
                    <a:pt x="734" y="168"/>
                    <a:pt x="734" y="188"/>
                  </a:cubicBezTo>
                  <a:lnTo>
                    <a:pt x="733" y="187"/>
                  </a:lnTo>
                  <a:cubicBezTo>
                    <a:pt x="733" y="194"/>
                    <a:pt x="731" y="204"/>
                    <a:pt x="730" y="213"/>
                  </a:cubicBezTo>
                  <a:cubicBezTo>
                    <a:pt x="727" y="222"/>
                    <a:pt x="725" y="231"/>
                    <a:pt x="725" y="240"/>
                  </a:cubicBezTo>
                  <a:cubicBezTo>
                    <a:pt x="724" y="247"/>
                    <a:pt x="725" y="253"/>
                    <a:pt x="727" y="259"/>
                  </a:cubicBezTo>
                  <a:lnTo>
                    <a:pt x="714" y="259"/>
                  </a:lnTo>
                  <a:lnTo>
                    <a:pt x="714" y="219"/>
                  </a:lnTo>
                  <a:cubicBezTo>
                    <a:pt x="714" y="202"/>
                    <a:pt x="710" y="185"/>
                    <a:pt x="699" y="171"/>
                  </a:cubicBezTo>
                  <a:lnTo>
                    <a:pt x="699" y="130"/>
                  </a:lnTo>
                  <a:close/>
                  <a:moveTo>
                    <a:pt x="211" y="205"/>
                  </a:moveTo>
                  <a:lnTo>
                    <a:pt x="211" y="225"/>
                  </a:lnTo>
                  <a:cubicBezTo>
                    <a:pt x="211" y="224"/>
                    <a:pt x="211" y="223"/>
                    <a:pt x="211" y="223"/>
                  </a:cubicBezTo>
                  <a:cubicBezTo>
                    <a:pt x="210" y="223"/>
                    <a:pt x="205" y="236"/>
                    <a:pt x="198" y="264"/>
                  </a:cubicBezTo>
                  <a:lnTo>
                    <a:pt x="198" y="205"/>
                  </a:lnTo>
                  <a:close/>
                  <a:moveTo>
                    <a:pt x="659" y="250"/>
                  </a:moveTo>
                  <a:lnTo>
                    <a:pt x="654" y="279"/>
                  </a:lnTo>
                  <a:lnTo>
                    <a:pt x="650" y="279"/>
                  </a:lnTo>
                  <a:lnTo>
                    <a:pt x="653" y="250"/>
                  </a:lnTo>
                  <a:close/>
                  <a:moveTo>
                    <a:pt x="571" y="225"/>
                  </a:moveTo>
                  <a:lnTo>
                    <a:pt x="571" y="280"/>
                  </a:lnTo>
                  <a:cubicBezTo>
                    <a:pt x="567" y="282"/>
                    <a:pt x="561" y="282"/>
                    <a:pt x="554" y="285"/>
                  </a:cubicBezTo>
                  <a:cubicBezTo>
                    <a:pt x="561" y="276"/>
                    <a:pt x="564" y="267"/>
                    <a:pt x="564" y="257"/>
                  </a:cubicBezTo>
                  <a:cubicBezTo>
                    <a:pt x="562" y="245"/>
                    <a:pt x="559" y="236"/>
                    <a:pt x="554" y="225"/>
                  </a:cubicBezTo>
                  <a:close/>
                  <a:moveTo>
                    <a:pt x="344" y="257"/>
                  </a:moveTo>
                  <a:cubicBezTo>
                    <a:pt x="348" y="267"/>
                    <a:pt x="353" y="276"/>
                    <a:pt x="359" y="282"/>
                  </a:cubicBezTo>
                  <a:lnTo>
                    <a:pt x="373" y="270"/>
                  </a:lnTo>
                  <a:lnTo>
                    <a:pt x="374" y="290"/>
                  </a:lnTo>
                  <a:lnTo>
                    <a:pt x="344" y="290"/>
                  </a:lnTo>
                  <a:lnTo>
                    <a:pt x="344" y="257"/>
                  </a:lnTo>
                  <a:close/>
                  <a:moveTo>
                    <a:pt x="407" y="282"/>
                  </a:moveTo>
                  <a:lnTo>
                    <a:pt x="407" y="291"/>
                  </a:lnTo>
                  <a:lnTo>
                    <a:pt x="401" y="291"/>
                  </a:lnTo>
                  <a:lnTo>
                    <a:pt x="401" y="282"/>
                  </a:lnTo>
                  <a:close/>
                  <a:moveTo>
                    <a:pt x="534" y="262"/>
                  </a:moveTo>
                  <a:cubicBezTo>
                    <a:pt x="530" y="279"/>
                    <a:pt x="534" y="288"/>
                    <a:pt x="545" y="288"/>
                  </a:cubicBezTo>
                  <a:cubicBezTo>
                    <a:pt x="546" y="288"/>
                    <a:pt x="546" y="288"/>
                    <a:pt x="547" y="288"/>
                  </a:cubicBezTo>
                  <a:lnTo>
                    <a:pt x="547" y="288"/>
                  </a:lnTo>
                  <a:cubicBezTo>
                    <a:pt x="543" y="291"/>
                    <a:pt x="539" y="293"/>
                    <a:pt x="534" y="294"/>
                  </a:cubicBezTo>
                  <a:cubicBezTo>
                    <a:pt x="534" y="293"/>
                    <a:pt x="531" y="290"/>
                    <a:pt x="527" y="285"/>
                  </a:cubicBezTo>
                  <a:cubicBezTo>
                    <a:pt x="528" y="270"/>
                    <a:pt x="530" y="262"/>
                    <a:pt x="534" y="262"/>
                  </a:cubicBezTo>
                  <a:close/>
                  <a:moveTo>
                    <a:pt x="61" y="136"/>
                  </a:moveTo>
                  <a:cubicBezTo>
                    <a:pt x="78" y="170"/>
                    <a:pt x="84" y="207"/>
                    <a:pt x="82" y="244"/>
                  </a:cubicBezTo>
                  <a:lnTo>
                    <a:pt x="82" y="300"/>
                  </a:lnTo>
                  <a:cubicBezTo>
                    <a:pt x="68" y="279"/>
                    <a:pt x="61" y="254"/>
                    <a:pt x="61" y="228"/>
                  </a:cubicBezTo>
                  <a:lnTo>
                    <a:pt x="61" y="136"/>
                  </a:lnTo>
                  <a:close/>
                  <a:moveTo>
                    <a:pt x="141" y="119"/>
                  </a:moveTo>
                  <a:cubicBezTo>
                    <a:pt x="145" y="153"/>
                    <a:pt x="148" y="184"/>
                    <a:pt x="151" y="213"/>
                  </a:cubicBezTo>
                  <a:cubicBezTo>
                    <a:pt x="153" y="244"/>
                    <a:pt x="155" y="270"/>
                    <a:pt x="155" y="296"/>
                  </a:cubicBezTo>
                  <a:lnTo>
                    <a:pt x="155" y="317"/>
                  </a:lnTo>
                  <a:cubicBezTo>
                    <a:pt x="142" y="294"/>
                    <a:pt x="136" y="270"/>
                    <a:pt x="138" y="244"/>
                  </a:cubicBezTo>
                  <a:lnTo>
                    <a:pt x="138" y="145"/>
                  </a:lnTo>
                  <a:cubicBezTo>
                    <a:pt x="136" y="137"/>
                    <a:pt x="133" y="131"/>
                    <a:pt x="127" y="127"/>
                  </a:cubicBezTo>
                  <a:cubicBezTo>
                    <a:pt x="130" y="122"/>
                    <a:pt x="136" y="119"/>
                    <a:pt x="141" y="119"/>
                  </a:cubicBezTo>
                  <a:close/>
                  <a:moveTo>
                    <a:pt x="691" y="302"/>
                  </a:moveTo>
                  <a:cubicBezTo>
                    <a:pt x="696" y="307"/>
                    <a:pt x="698" y="311"/>
                    <a:pt x="698" y="317"/>
                  </a:cubicBezTo>
                  <a:lnTo>
                    <a:pt x="696" y="316"/>
                  </a:lnTo>
                  <a:lnTo>
                    <a:pt x="691" y="316"/>
                  </a:lnTo>
                  <a:cubicBezTo>
                    <a:pt x="690" y="316"/>
                    <a:pt x="687" y="314"/>
                    <a:pt x="684" y="314"/>
                  </a:cubicBezTo>
                  <a:cubicBezTo>
                    <a:pt x="685" y="313"/>
                    <a:pt x="687" y="310"/>
                    <a:pt x="688" y="308"/>
                  </a:cubicBezTo>
                  <a:cubicBezTo>
                    <a:pt x="688" y="307"/>
                    <a:pt x="690" y="304"/>
                    <a:pt x="691" y="302"/>
                  </a:cubicBezTo>
                  <a:close/>
                  <a:moveTo>
                    <a:pt x="901" y="300"/>
                  </a:moveTo>
                  <a:lnTo>
                    <a:pt x="901" y="327"/>
                  </a:lnTo>
                  <a:lnTo>
                    <a:pt x="896" y="327"/>
                  </a:lnTo>
                  <a:lnTo>
                    <a:pt x="896" y="300"/>
                  </a:lnTo>
                  <a:close/>
                  <a:moveTo>
                    <a:pt x="779" y="145"/>
                  </a:moveTo>
                  <a:lnTo>
                    <a:pt x="779" y="145"/>
                  </a:lnTo>
                  <a:cubicBezTo>
                    <a:pt x="799" y="159"/>
                    <a:pt x="808" y="210"/>
                    <a:pt x="808" y="299"/>
                  </a:cubicBezTo>
                  <a:lnTo>
                    <a:pt x="807" y="297"/>
                  </a:lnTo>
                  <a:cubicBezTo>
                    <a:pt x="807" y="305"/>
                    <a:pt x="807" y="313"/>
                    <a:pt x="807" y="320"/>
                  </a:cubicBezTo>
                  <a:cubicBezTo>
                    <a:pt x="804" y="327"/>
                    <a:pt x="804" y="334"/>
                    <a:pt x="802" y="342"/>
                  </a:cubicBezTo>
                  <a:cubicBezTo>
                    <a:pt x="796" y="337"/>
                    <a:pt x="791" y="331"/>
                    <a:pt x="788" y="325"/>
                  </a:cubicBezTo>
                  <a:cubicBezTo>
                    <a:pt x="796" y="314"/>
                    <a:pt x="799" y="302"/>
                    <a:pt x="799" y="288"/>
                  </a:cubicBezTo>
                  <a:cubicBezTo>
                    <a:pt x="799" y="273"/>
                    <a:pt x="791" y="257"/>
                    <a:pt x="779" y="247"/>
                  </a:cubicBezTo>
                  <a:cubicBezTo>
                    <a:pt x="782" y="213"/>
                    <a:pt x="782" y="179"/>
                    <a:pt x="779" y="145"/>
                  </a:cubicBezTo>
                  <a:close/>
                  <a:moveTo>
                    <a:pt x="161" y="336"/>
                  </a:moveTo>
                  <a:lnTo>
                    <a:pt x="161" y="354"/>
                  </a:lnTo>
                  <a:lnTo>
                    <a:pt x="155" y="354"/>
                  </a:lnTo>
                  <a:lnTo>
                    <a:pt x="155" y="336"/>
                  </a:lnTo>
                  <a:close/>
                  <a:moveTo>
                    <a:pt x="742" y="317"/>
                  </a:moveTo>
                  <a:lnTo>
                    <a:pt x="738" y="354"/>
                  </a:lnTo>
                  <a:lnTo>
                    <a:pt x="733" y="354"/>
                  </a:lnTo>
                  <a:lnTo>
                    <a:pt x="736" y="317"/>
                  </a:lnTo>
                  <a:close/>
                  <a:moveTo>
                    <a:pt x="834" y="197"/>
                  </a:moveTo>
                  <a:cubicBezTo>
                    <a:pt x="848" y="211"/>
                    <a:pt x="854" y="230"/>
                    <a:pt x="854" y="248"/>
                  </a:cubicBezTo>
                  <a:lnTo>
                    <a:pt x="854" y="267"/>
                  </a:lnTo>
                  <a:cubicBezTo>
                    <a:pt x="853" y="273"/>
                    <a:pt x="851" y="280"/>
                    <a:pt x="853" y="287"/>
                  </a:cubicBezTo>
                  <a:cubicBezTo>
                    <a:pt x="851" y="296"/>
                    <a:pt x="854" y="307"/>
                    <a:pt x="859" y="316"/>
                  </a:cubicBezTo>
                  <a:lnTo>
                    <a:pt x="854" y="356"/>
                  </a:lnTo>
                  <a:cubicBezTo>
                    <a:pt x="848" y="324"/>
                    <a:pt x="844" y="297"/>
                    <a:pt x="841" y="279"/>
                  </a:cubicBezTo>
                  <a:cubicBezTo>
                    <a:pt x="838" y="260"/>
                    <a:pt x="836" y="250"/>
                    <a:pt x="834" y="245"/>
                  </a:cubicBezTo>
                  <a:lnTo>
                    <a:pt x="834" y="197"/>
                  </a:lnTo>
                  <a:close/>
                  <a:moveTo>
                    <a:pt x="290" y="327"/>
                  </a:moveTo>
                  <a:lnTo>
                    <a:pt x="287" y="364"/>
                  </a:lnTo>
                  <a:lnTo>
                    <a:pt x="281" y="364"/>
                  </a:lnTo>
                  <a:lnTo>
                    <a:pt x="285" y="327"/>
                  </a:lnTo>
                  <a:close/>
                  <a:moveTo>
                    <a:pt x="85" y="325"/>
                  </a:moveTo>
                  <a:lnTo>
                    <a:pt x="85" y="413"/>
                  </a:lnTo>
                  <a:lnTo>
                    <a:pt x="81" y="413"/>
                  </a:lnTo>
                  <a:lnTo>
                    <a:pt x="81" y="325"/>
                  </a:lnTo>
                  <a:close/>
                  <a:moveTo>
                    <a:pt x="821" y="322"/>
                  </a:moveTo>
                  <a:cubicBezTo>
                    <a:pt x="824" y="359"/>
                    <a:pt x="826" y="391"/>
                    <a:pt x="828" y="418"/>
                  </a:cubicBezTo>
                  <a:lnTo>
                    <a:pt x="828" y="418"/>
                  </a:lnTo>
                  <a:cubicBezTo>
                    <a:pt x="826" y="409"/>
                    <a:pt x="825" y="400"/>
                    <a:pt x="822" y="391"/>
                  </a:cubicBezTo>
                  <a:lnTo>
                    <a:pt x="814" y="362"/>
                  </a:lnTo>
                  <a:cubicBezTo>
                    <a:pt x="814" y="356"/>
                    <a:pt x="816" y="350"/>
                    <a:pt x="818" y="344"/>
                  </a:cubicBezTo>
                  <a:cubicBezTo>
                    <a:pt x="819" y="336"/>
                    <a:pt x="821" y="328"/>
                    <a:pt x="821" y="322"/>
                  </a:cubicBezTo>
                  <a:close/>
                  <a:moveTo>
                    <a:pt x="204" y="337"/>
                  </a:moveTo>
                  <a:lnTo>
                    <a:pt x="191" y="431"/>
                  </a:lnTo>
                  <a:lnTo>
                    <a:pt x="187" y="431"/>
                  </a:lnTo>
                  <a:lnTo>
                    <a:pt x="199" y="337"/>
                  </a:lnTo>
                  <a:close/>
                  <a:moveTo>
                    <a:pt x="874" y="317"/>
                  </a:moveTo>
                  <a:cubicBezTo>
                    <a:pt x="881" y="324"/>
                    <a:pt x="884" y="331"/>
                    <a:pt x="885" y="340"/>
                  </a:cubicBezTo>
                  <a:lnTo>
                    <a:pt x="885" y="447"/>
                  </a:lnTo>
                  <a:cubicBezTo>
                    <a:pt x="876" y="422"/>
                    <a:pt x="870" y="396"/>
                    <a:pt x="868" y="370"/>
                  </a:cubicBezTo>
                  <a:cubicBezTo>
                    <a:pt x="868" y="360"/>
                    <a:pt x="870" y="351"/>
                    <a:pt x="871" y="344"/>
                  </a:cubicBezTo>
                  <a:cubicBezTo>
                    <a:pt x="873" y="334"/>
                    <a:pt x="874" y="327"/>
                    <a:pt x="874" y="317"/>
                  </a:cubicBezTo>
                  <a:close/>
                  <a:moveTo>
                    <a:pt x="762" y="345"/>
                  </a:moveTo>
                  <a:cubicBezTo>
                    <a:pt x="773" y="360"/>
                    <a:pt x="778" y="377"/>
                    <a:pt x="776" y="394"/>
                  </a:cubicBezTo>
                  <a:cubicBezTo>
                    <a:pt x="778" y="410"/>
                    <a:pt x="778" y="422"/>
                    <a:pt x="778" y="431"/>
                  </a:cubicBezTo>
                  <a:lnTo>
                    <a:pt x="778" y="448"/>
                  </a:lnTo>
                  <a:cubicBezTo>
                    <a:pt x="779" y="451"/>
                    <a:pt x="782" y="454"/>
                    <a:pt x="785" y="456"/>
                  </a:cubicBezTo>
                  <a:cubicBezTo>
                    <a:pt x="788" y="459"/>
                    <a:pt x="790" y="462"/>
                    <a:pt x="790" y="465"/>
                  </a:cubicBezTo>
                  <a:lnTo>
                    <a:pt x="788" y="464"/>
                  </a:lnTo>
                  <a:cubicBezTo>
                    <a:pt x="787" y="482"/>
                    <a:pt x="778" y="499"/>
                    <a:pt x="761" y="507"/>
                  </a:cubicBezTo>
                  <a:cubicBezTo>
                    <a:pt x="768" y="482"/>
                    <a:pt x="770" y="456"/>
                    <a:pt x="768" y="430"/>
                  </a:cubicBezTo>
                  <a:cubicBezTo>
                    <a:pt x="767" y="391"/>
                    <a:pt x="765" y="364"/>
                    <a:pt x="762" y="345"/>
                  </a:cubicBezTo>
                  <a:close/>
                  <a:moveTo>
                    <a:pt x="937" y="425"/>
                  </a:moveTo>
                  <a:cubicBezTo>
                    <a:pt x="936" y="433"/>
                    <a:pt x="936" y="440"/>
                    <a:pt x="936" y="450"/>
                  </a:cubicBezTo>
                  <a:cubicBezTo>
                    <a:pt x="936" y="460"/>
                    <a:pt x="934" y="474"/>
                    <a:pt x="933" y="490"/>
                  </a:cubicBezTo>
                  <a:cubicBezTo>
                    <a:pt x="934" y="499"/>
                    <a:pt x="928" y="507"/>
                    <a:pt x="922" y="510"/>
                  </a:cubicBezTo>
                  <a:lnTo>
                    <a:pt x="922" y="440"/>
                  </a:lnTo>
                  <a:lnTo>
                    <a:pt x="937" y="425"/>
                  </a:lnTo>
                  <a:close/>
                  <a:moveTo>
                    <a:pt x="299" y="530"/>
                  </a:moveTo>
                  <a:lnTo>
                    <a:pt x="299" y="540"/>
                  </a:lnTo>
                  <a:lnTo>
                    <a:pt x="293" y="540"/>
                  </a:lnTo>
                  <a:lnTo>
                    <a:pt x="293" y="530"/>
                  </a:lnTo>
                  <a:close/>
                  <a:moveTo>
                    <a:pt x="830" y="433"/>
                  </a:moveTo>
                  <a:lnTo>
                    <a:pt x="830" y="433"/>
                  </a:lnTo>
                  <a:cubicBezTo>
                    <a:pt x="832" y="454"/>
                    <a:pt x="833" y="472"/>
                    <a:pt x="834" y="485"/>
                  </a:cubicBezTo>
                  <a:cubicBezTo>
                    <a:pt x="836" y="499"/>
                    <a:pt x="838" y="513"/>
                    <a:pt x="841" y="527"/>
                  </a:cubicBezTo>
                  <a:lnTo>
                    <a:pt x="838" y="525"/>
                  </a:lnTo>
                  <a:lnTo>
                    <a:pt x="838" y="525"/>
                  </a:lnTo>
                  <a:cubicBezTo>
                    <a:pt x="838" y="533"/>
                    <a:pt x="841" y="542"/>
                    <a:pt x="839" y="550"/>
                  </a:cubicBezTo>
                  <a:cubicBezTo>
                    <a:pt x="839" y="557"/>
                    <a:pt x="838" y="565"/>
                    <a:pt x="836" y="573"/>
                  </a:cubicBezTo>
                  <a:cubicBezTo>
                    <a:pt x="836" y="563"/>
                    <a:pt x="836" y="553"/>
                    <a:pt x="833" y="544"/>
                  </a:cubicBezTo>
                  <a:cubicBezTo>
                    <a:pt x="831" y="534"/>
                    <a:pt x="830" y="525"/>
                    <a:pt x="830" y="516"/>
                  </a:cubicBezTo>
                  <a:lnTo>
                    <a:pt x="830" y="433"/>
                  </a:lnTo>
                  <a:close/>
                  <a:moveTo>
                    <a:pt x="616" y="316"/>
                  </a:moveTo>
                  <a:cubicBezTo>
                    <a:pt x="658" y="337"/>
                    <a:pt x="682" y="353"/>
                    <a:pt x="688" y="357"/>
                  </a:cubicBezTo>
                  <a:cubicBezTo>
                    <a:pt x="717" y="377"/>
                    <a:pt x="732" y="398"/>
                    <a:pt x="733" y="417"/>
                  </a:cubicBezTo>
                  <a:lnTo>
                    <a:pt x="733" y="417"/>
                  </a:lnTo>
                  <a:cubicBezTo>
                    <a:pt x="731" y="458"/>
                    <a:pt x="727" y="498"/>
                    <a:pt x="718" y="536"/>
                  </a:cubicBezTo>
                  <a:cubicBezTo>
                    <a:pt x="705" y="594"/>
                    <a:pt x="688" y="623"/>
                    <a:pt x="665" y="623"/>
                  </a:cubicBezTo>
                  <a:cubicBezTo>
                    <a:pt x="664" y="623"/>
                    <a:pt x="662" y="622"/>
                    <a:pt x="661" y="620"/>
                  </a:cubicBezTo>
                  <a:cubicBezTo>
                    <a:pt x="659" y="620"/>
                    <a:pt x="658" y="619"/>
                    <a:pt x="656" y="619"/>
                  </a:cubicBezTo>
                  <a:cubicBezTo>
                    <a:pt x="647" y="620"/>
                    <a:pt x="638" y="622"/>
                    <a:pt x="628" y="625"/>
                  </a:cubicBezTo>
                  <a:cubicBezTo>
                    <a:pt x="621" y="628"/>
                    <a:pt x="611" y="630"/>
                    <a:pt x="602" y="631"/>
                  </a:cubicBezTo>
                  <a:cubicBezTo>
                    <a:pt x="590" y="631"/>
                    <a:pt x="581" y="628"/>
                    <a:pt x="578" y="623"/>
                  </a:cubicBezTo>
                  <a:lnTo>
                    <a:pt x="568" y="631"/>
                  </a:lnTo>
                  <a:lnTo>
                    <a:pt x="396" y="631"/>
                  </a:lnTo>
                  <a:cubicBezTo>
                    <a:pt x="391" y="627"/>
                    <a:pt x="388" y="620"/>
                    <a:pt x="384" y="614"/>
                  </a:cubicBezTo>
                  <a:cubicBezTo>
                    <a:pt x="382" y="611"/>
                    <a:pt x="379" y="607"/>
                    <a:pt x="376" y="603"/>
                  </a:cubicBezTo>
                  <a:cubicBezTo>
                    <a:pt x="367" y="613"/>
                    <a:pt x="362" y="620"/>
                    <a:pt x="367" y="628"/>
                  </a:cubicBezTo>
                  <a:cubicBezTo>
                    <a:pt x="359" y="633"/>
                    <a:pt x="351" y="634"/>
                    <a:pt x="344" y="634"/>
                  </a:cubicBezTo>
                  <a:cubicBezTo>
                    <a:pt x="336" y="634"/>
                    <a:pt x="327" y="633"/>
                    <a:pt x="319" y="628"/>
                  </a:cubicBezTo>
                  <a:lnTo>
                    <a:pt x="319" y="320"/>
                  </a:lnTo>
                  <a:lnTo>
                    <a:pt x="584" y="320"/>
                  </a:lnTo>
                  <a:cubicBezTo>
                    <a:pt x="588" y="327"/>
                    <a:pt x="593" y="331"/>
                    <a:pt x="598" y="336"/>
                  </a:cubicBezTo>
                  <a:cubicBezTo>
                    <a:pt x="602" y="333"/>
                    <a:pt x="605" y="330"/>
                    <a:pt x="608" y="325"/>
                  </a:cubicBezTo>
                  <a:cubicBezTo>
                    <a:pt x="610" y="322"/>
                    <a:pt x="613" y="319"/>
                    <a:pt x="616" y="316"/>
                  </a:cubicBezTo>
                  <a:close/>
                  <a:moveTo>
                    <a:pt x="225" y="504"/>
                  </a:moveTo>
                  <a:cubicBezTo>
                    <a:pt x="227" y="511"/>
                    <a:pt x="228" y="519"/>
                    <a:pt x="231" y="527"/>
                  </a:cubicBezTo>
                  <a:cubicBezTo>
                    <a:pt x="235" y="534"/>
                    <a:pt x="238" y="542"/>
                    <a:pt x="238" y="548"/>
                  </a:cubicBezTo>
                  <a:lnTo>
                    <a:pt x="238" y="643"/>
                  </a:lnTo>
                  <a:cubicBezTo>
                    <a:pt x="231" y="642"/>
                    <a:pt x="227" y="630"/>
                    <a:pt x="224" y="610"/>
                  </a:cubicBezTo>
                  <a:cubicBezTo>
                    <a:pt x="222" y="602"/>
                    <a:pt x="222" y="594"/>
                    <a:pt x="222" y="587"/>
                  </a:cubicBezTo>
                  <a:lnTo>
                    <a:pt x="222" y="567"/>
                  </a:lnTo>
                  <a:cubicBezTo>
                    <a:pt x="222" y="565"/>
                    <a:pt x="221" y="562"/>
                    <a:pt x="218" y="559"/>
                  </a:cubicBezTo>
                  <a:cubicBezTo>
                    <a:pt x="215" y="557"/>
                    <a:pt x="213" y="554"/>
                    <a:pt x="211" y="550"/>
                  </a:cubicBezTo>
                  <a:cubicBezTo>
                    <a:pt x="213" y="542"/>
                    <a:pt x="215" y="534"/>
                    <a:pt x="218" y="527"/>
                  </a:cubicBezTo>
                  <a:cubicBezTo>
                    <a:pt x="222" y="514"/>
                    <a:pt x="225" y="507"/>
                    <a:pt x="225" y="504"/>
                  </a:cubicBezTo>
                  <a:close/>
                  <a:moveTo>
                    <a:pt x="702" y="645"/>
                  </a:moveTo>
                  <a:lnTo>
                    <a:pt x="702" y="650"/>
                  </a:lnTo>
                  <a:lnTo>
                    <a:pt x="688" y="650"/>
                  </a:lnTo>
                  <a:lnTo>
                    <a:pt x="688" y="645"/>
                  </a:lnTo>
                  <a:close/>
                  <a:moveTo>
                    <a:pt x="899" y="499"/>
                  </a:moveTo>
                  <a:lnTo>
                    <a:pt x="902" y="627"/>
                  </a:lnTo>
                  <a:cubicBezTo>
                    <a:pt x="899" y="636"/>
                    <a:pt x="894" y="642"/>
                    <a:pt x="888" y="650"/>
                  </a:cubicBezTo>
                  <a:cubicBezTo>
                    <a:pt x="893" y="582"/>
                    <a:pt x="896" y="533"/>
                    <a:pt x="899" y="499"/>
                  </a:cubicBezTo>
                  <a:close/>
                  <a:moveTo>
                    <a:pt x="598" y="651"/>
                  </a:moveTo>
                  <a:lnTo>
                    <a:pt x="601" y="660"/>
                  </a:lnTo>
                  <a:lnTo>
                    <a:pt x="598" y="660"/>
                  </a:lnTo>
                  <a:lnTo>
                    <a:pt x="594" y="653"/>
                  </a:lnTo>
                  <a:lnTo>
                    <a:pt x="598" y="651"/>
                  </a:lnTo>
                  <a:close/>
                  <a:moveTo>
                    <a:pt x="501" y="662"/>
                  </a:moveTo>
                  <a:lnTo>
                    <a:pt x="501" y="667"/>
                  </a:lnTo>
                  <a:lnTo>
                    <a:pt x="487" y="667"/>
                  </a:lnTo>
                  <a:lnTo>
                    <a:pt x="487" y="662"/>
                  </a:lnTo>
                  <a:close/>
                  <a:moveTo>
                    <a:pt x="399" y="663"/>
                  </a:moveTo>
                  <a:lnTo>
                    <a:pt x="398" y="680"/>
                  </a:lnTo>
                  <a:lnTo>
                    <a:pt x="393" y="680"/>
                  </a:lnTo>
                  <a:lnTo>
                    <a:pt x="394" y="663"/>
                  </a:lnTo>
                  <a:close/>
                  <a:moveTo>
                    <a:pt x="633" y="650"/>
                  </a:moveTo>
                  <a:lnTo>
                    <a:pt x="628" y="680"/>
                  </a:lnTo>
                  <a:lnTo>
                    <a:pt x="624" y="680"/>
                  </a:lnTo>
                  <a:lnTo>
                    <a:pt x="627" y="650"/>
                  </a:lnTo>
                  <a:close/>
                  <a:moveTo>
                    <a:pt x="864" y="598"/>
                  </a:moveTo>
                  <a:cubicBezTo>
                    <a:pt x="858" y="640"/>
                    <a:pt x="854" y="673"/>
                    <a:pt x="849" y="696"/>
                  </a:cubicBezTo>
                  <a:lnTo>
                    <a:pt x="849" y="696"/>
                  </a:lnTo>
                  <a:lnTo>
                    <a:pt x="847" y="693"/>
                  </a:lnTo>
                  <a:cubicBezTo>
                    <a:pt x="845" y="691"/>
                    <a:pt x="844" y="688"/>
                    <a:pt x="844" y="687"/>
                  </a:cubicBezTo>
                  <a:cubicBezTo>
                    <a:pt x="844" y="631"/>
                    <a:pt x="850" y="602"/>
                    <a:pt x="864" y="598"/>
                  </a:cubicBezTo>
                  <a:close/>
                  <a:moveTo>
                    <a:pt x="605" y="683"/>
                  </a:moveTo>
                  <a:lnTo>
                    <a:pt x="605" y="708"/>
                  </a:lnTo>
                  <a:lnTo>
                    <a:pt x="599" y="708"/>
                  </a:lnTo>
                  <a:lnTo>
                    <a:pt x="599" y="683"/>
                  </a:lnTo>
                  <a:close/>
                  <a:moveTo>
                    <a:pt x="504" y="691"/>
                  </a:moveTo>
                  <a:lnTo>
                    <a:pt x="504" y="711"/>
                  </a:lnTo>
                  <a:lnTo>
                    <a:pt x="499" y="711"/>
                  </a:lnTo>
                  <a:lnTo>
                    <a:pt x="499" y="691"/>
                  </a:lnTo>
                  <a:close/>
                  <a:moveTo>
                    <a:pt x="218" y="659"/>
                  </a:moveTo>
                  <a:cubicBezTo>
                    <a:pt x="223" y="691"/>
                    <a:pt x="229" y="716"/>
                    <a:pt x="232" y="734"/>
                  </a:cubicBezTo>
                  <a:lnTo>
                    <a:pt x="232" y="734"/>
                  </a:lnTo>
                  <a:cubicBezTo>
                    <a:pt x="230" y="732"/>
                    <a:pt x="228" y="729"/>
                    <a:pt x="227" y="727"/>
                  </a:cubicBezTo>
                  <a:cubicBezTo>
                    <a:pt x="224" y="720"/>
                    <a:pt x="221" y="714"/>
                    <a:pt x="219" y="707"/>
                  </a:cubicBezTo>
                  <a:cubicBezTo>
                    <a:pt x="216" y="700"/>
                    <a:pt x="215" y="694"/>
                    <a:pt x="211" y="688"/>
                  </a:cubicBezTo>
                  <a:cubicBezTo>
                    <a:pt x="210" y="683"/>
                    <a:pt x="208" y="679"/>
                    <a:pt x="208" y="673"/>
                  </a:cubicBezTo>
                  <a:cubicBezTo>
                    <a:pt x="208" y="670"/>
                    <a:pt x="211" y="665"/>
                    <a:pt x="218" y="659"/>
                  </a:cubicBezTo>
                  <a:close/>
                  <a:moveTo>
                    <a:pt x="141" y="539"/>
                  </a:moveTo>
                  <a:cubicBezTo>
                    <a:pt x="148" y="547"/>
                    <a:pt x="153" y="576"/>
                    <a:pt x="155" y="623"/>
                  </a:cubicBezTo>
                  <a:cubicBezTo>
                    <a:pt x="156" y="661"/>
                    <a:pt x="161" y="699"/>
                    <a:pt x="170" y="736"/>
                  </a:cubicBezTo>
                  <a:lnTo>
                    <a:pt x="170" y="736"/>
                  </a:lnTo>
                  <a:cubicBezTo>
                    <a:pt x="161" y="736"/>
                    <a:pt x="154" y="726"/>
                    <a:pt x="150" y="707"/>
                  </a:cubicBezTo>
                  <a:cubicBezTo>
                    <a:pt x="145" y="693"/>
                    <a:pt x="142" y="679"/>
                    <a:pt x="141" y="665"/>
                  </a:cubicBezTo>
                  <a:lnTo>
                    <a:pt x="141" y="539"/>
                  </a:lnTo>
                  <a:close/>
                  <a:moveTo>
                    <a:pt x="848" y="701"/>
                  </a:moveTo>
                  <a:lnTo>
                    <a:pt x="848" y="701"/>
                  </a:lnTo>
                  <a:cubicBezTo>
                    <a:pt x="843" y="724"/>
                    <a:pt x="839" y="736"/>
                    <a:pt x="834" y="739"/>
                  </a:cubicBezTo>
                  <a:lnTo>
                    <a:pt x="834" y="707"/>
                  </a:lnTo>
                  <a:cubicBezTo>
                    <a:pt x="835" y="707"/>
                    <a:pt x="836" y="707"/>
                    <a:pt x="837" y="707"/>
                  </a:cubicBezTo>
                  <a:cubicBezTo>
                    <a:pt x="840" y="707"/>
                    <a:pt x="843" y="705"/>
                    <a:pt x="848" y="701"/>
                  </a:cubicBezTo>
                  <a:close/>
                  <a:moveTo>
                    <a:pt x="101" y="648"/>
                  </a:moveTo>
                  <a:cubicBezTo>
                    <a:pt x="101" y="653"/>
                    <a:pt x="99" y="662"/>
                    <a:pt x="101" y="674"/>
                  </a:cubicBezTo>
                  <a:cubicBezTo>
                    <a:pt x="101" y="687"/>
                    <a:pt x="102" y="702"/>
                    <a:pt x="102" y="723"/>
                  </a:cubicBezTo>
                  <a:lnTo>
                    <a:pt x="104" y="722"/>
                  </a:lnTo>
                  <a:lnTo>
                    <a:pt x="104" y="722"/>
                  </a:lnTo>
                  <a:cubicBezTo>
                    <a:pt x="102" y="731"/>
                    <a:pt x="99" y="739"/>
                    <a:pt x="95" y="745"/>
                  </a:cubicBezTo>
                  <a:lnTo>
                    <a:pt x="95" y="668"/>
                  </a:lnTo>
                  <a:cubicBezTo>
                    <a:pt x="95" y="665"/>
                    <a:pt x="95" y="662"/>
                    <a:pt x="93" y="659"/>
                  </a:cubicBezTo>
                  <a:cubicBezTo>
                    <a:pt x="91" y="657"/>
                    <a:pt x="90" y="654"/>
                    <a:pt x="90" y="653"/>
                  </a:cubicBezTo>
                  <a:lnTo>
                    <a:pt x="95" y="651"/>
                  </a:lnTo>
                  <a:cubicBezTo>
                    <a:pt x="96" y="650"/>
                    <a:pt x="99" y="648"/>
                    <a:pt x="101" y="648"/>
                  </a:cubicBezTo>
                  <a:close/>
                  <a:moveTo>
                    <a:pt x="807" y="723"/>
                  </a:moveTo>
                  <a:lnTo>
                    <a:pt x="818" y="733"/>
                  </a:lnTo>
                  <a:cubicBezTo>
                    <a:pt x="818" y="739"/>
                    <a:pt x="814" y="743"/>
                    <a:pt x="811" y="747"/>
                  </a:cubicBezTo>
                  <a:lnTo>
                    <a:pt x="793" y="747"/>
                  </a:lnTo>
                  <a:cubicBezTo>
                    <a:pt x="793" y="743"/>
                    <a:pt x="793" y="740"/>
                    <a:pt x="791" y="740"/>
                  </a:cubicBezTo>
                  <a:lnTo>
                    <a:pt x="791" y="730"/>
                  </a:lnTo>
                  <a:cubicBezTo>
                    <a:pt x="798" y="728"/>
                    <a:pt x="802" y="727"/>
                    <a:pt x="807" y="723"/>
                  </a:cubicBezTo>
                  <a:close/>
                  <a:moveTo>
                    <a:pt x="552" y="662"/>
                  </a:moveTo>
                  <a:cubicBezTo>
                    <a:pt x="554" y="662"/>
                    <a:pt x="556" y="662"/>
                    <a:pt x="557" y="663"/>
                  </a:cubicBezTo>
                  <a:lnTo>
                    <a:pt x="557" y="663"/>
                  </a:lnTo>
                  <a:cubicBezTo>
                    <a:pt x="551" y="705"/>
                    <a:pt x="548" y="736"/>
                    <a:pt x="550" y="757"/>
                  </a:cubicBezTo>
                  <a:cubicBezTo>
                    <a:pt x="548" y="751"/>
                    <a:pt x="547" y="747"/>
                    <a:pt x="547" y="742"/>
                  </a:cubicBezTo>
                  <a:lnTo>
                    <a:pt x="547" y="722"/>
                  </a:lnTo>
                  <a:cubicBezTo>
                    <a:pt x="548" y="714"/>
                    <a:pt x="547" y="707"/>
                    <a:pt x="545" y="700"/>
                  </a:cubicBezTo>
                  <a:cubicBezTo>
                    <a:pt x="545" y="694"/>
                    <a:pt x="542" y="688"/>
                    <a:pt x="539" y="683"/>
                  </a:cubicBezTo>
                  <a:lnTo>
                    <a:pt x="539" y="667"/>
                  </a:lnTo>
                  <a:cubicBezTo>
                    <a:pt x="543" y="664"/>
                    <a:pt x="548" y="662"/>
                    <a:pt x="552" y="662"/>
                  </a:cubicBezTo>
                  <a:close/>
                  <a:moveTo>
                    <a:pt x="428" y="660"/>
                  </a:moveTo>
                  <a:cubicBezTo>
                    <a:pt x="431" y="660"/>
                    <a:pt x="433" y="662"/>
                    <a:pt x="434" y="663"/>
                  </a:cubicBezTo>
                  <a:lnTo>
                    <a:pt x="441" y="667"/>
                  </a:lnTo>
                  <a:lnTo>
                    <a:pt x="441" y="663"/>
                  </a:lnTo>
                  <a:cubicBezTo>
                    <a:pt x="441" y="676"/>
                    <a:pt x="442" y="691"/>
                    <a:pt x="444" y="700"/>
                  </a:cubicBezTo>
                  <a:cubicBezTo>
                    <a:pt x="445" y="711"/>
                    <a:pt x="445" y="719"/>
                    <a:pt x="445" y="723"/>
                  </a:cubicBezTo>
                  <a:cubicBezTo>
                    <a:pt x="445" y="733"/>
                    <a:pt x="442" y="742"/>
                    <a:pt x="439" y="750"/>
                  </a:cubicBezTo>
                  <a:cubicBezTo>
                    <a:pt x="436" y="756"/>
                    <a:pt x="434" y="762"/>
                    <a:pt x="433" y="770"/>
                  </a:cubicBezTo>
                  <a:cubicBezTo>
                    <a:pt x="431" y="756"/>
                    <a:pt x="430" y="742"/>
                    <a:pt x="427" y="730"/>
                  </a:cubicBezTo>
                  <a:cubicBezTo>
                    <a:pt x="424" y="717"/>
                    <a:pt x="422" y="703"/>
                    <a:pt x="422" y="691"/>
                  </a:cubicBezTo>
                  <a:cubicBezTo>
                    <a:pt x="422" y="680"/>
                    <a:pt x="425" y="670"/>
                    <a:pt x="428" y="660"/>
                  </a:cubicBezTo>
                  <a:close/>
                  <a:moveTo>
                    <a:pt x="330" y="734"/>
                  </a:moveTo>
                  <a:lnTo>
                    <a:pt x="328" y="773"/>
                  </a:lnTo>
                  <a:lnTo>
                    <a:pt x="324" y="773"/>
                  </a:lnTo>
                  <a:lnTo>
                    <a:pt x="325" y="734"/>
                  </a:lnTo>
                  <a:close/>
                  <a:moveTo>
                    <a:pt x="359" y="748"/>
                  </a:moveTo>
                  <a:cubicBezTo>
                    <a:pt x="364" y="753"/>
                    <a:pt x="367" y="759"/>
                    <a:pt x="367" y="765"/>
                  </a:cubicBezTo>
                  <a:lnTo>
                    <a:pt x="367" y="805"/>
                  </a:lnTo>
                  <a:cubicBezTo>
                    <a:pt x="358" y="796"/>
                    <a:pt x="351" y="783"/>
                    <a:pt x="348" y="770"/>
                  </a:cubicBezTo>
                  <a:cubicBezTo>
                    <a:pt x="350" y="762"/>
                    <a:pt x="353" y="753"/>
                    <a:pt x="359" y="748"/>
                  </a:cubicBezTo>
                  <a:close/>
                  <a:moveTo>
                    <a:pt x="701" y="674"/>
                  </a:moveTo>
                  <a:cubicBezTo>
                    <a:pt x="704" y="690"/>
                    <a:pt x="707" y="705"/>
                    <a:pt x="707" y="720"/>
                  </a:cubicBezTo>
                  <a:lnTo>
                    <a:pt x="707" y="811"/>
                  </a:lnTo>
                  <a:cubicBezTo>
                    <a:pt x="696" y="776"/>
                    <a:pt x="690" y="740"/>
                    <a:pt x="690" y="703"/>
                  </a:cubicBezTo>
                  <a:lnTo>
                    <a:pt x="690" y="703"/>
                  </a:lnTo>
                  <a:cubicBezTo>
                    <a:pt x="690" y="704"/>
                    <a:pt x="690" y="704"/>
                    <a:pt x="690" y="704"/>
                  </a:cubicBezTo>
                  <a:cubicBezTo>
                    <a:pt x="691" y="704"/>
                    <a:pt x="694" y="694"/>
                    <a:pt x="701" y="674"/>
                  </a:cubicBezTo>
                  <a:close/>
                  <a:moveTo>
                    <a:pt x="524" y="773"/>
                  </a:moveTo>
                  <a:cubicBezTo>
                    <a:pt x="525" y="782"/>
                    <a:pt x="528" y="790"/>
                    <a:pt x="530" y="799"/>
                  </a:cubicBezTo>
                  <a:cubicBezTo>
                    <a:pt x="533" y="805"/>
                    <a:pt x="534" y="813"/>
                    <a:pt x="536" y="820"/>
                  </a:cubicBezTo>
                  <a:lnTo>
                    <a:pt x="533" y="817"/>
                  </a:lnTo>
                  <a:cubicBezTo>
                    <a:pt x="525" y="818"/>
                    <a:pt x="518" y="819"/>
                    <a:pt x="510" y="819"/>
                  </a:cubicBezTo>
                  <a:cubicBezTo>
                    <a:pt x="507" y="819"/>
                    <a:pt x="504" y="819"/>
                    <a:pt x="501" y="819"/>
                  </a:cubicBezTo>
                  <a:cubicBezTo>
                    <a:pt x="507" y="811"/>
                    <a:pt x="511" y="802"/>
                    <a:pt x="516" y="793"/>
                  </a:cubicBezTo>
                  <a:cubicBezTo>
                    <a:pt x="519" y="787"/>
                    <a:pt x="522" y="779"/>
                    <a:pt x="524" y="773"/>
                  </a:cubicBezTo>
                  <a:close/>
                  <a:moveTo>
                    <a:pt x="578" y="776"/>
                  </a:moveTo>
                  <a:lnTo>
                    <a:pt x="578" y="820"/>
                  </a:lnTo>
                  <a:cubicBezTo>
                    <a:pt x="570" y="820"/>
                    <a:pt x="564" y="819"/>
                    <a:pt x="556" y="817"/>
                  </a:cubicBezTo>
                  <a:cubicBezTo>
                    <a:pt x="561" y="810"/>
                    <a:pt x="564" y="802"/>
                    <a:pt x="565" y="793"/>
                  </a:cubicBezTo>
                  <a:cubicBezTo>
                    <a:pt x="565" y="785"/>
                    <a:pt x="570" y="779"/>
                    <a:pt x="578" y="776"/>
                  </a:cubicBezTo>
                  <a:close/>
                  <a:moveTo>
                    <a:pt x="605" y="811"/>
                  </a:moveTo>
                  <a:lnTo>
                    <a:pt x="605" y="823"/>
                  </a:lnTo>
                  <a:lnTo>
                    <a:pt x="599" y="823"/>
                  </a:lnTo>
                  <a:lnTo>
                    <a:pt x="599" y="811"/>
                  </a:lnTo>
                  <a:close/>
                  <a:moveTo>
                    <a:pt x="409" y="816"/>
                  </a:moveTo>
                  <a:lnTo>
                    <a:pt x="409" y="816"/>
                  </a:lnTo>
                  <a:cubicBezTo>
                    <a:pt x="410" y="820"/>
                    <a:pt x="409" y="824"/>
                    <a:pt x="407" y="827"/>
                  </a:cubicBezTo>
                  <a:lnTo>
                    <a:pt x="381" y="822"/>
                  </a:lnTo>
                  <a:cubicBezTo>
                    <a:pt x="385" y="820"/>
                    <a:pt x="391" y="819"/>
                    <a:pt x="398" y="817"/>
                  </a:cubicBezTo>
                  <a:cubicBezTo>
                    <a:pt x="402" y="817"/>
                    <a:pt x="405" y="816"/>
                    <a:pt x="409" y="816"/>
                  </a:cubicBezTo>
                  <a:close/>
                  <a:moveTo>
                    <a:pt x="798" y="793"/>
                  </a:moveTo>
                  <a:lnTo>
                    <a:pt x="796" y="831"/>
                  </a:lnTo>
                  <a:lnTo>
                    <a:pt x="790" y="831"/>
                  </a:lnTo>
                  <a:lnTo>
                    <a:pt x="791" y="793"/>
                  </a:lnTo>
                  <a:close/>
                  <a:moveTo>
                    <a:pt x="319" y="811"/>
                  </a:moveTo>
                  <a:lnTo>
                    <a:pt x="333" y="816"/>
                  </a:lnTo>
                  <a:lnTo>
                    <a:pt x="333" y="833"/>
                  </a:lnTo>
                  <a:cubicBezTo>
                    <a:pt x="325" y="833"/>
                    <a:pt x="321" y="825"/>
                    <a:pt x="319" y="811"/>
                  </a:cubicBezTo>
                  <a:close/>
                  <a:moveTo>
                    <a:pt x="275" y="723"/>
                  </a:moveTo>
                  <a:cubicBezTo>
                    <a:pt x="275" y="727"/>
                    <a:pt x="273" y="733"/>
                    <a:pt x="273" y="740"/>
                  </a:cubicBezTo>
                  <a:cubicBezTo>
                    <a:pt x="271" y="745"/>
                    <a:pt x="271" y="751"/>
                    <a:pt x="270" y="756"/>
                  </a:cubicBezTo>
                  <a:cubicBezTo>
                    <a:pt x="271" y="771"/>
                    <a:pt x="273" y="785"/>
                    <a:pt x="275" y="799"/>
                  </a:cubicBezTo>
                  <a:cubicBezTo>
                    <a:pt x="277" y="812"/>
                    <a:pt x="279" y="825"/>
                    <a:pt x="279" y="839"/>
                  </a:cubicBezTo>
                  <a:lnTo>
                    <a:pt x="279" y="839"/>
                  </a:lnTo>
                  <a:cubicBezTo>
                    <a:pt x="278" y="834"/>
                    <a:pt x="276" y="831"/>
                    <a:pt x="275" y="827"/>
                  </a:cubicBezTo>
                  <a:cubicBezTo>
                    <a:pt x="273" y="820"/>
                    <a:pt x="270" y="811"/>
                    <a:pt x="267" y="802"/>
                  </a:cubicBezTo>
                  <a:cubicBezTo>
                    <a:pt x="264" y="790"/>
                    <a:pt x="259" y="777"/>
                    <a:pt x="258" y="765"/>
                  </a:cubicBezTo>
                  <a:lnTo>
                    <a:pt x="258" y="723"/>
                  </a:lnTo>
                  <a:close/>
                  <a:moveTo>
                    <a:pt x="647" y="848"/>
                  </a:moveTo>
                  <a:lnTo>
                    <a:pt x="650" y="856"/>
                  </a:lnTo>
                  <a:lnTo>
                    <a:pt x="645" y="856"/>
                  </a:lnTo>
                  <a:lnTo>
                    <a:pt x="641" y="850"/>
                  </a:lnTo>
                  <a:lnTo>
                    <a:pt x="647" y="848"/>
                  </a:lnTo>
                  <a:close/>
                  <a:moveTo>
                    <a:pt x="718" y="854"/>
                  </a:moveTo>
                  <a:lnTo>
                    <a:pt x="721" y="865"/>
                  </a:lnTo>
                  <a:lnTo>
                    <a:pt x="716" y="865"/>
                  </a:lnTo>
                  <a:lnTo>
                    <a:pt x="711" y="854"/>
                  </a:lnTo>
                  <a:close/>
                  <a:moveTo>
                    <a:pt x="753" y="679"/>
                  </a:moveTo>
                  <a:cubicBezTo>
                    <a:pt x="762" y="683"/>
                    <a:pt x="768" y="693"/>
                    <a:pt x="768" y="703"/>
                  </a:cubicBezTo>
                  <a:lnTo>
                    <a:pt x="765" y="702"/>
                  </a:lnTo>
                  <a:lnTo>
                    <a:pt x="765" y="702"/>
                  </a:lnTo>
                  <a:cubicBezTo>
                    <a:pt x="767" y="710"/>
                    <a:pt x="765" y="717"/>
                    <a:pt x="764" y="725"/>
                  </a:cubicBezTo>
                  <a:cubicBezTo>
                    <a:pt x="762" y="734"/>
                    <a:pt x="759" y="743"/>
                    <a:pt x="758" y="753"/>
                  </a:cubicBezTo>
                  <a:cubicBezTo>
                    <a:pt x="754" y="762"/>
                    <a:pt x="753" y="773"/>
                    <a:pt x="750" y="782"/>
                  </a:cubicBezTo>
                  <a:cubicBezTo>
                    <a:pt x="748" y="788"/>
                    <a:pt x="747" y="796"/>
                    <a:pt x="747" y="802"/>
                  </a:cubicBezTo>
                  <a:cubicBezTo>
                    <a:pt x="748" y="827"/>
                    <a:pt x="754" y="851"/>
                    <a:pt x="764" y="874"/>
                  </a:cubicBezTo>
                  <a:cubicBezTo>
                    <a:pt x="757" y="876"/>
                    <a:pt x="753" y="877"/>
                    <a:pt x="751" y="878"/>
                  </a:cubicBezTo>
                  <a:lnTo>
                    <a:pt x="751" y="878"/>
                  </a:lnTo>
                  <a:cubicBezTo>
                    <a:pt x="750" y="861"/>
                    <a:pt x="747" y="846"/>
                    <a:pt x="742" y="830"/>
                  </a:cubicBezTo>
                  <a:cubicBezTo>
                    <a:pt x="739" y="819"/>
                    <a:pt x="736" y="807"/>
                    <a:pt x="734" y="796"/>
                  </a:cubicBezTo>
                  <a:cubicBezTo>
                    <a:pt x="731" y="785"/>
                    <a:pt x="730" y="777"/>
                    <a:pt x="730" y="771"/>
                  </a:cubicBezTo>
                  <a:cubicBezTo>
                    <a:pt x="745" y="770"/>
                    <a:pt x="756" y="757"/>
                    <a:pt x="753" y="742"/>
                  </a:cubicBezTo>
                  <a:lnTo>
                    <a:pt x="753" y="679"/>
                  </a:lnTo>
                  <a:close/>
                  <a:moveTo>
                    <a:pt x="211" y="767"/>
                  </a:moveTo>
                  <a:cubicBezTo>
                    <a:pt x="221" y="768"/>
                    <a:pt x="225" y="776"/>
                    <a:pt x="225" y="788"/>
                  </a:cubicBezTo>
                  <a:cubicBezTo>
                    <a:pt x="225" y="793"/>
                    <a:pt x="224" y="797"/>
                    <a:pt x="224" y="803"/>
                  </a:cubicBezTo>
                  <a:cubicBezTo>
                    <a:pt x="224" y="808"/>
                    <a:pt x="224" y="813"/>
                    <a:pt x="222" y="817"/>
                  </a:cubicBezTo>
                  <a:cubicBezTo>
                    <a:pt x="224" y="825"/>
                    <a:pt x="225" y="833"/>
                    <a:pt x="225" y="839"/>
                  </a:cubicBezTo>
                  <a:cubicBezTo>
                    <a:pt x="227" y="845"/>
                    <a:pt x="228" y="851"/>
                    <a:pt x="230" y="856"/>
                  </a:cubicBezTo>
                  <a:lnTo>
                    <a:pt x="230" y="907"/>
                  </a:lnTo>
                  <a:cubicBezTo>
                    <a:pt x="225" y="877"/>
                    <a:pt x="221" y="850"/>
                    <a:pt x="218" y="827"/>
                  </a:cubicBezTo>
                  <a:cubicBezTo>
                    <a:pt x="215" y="803"/>
                    <a:pt x="213" y="783"/>
                    <a:pt x="211" y="767"/>
                  </a:cubicBezTo>
                  <a:close/>
                  <a:moveTo>
                    <a:pt x="193" y="928"/>
                  </a:moveTo>
                  <a:lnTo>
                    <a:pt x="193" y="988"/>
                  </a:lnTo>
                  <a:lnTo>
                    <a:pt x="188" y="988"/>
                  </a:lnTo>
                  <a:lnTo>
                    <a:pt x="188" y="928"/>
                  </a:lnTo>
                  <a:close/>
                  <a:moveTo>
                    <a:pt x="805" y="934"/>
                  </a:moveTo>
                  <a:lnTo>
                    <a:pt x="805" y="999"/>
                  </a:lnTo>
                  <a:lnTo>
                    <a:pt x="801" y="999"/>
                  </a:lnTo>
                  <a:lnTo>
                    <a:pt x="801" y="934"/>
                  </a:lnTo>
                  <a:close/>
                  <a:moveTo>
                    <a:pt x="759" y="908"/>
                  </a:moveTo>
                  <a:cubicBezTo>
                    <a:pt x="762" y="933"/>
                    <a:pt x="765" y="959"/>
                    <a:pt x="770" y="982"/>
                  </a:cubicBezTo>
                  <a:cubicBezTo>
                    <a:pt x="773" y="1006"/>
                    <a:pt x="778" y="1031"/>
                    <a:pt x="781" y="1056"/>
                  </a:cubicBezTo>
                  <a:lnTo>
                    <a:pt x="779" y="1053"/>
                  </a:lnTo>
                  <a:cubicBezTo>
                    <a:pt x="768" y="1051"/>
                    <a:pt x="764" y="1043"/>
                    <a:pt x="765" y="1033"/>
                  </a:cubicBezTo>
                  <a:cubicBezTo>
                    <a:pt x="765" y="1025"/>
                    <a:pt x="765" y="1019"/>
                    <a:pt x="764" y="1011"/>
                  </a:cubicBezTo>
                  <a:cubicBezTo>
                    <a:pt x="764" y="1002"/>
                    <a:pt x="762" y="993"/>
                    <a:pt x="761" y="983"/>
                  </a:cubicBezTo>
                  <a:cubicBezTo>
                    <a:pt x="759" y="974"/>
                    <a:pt x="758" y="963"/>
                    <a:pt x="758" y="954"/>
                  </a:cubicBezTo>
                  <a:cubicBezTo>
                    <a:pt x="756" y="947"/>
                    <a:pt x="756" y="939"/>
                    <a:pt x="756" y="933"/>
                  </a:cubicBezTo>
                  <a:cubicBezTo>
                    <a:pt x="756" y="928"/>
                    <a:pt x="756" y="923"/>
                    <a:pt x="758" y="920"/>
                  </a:cubicBezTo>
                  <a:cubicBezTo>
                    <a:pt x="758" y="916"/>
                    <a:pt x="759" y="911"/>
                    <a:pt x="759" y="908"/>
                  </a:cubicBezTo>
                  <a:close/>
                  <a:moveTo>
                    <a:pt x="261" y="888"/>
                  </a:moveTo>
                  <a:cubicBezTo>
                    <a:pt x="264" y="897"/>
                    <a:pt x="265" y="908"/>
                    <a:pt x="267" y="919"/>
                  </a:cubicBezTo>
                  <a:cubicBezTo>
                    <a:pt x="270" y="931"/>
                    <a:pt x="271" y="948"/>
                    <a:pt x="275" y="968"/>
                  </a:cubicBezTo>
                  <a:cubicBezTo>
                    <a:pt x="276" y="983"/>
                    <a:pt x="279" y="999"/>
                    <a:pt x="282" y="1014"/>
                  </a:cubicBezTo>
                  <a:cubicBezTo>
                    <a:pt x="287" y="1028"/>
                    <a:pt x="288" y="1037"/>
                    <a:pt x="291" y="1046"/>
                  </a:cubicBezTo>
                  <a:lnTo>
                    <a:pt x="291" y="1043"/>
                  </a:lnTo>
                  <a:lnTo>
                    <a:pt x="291" y="1043"/>
                  </a:lnTo>
                  <a:cubicBezTo>
                    <a:pt x="293" y="1051"/>
                    <a:pt x="288" y="1054"/>
                    <a:pt x="281" y="1057"/>
                  </a:cubicBezTo>
                  <a:cubicBezTo>
                    <a:pt x="273" y="1020"/>
                    <a:pt x="267" y="990"/>
                    <a:pt x="262" y="963"/>
                  </a:cubicBezTo>
                  <a:cubicBezTo>
                    <a:pt x="259" y="942"/>
                    <a:pt x="258" y="920"/>
                    <a:pt x="258" y="900"/>
                  </a:cubicBezTo>
                  <a:cubicBezTo>
                    <a:pt x="258" y="897"/>
                    <a:pt x="258" y="896"/>
                    <a:pt x="259" y="893"/>
                  </a:cubicBezTo>
                  <a:cubicBezTo>
                    <a:pt x="259" y="891"/>
                    <a:pt x="261" y="890"/>
                    <a:pt x="261" y="888"/>
                  </a:cubicBezTo>
                  <a:close/>
                  <a:moveTo>
                    <a:pt x="193" y="1014"/>
                  </a:moveTo>
                  <a:cubicBezTo>
                    <a:pt x="193" y="1022"/>
                    <a:pt x="193" y="1028"/>
                    <a:pt x="195" y="1036"/>
                  </a:cubicBezTo>
                  <a:cubicBezTo>
                    <a:pt x="196" y="1044"/>
                    <a:pt x="197" y="1056"/>
                    <a:pt x="199" y="1070"/>
                  </a:cubicBezTo>
                  <a:lnTo>
                    <a:pt x="199" y="1070"/>
                  </a:lnTo>
                  <a:cubicBezTo>
                    <a:pt x="197" y="1074"/>
                    <a:pt x="194" y="1077"/>
                    <a:pt x="191" y="1077"/>
                  </a:cubicBezTo>
                  <a:cubicBezTo>
                    <a:pt x="188" y="1077"/>
                    <a:pt x="188" y="1076"/>
                    <a:pt x="188" y="1071"/>
                  </a:cubicBezTo>
                  <a:cubicBezTo>
                    <a:pt x="188" y="1062"/>
                    <a:pt x="188" y="1053"/>
                    <a:pt x="190" y="1043"/>
                  </a:cubicBezTo>
                  <a:cubicBezTo>
                    <a:pt x="191" y="1034"/>
                    <a:pt x="193" y="1023"/>
                    <a:pt x="193" y="1014"/>
                  </a:cubicBezTo>
                  <a:close/>
                  <a:moveTo>
                    <a:pt x="845" y="957"/>
                  </a:moveTo>
                  <a:cubicBezTo>
                    <a:pt x="850" y="974"/>
                    <a:pt x="853" y="993"/>
                    <a:pt x="854" y="1010"/>
                  </a:cubicBezTo>
                  <a:cubicBezTo>
                    <a:pt x="856" y="1023"/>
                    <a:pt x="857" y="1039"/>
                    <a:pt x="857" y="1053"/>
                  </a:cubicBezTo>
                  <a:lnTo>
                    <a:pt x="857" y="1079"/>
                  </a:lnTo>
                  <a:cubicBezTo>
                    <a:pt x="844" y="1043"/>
                    <a:pt x="838" y="1006"/>
                    <a:pt x="839" y="970"/>
                  </a:cubicBezTo>
                  <a:cubicBezTo>
                    <a:pt x="839" y="965"/>
                    <a:pt x="842" y="960"/>
                    <a:pt x="845" y="957"/>
                  </a:cubicBezTo>
                  <a:close/>
                  <a:moveTo>
                    <a:pt x="884" y="1102"/>
                  </a:moveTo>
                  <a:lnTo>
                    <a:pt x="884" y="1111"/>
                  </a:lnTo>
                  <a:lnTo>
                    <a:pt x="879" y="1111"/>
                  </a:lnTo>
                  <a:lnTo>
                    <a:pt x="879" y="1102"/>
                  </a:lnTo>
                  <a:close/>
                  <a:moveTo>
                    <a:pt x="128" y="1110"/>
                  </a:moveTo>
                  <a:lnTo>
                    <a:pt x="128" y="1126"/>
                  </a:lnTo>
                  <a:cubicBezTo>
                    <a:pt x="119" y="1120"/>
                    <a:pt x="115" y="1114"/>
                    <a:pt x="115" y="1110"/>
                  </a:cubicBezTo>
                  <a:close/>
                  <a:moveTo>
                    <a:pt x="761" y="1088"/>
                  </a:moveTo>
                  <a:cubicBezTo>
                    <a:pt x="774" y="1100"/>
                    <a:pt x="781" y="1110"/>
                    <a:pt x="781" y="1116"/>
                  </a:cubicBezTo>
                  <a:lnTo>
                    <a:pt x="779" y="1114"/>
                  </a:lnTo>
                  <a:lnTo>
                    <a:pt x="779" y="1114"/>
                  </a:lnTo>
                  <a:cubicBezTo>
                    <a:pt x="779" y="1119"/>
                    <a:pt x="781" y="1125"/>
                    <a:pt x="779" y="1131"/>
                  </a:cubicBezTo>
                  <a:cubicBezTo>
                    <a:pt x="779" y="1136"/>
                    <a:pt x="778" y="1142"/>
                    <a:pt x="778" y="1146"/>
                  </a:cubicBezTo>
                  <a:cubicBezTo>
                    <a:pt x="768" y="1140"/>
                    <a:pt x="762" y="1131"/>
                    <a:pt x="761" y="1120"/>
                  </a:cubicBezTo>
                  <a:lnTo>
                    <a:pt x="761" y="1088"/>
                  </a:lnTo>
                  <a:close/>
                  <a:moveTo>
                    <a:pt x="33" y="1168"/>
                  </a:moveTo>
                  <a:cubicBezTo>
                    <a:pt x="33" y="1169"/>
                    <a:pt x="33" y="1169"/>
                    <a:pt x="33" y="1170"/>
                  </a:cubicBezTo>
                  <a:lnTo>
                    <a:pt x="33" y="1170"/>
                  </a:lnTo>
                  <a:cubicBezTo>
                    <a:pt x="33" y="1169"/>
                    <a:pt x="33" y="1169"/>
                    <a:pt x="33" y="1168"/>
                  </a:cubicBezTo>
                  <a:close/>
                  <a:moveTo>
                    <a:pt x="219" y="1156"/>
                  </a:moveTo>
                  <a:lnTo>
                    <a:pt x="216" y="1173"/>
                  </a:lnTo>
                  <a:lnTo>
                    <a:pt x="210" y="1173"/>
                  </a:lnTo>
                  <a:lnTo>
                    <a:pt x="213" y="1156"/>
                  </a:lnTo>
                  <a:close/>
                  <a:moveTo>
                    <a:pt x="882" y="1126"/>
                  </a:moveTo>
                  <a:lnTo>
                    <a:pt x="885" y="1185"/>
                  </a:lnTo>
                  <a:cubicBezTo>
                    <a:pt x="881" y="1180"/>
                    <a:pt x="877" y="1174"/>
                    <a:pt x="874" y="1168"/>
                  </a:cubicBezTo>
                  <a:cubicBezTo>
                    <a:pt x="872" y="1164"/>
                    <a:pt x="870" y="1160"/>
                    <a:pt x="869" y="1155"/>
                  </a:cubicBezTo>
                  <a:lnTo>
                    <a:pt x="869" y="1155"/>
                  </a:lnTo>
                  <a:cubicBezTo>
                    <a:pt x="869" y="1155"/>
                    <a:pt x="869" y="1155"/>
                    <a:pt x="869" y="1155"/>
                  </a:cubicBezTo>
                  <a:cubicBezTo>
                    <a:pt x="871" y="1155"/>
                    <a:pt x="875" y="1145"/>
                    <a:pt x="882" y="1126"/>
                  </a:cubicBezTo>
                  <a:close/>
                  <a:moveTo>
                    <a:pt x="84" y="856"/>
                  </a:moveTo>
                  <a:lnTo>
                    <a:pt x="87" y="1088"/>
                  </a:lnTo>
                  <a:cubicBezTo>
                    <a:pt x="75" y="1113"/>
                    <a:pt x="68" y="1142"/>
                    <a:pt x="70" y="1170"/>
                  </a:cubicBezTo>
                  <a:lnTo>
                    <a:pt x="70" y="1248"/>
                  </a:lnTo>
                  <a:cubicBezTo>
                    <a:pt x="62" y="1246"/>
                    <a:pt x="59" y="1239"/>
                    <a:pt x="59" y="1225"/>
                  </a:cubicBezTo>
                  <a:cubicBezTo>
                    <a:pt x="58" y="1219"/>
                    <a:pt x="58" y="1214"/>
                    <a:pt x="59" y="1208"/>
                  </a:cubicBezTo>
                  <a:cubicBezTo>
                    <a:pt x="59" y="1202"/>
                    <a:pt x="61" y="1194"/>
                    <a:pt x="62" y="1186"/>
                  </a:cubicBezTo>
                  <a:lnTo>
                    <a:pt x="65" y="1163"/>
                  </a:lnTo>
                  <a:lnTo>
                    <a:pt x="65" y="1071"/>
                  </a:lnTo>
                  <a:cubicBezTo>
                    <a:pt x="65" y="1057"/>
                    <a:pt x="67" y="1042"/>
                    <a:pt x="70" y="1028"/>
                  </a:cubicBezTo>
                  <a:cubicBezTo>
                    <a:pt x="71" y="1014"/>
                    <a:pt x="73" y="1002"/>
                    <a:pt x="73" y="988"/>
                  </a:cubicBezTo>
                  <a:lnTo>
                    <a:pt x="73" y="883"/>
                  </a:lnTo>
                  <a:lnTo>
                    <a:pt x="70" y="876"/>
                  </a:lnTo>
                  <a:cubicBezTo>
                    <a:pt x="68" y="871"/>
                    <a:pt x="68" y="868"/>
                    <a:pt x="70" y="865"/>
                  </a:cubicBezTo>
                  <a:cubicBezTo>
                    <a:pt x="73" y="860"/>
                    <a:pt x="79" y="857"/>
                    <a:pt x="84" y="856"/>
                  </a:cubicBezTo>
                  <a:close/>
                  <a:moveTo>
                    <a:pt x="871" y="1202"/>
                  </a:moveTo>
                  <a:lnTo>
                    <a:pt x="885" y="1203"/>
                  </a:lnTo>
                  <a:lnTo>
                    <a:pt x="885" y="1259"/>
                  </a:lnTo>
                  <a:cubicBezTo>
                    <a:pt x="873" y="1254"/>
                    <a:pt x="870" y="1248"/>
                    <a:pt x="871" y="1242"/>
                  </a:cubicBezTo>
                  <a:lnTo>
                    <a:pt x="871" y="1202"/>
                  </a:lnTo>
                  <a:close/>
                  <a:moveTo>
                    <a:pt x="930" y="1136"/>
                  </a:moveTo>
                  <a:lnTo>
                    <a:pt x="957" y="1274"/>
                  </a:lnTo>
                  <a:cubicBezTo>
                    <a:pt x="945" y="1234"/>
                    <a:pt x="936" y="1213"/>
                    <a:pt x="930" y="1213"/>
                  </a:cubicBezTo>
                  <a:lnTo>
                    <a:pt x="930" y="1136"/>
                  </a:lnTo>
                  <a:close/>
                  <a:moveTo>
                    <a:pt x="158" y="790"/>
                  </a:moveTo>
                  <a:cubicBezTo>
                    <a:pt x="158" y="808"/>
                    <a:pt x="158" y="831"/>
                    <a:pt x="158" y="857"/>
                  </a:cubicBezTo>
                  <a:cubicBezTo>
                    <a:pt x="158" y="883"/>
                    <a:pt x="159" y="914"/>
                    <a:pt x="161" y="950"/>
                  </a:cubicBezTo>
                  <a:cubicBezTo>
                    <a:pt x="164" y="1020"/>
                    <a:pt x="165" y="1073"/>
                    <a:pt x="165" y="1110"/>
                  </a:cubicBezTo>
                  <a:cubicBezTo>
                    <a:pt x="164" y="1136"/>
                    <a:pt x="167" y="1163"/>
                    <a:pt x="178" y="1186"/>
                  </a:cubicBezTo>
                  <a:lnTo>
                    <a:pt x="184" y="1182"/>
                  </a:lnTo>
                  <a:cubicBezTo>
                    <a:pt x="188" y="1202"/>
                    <a:pt x="190" y="1219"/>
                    <a:pt x="193" y="1234"/>
                  </a:cubicBezTo>
                  <a:cubicBezTo>
                    <a:pt x="195" y="1250"/>
                    <a:pt x="198" y="1262"/>
                    <a:pt x="199" y="1274"/>
                  </a:cubicBezTo>
                  <a:cubicBezTo>
                    <a:pt x="204" y="1271"/>
                    <a:pt x="207" y="1266"/>
                    <a:pt x="207" y="1260"/>
                  </a:cubicBezTo>
                  <a:cubicBezTo>
                    <a:pt x="210" y="1256"/>
                    <a:pt x="211" y="1248"/>
                    <a:pt x="213" y="1242"/>
                  </a:cubicBezTo>
                  <a:cubicBezTo>
                    <a:pt x="215" y="1234"/>
                    <a:pt x="216" y="1228"/>
                    <a:pt x="218" y="1222"/>
                  </a:cubicBezTo>
                  <a:cubicBezTo>
                    <a:pt x="218" y="1219"/>
                    <a:pt x="219" y="1216"/>
                    <a:pt x="221" y="1213"/>
                  </a:cubicBezTo>
                  <a:lnTo>
                    <a:pt x="221" y="1213"/>
                  </a:lnTo>
                  <a:cubicBezTo>
                    <a:pt x="219" y="1217"/>
                    <a:pt x="219" y="1223"/>
                    <a:pt x="219" y="1228"/>
                  </a:cubicBezTo>
                  <a:lnTo>
                    <a:pt x="219" y="1245"/>
                  </a:lnTo>
                  <a:cubicBezTo>
                    <a:pt x="219" y="1256"/>
                    <a:pt x="222" y="1268"/>
                    <a:pt x="231" y="1276"/>
                  </a:cubicBezTo>
                  <a:cubicBezTo>
                    <a:pt x="246" y="1272"/>
                    <a:pt x="256" y="1270"/>
                    <a:pt x="262" y="1270"/>
                  </a:cubicBezTo>
                  <a:cubicBezTo>
                    <a:pt x="264" y="1270"/>
                    <a:pt x="265" y="1270"/>
                    <a:pt x="265" y="1271"/>
                  </a:cubicBezTo>
                  <a:lnTo>
                    <a:pt x="267" y="1283"/>
                  </a:lnTo>
                  <a:lnTo>
                    <a:pt x="179" y="1283"/>
                  </a:lnTo>
                  <a:cubicBezTo>
                    <a:pt x="182" y="1260"/>
                    <a:pt x="184" y="1243"/>
                    <a:pt x="185" y="1231"/>
                  </a:cubicBezTo>
                  <a:cubicBezTo>
                    <a:pt x="187" y="1220"/>
                    <a:pt x="188" y="1213"/>
                    <a:pt x="188" y="1211"/>
                  </a:cubicBezTo>
                  <a:cubicBezTo>
                    <a:pt x="188" y="1202"/>
                    <a:pt x="184" y="1197"/>
                    <a:pt x="176" y="1197"/>
                  </a:cubicBezTo>
                  <a:cubicBezTo>
                    <a:pt x="171" y="1197"/>
                    <a:pt x="168" y="1200"/>
                    <a:pt x="164" y="1210"/>
                  </a:cubicBezTo>
                  <a:cubicBezTo>
                    <a:pt x="164" y="1212"/>
                    <a:pt x="164" y="1213"/>
                    <a:pt x="164" y="1213"/>
                  </a:cubicBezTo>
                  <a:cubicBezTo>
                    <a:pt x="163" y="1213"/>
                    <a:pt x="163" y="1209"/>
                    <a:pt x="161" y="1202"/>
                  </a:cubicBezTo>
                  <a:cubicBezTo>
                    <a:pt x="158" y="1183"/>
                    <a:pt x="156" y="1166"/>
                    <a:pt x="156" y="1150"/>
                  </a:cubicBezTo>
                  <a:cubicBezTo>
                    <a:pt x="155" y="1136"/>
                    <a:pt x="155" y="1120"/>
                    <a:pt x="155" y="1105"/>
                  </a:cubicBezTo>
                  <a:lnTo>
                    <a:pt x="155" y="1054"/>
                  </a:lnTo>
                  <a:lnTo>
                    <a:pt x="158" y="790"/>
                  </a:lnTo>
                  <a:close/>
                  <a:moveTo>
                    <a:pt x="119" y="1194"/>
                  </a:moveTo>
                  <a:lnTo>
                    <a:pt x="119" y="1194"/>
                  </a:lnTo>
                  <a:cubicBezTo>
                    <a:pt x="121" y="1213"/>
                    <a:pt x="124" y="1228"/>
                    <a:pt x="125" y="1243"/>
                  </a:cubicBezTo>
                  <a:cubicBezTo>
                    <a:pt x="128" y="1257"/>
                    <a:pt x="130" y="1270"/>
                    <a:pt x="133" y="1280"/>
                  </a:cubicBezTo>
                  <a:lnTo>
                    <a:pt x="131" y="1280"/>
                  </a:lnTo>
                  <a:cubicBezTo>
                    <a:pt x="124" y="1284"/>
                    <a:pt x="115" y="1287"/>
                    <a:pt x="106" y="1287"/>
                  </a:cubicBezTo>
                  <a:cubicBezTo>
                    <a:pt x="103" y="1287"/>
                    <a:pt x="101" y="1287"/>
                    <a:pt x="99" y="1286"/>
                  </a:cubicBezTo>
                  <a:cubicBezTo>
                    <a:pt x="88" y="1286"/>
                    <a:pt x="76" y="1283"/>
                    <a:pt x="67" y="1277"/>
                  </a:cubicBezTo>
                  <a:lnTo>
                    <a:pt x="73" y="1277"/>
                  </a:lnTo>
                  <a:cubicBezTo>
                    <a:pt x="75" y="1276"/>
                    <a:pt x="78" y="1276"/>
                    <a:pt x="84" y="1276"/>
                  </a:cubicBezTo>
                  <a:cubicBezTo>
                    <a:pt x="85" y="1276"/>
                    <a:pt x="85" y="1276"/>
                    <a:pt x="86" y="1276"/>
                  </a:cubicBezTo>
                  <a:cubicBezTo>
                    <a:pt x="105" y="1276"/>
                    <a:pt x="121" y="1259"/>
                    <a:pt x="121" y="1240"/>
                  </a:cubicBezTo>
                  <a:lnTo>
                    <a:pt x="121" y="1217"/>
                  </a:lnTo>
                  <a:cubicBezTo>
                    <a:pt x="121" y="1210"/>
                    <a:pt x="119" y="1202"/>
                    <a:pt x="119" y="1194"/>
                  </a:cubicBezTo>
                  <a:close/>
                  <a:moveTo>
                    <a:pt x="308" y="1137"/>
                  </a:moveTo>
                  <a:lnTo>
                    <a:pt x="313" y="1290"/>
                  </a:lnTo>
                  <a:cubicBezTo>
                    <a:pt x="305" y="1286"/>
                    <a:pt x="301" y="1276"/>
                    <a:pt x="298" y="1259"/>
                  </a:cubicBezTo>
                  <a:cubicBezTo>
                    <a:pt x="296" y="1251"/>
                    <a:pt x="295" y="1237"/>
                    <a:pt x="291" y="1219"/>
                  </a:cubicBezTo>
                  <a:cubicBezTo>
                    <a:pt x="290" y="1190"/>
                    <a:pt x="296" y="1162"/>
                    <a:pt x="308" y="1137"/>
                  </a:cubicBezTo>
                  <a:close/>
                  <a:moveTo>
                    <a:pt x="772" y="1280"/>
                  </a:moveTo>
                  <a:cubicBezTo>
                    <a:pt x="770" y="1287"/>
                    <a:pt x="764" y="1291"/>
                    <a:pt x="758" y="1293"/>
                  </a:cubicBezTo>
                  <a:cubicBezTo>
                    <a:pt x="747" y="1291"/>
                    <a:pt x="738" y="1288"/>
                    <a:pt x="728" y="1283"/>
                  </a:cubicBezTo>
                  <a:lnTo>
                    <a:pt x="759" y="1283"/>
                  </a:lnTo>
                  <a:cubicBezTo>
                    <a:pt x="763" y="1282"/>
                    <a:pt x="768" y="1281"/>
                    <a:pt x="772" y="1280"/>
                  </a:cubicBezTo>
                  <a:close/>
                  <a:moveTo>
                    <a:pt x="814" y="1231"/>
                  </a:moveTo>
                  <a:cubicBezTo>
                    <a:pt x="816" y="1245"/>
                    <a:pt x="818" y="1259"/>
                    <a:pt x="822" y="1273"/>
                  </a:cubicBezTo>
                  <a:cubicBezTo>
                    <a:pt x="825" y="1280"/>
                    <a:pt x="833" y="1283"/>
                    <a:pt x="844" y="1283"/>
                  </a:cubicBezTo>
                  <a:cubicBezTo>
                    <a:pt x="848" y="1283"/>
                    <a:pt x="851" y="1282"/>
                    <a:pt x="854" y="1282"/>
                  </a:cubicBezTo>
                  <a:cubicBezTo>
                    <a:pt x="859" y="1280"/>
                    <a:pt x="862" y="1280"/>
                    <a:pt x="867" y="1280"/>
                  </a:cubicBezTo>
                  <a:lnTo>
                    <a:pt x="867" y="1296"/>
                  </a:lnTo>
                  <a:cubicBezTo>
                    <a:pt x="857" y="1294"/>
                    <a:pt x="848" y="1293"/>
                    <a:pt x="839" y="1290"/>
                  </a:cubicBezTo>
                  <a:cubicBezTo>
                    <a:pt x="831" y="1288"/>
                    <a:pt x="822" y="1285"/>
                    <a:pt x="813" y="1285"/>
                  </a:cubicBezTo>
                  <a:lnTo>
                    <a:pt x="813" y="1279"/>
                  </a:lnTo>
                  <a:cubicBezTo>
                    <a:pt x="813" y="1270"/>
                    <a:pt x="813" y="1254"/>
                    <a:pt x="814" y="1231"/>
                  </a:cubicBezTo>
                  <a:close/>
                  <a:moveTo>
                    <a:pt x="325" y="1325"/>
                  </a:moveTo>
                  <a:cubicBezTo>
                    <a:pt x="325" y="1325"/>
                    <a:pt x="325" y="1325"/>
                    <a:pt x="325" y="1325"/>
                  </a:cubicBezTo>
                  <a:cubicBezTo>
                    <a:pt x="325" y="1325"/>
                    <a:pt x="325" y="1325"/>
                    <a:pt x="325" y="1325"/>
                  </a:cubicBezTo>
                  <a:close/>
                  <a:moveTo>
                    <a:pt x="42" y="1"/>
                  </a:moveTo>
                  <a:cubicBezTo>
                    <a:pt x="42" y="2"/>
                    <a:pt x="39" y="4"/>
                    <a:pt x="33" y="4"/>
                  </a:cubicBezTo>
                  <a:lnTo>
                    <a:pt x="33" y="208"/>
                  </a:lnTo>
                  <a:cubicBezTo>
                    <a:pt x="35" y="214"/>
                    <a:pt x="36" y="219"/>
                    <a:pt x="39" y="224"/>
                  </a:cubicBezTo>
                  <a:cubicBezTo>
                    <a:pt x="44" y="230"/>
                    <a:pt x="45" y="236"/>
                    <a:pt x="47" y="242"/>
                  </a:cubicBezTo>
                  <a:cubicBezTo>
                    <a:pt x="47" y="267"/>
                    <a:pt x="48" y="304"/>
                    <a:pt x="51" y="354"/>
                  </a:cubicBezTo>
                  <a:cubicBezTo>
                    <a:pt x="55" y="405"/>
                    <a:pt x="58" y="444"/>
                    <a:pt x="58" y="468"/>
                  </a:cubicBezTo>
                  <a:lnTo>
                    <a:pt x="58" y="580"/>
                  </a:lnTo>
                  <a:cubicBezTo>
                    <a:pt x="47" y="593"/>
                    <a:pt x="41" y="610"/>
                    <a:pt x="41" y="627"/>
                  </a:cubicBezTo>
                  <a:cubicBezTo>
                    <a:pt x="42" y="643"/>
                    <a:pt x="44" y="659"/>
                    <a:pt x="48" y="674"/>
                  </a:cubicBezTo>
                  <a:cubicBezTo>
                    <a:pt x="51" y="691"/>
                    <a:pt x="55" y="707"/>
                    <a:pt x="55" y="723"/>
                  </a:cubicBezTo>
                  <a:lnTo>
                    <a:pt x="55" y="897"/>
                  </a:lnTo>
                  <a:cubicBezTo>
                    <a:pt x="55" y="903"/>
                    <a:pt x="53" y="910"/>
                    <a:pt x="50" y="916"/>
                  </a:cubicBezTo>
                  <a:cubicBezTo>
                    <a:pt x="47" y="922"/>
                    <a:pt x="45" y="928"/>
                    <a:pt x="45" y="936"/>
                  </a:cubicBezTo>
                  <a:cubicBezTo>
                    <a:pt x="45" y="973"/>
                    <a:pt x="44" y="1005"/>
                    <a:pt x="45" y="1033"/>
                  </a:cubicBezTo>
                  <a:cubicBezTo>
                    <a:pt x="45" y="1062"/>
                    <a:pt x="47" y="1085"/>
                    <a:pt x="47" y="1103"/>
                  </a:cubicBezTo>
                  <a:cubicBezTo>
                    <a:pt x="42" y="1130"/>
                    <a:pt x="39" y="1148"/>
                    <a:pt x="38" y="1159"/>
                  </a:cubicBezTo>
                  <a:cubicBezTo>
                    <a:pt x="35" y="1166"/>
                    <a:pt x="34" y="1170"/>
                    <a:pt x="33" y="1170"/>
                  </a:cubicBezTo>
                  <a:cubicBezTo>
                    <a:pt x="33" y="1170"/>
                    <a:pt x="33" y="1170"/>
                    <a:pt x="33" y="1170"/>
                  </a:cubicBezTo>
                  <a:lnTo>
                    <a:pt x="33" y="1170"/>
                  </a:lnTo>
                  <a:cubicBezTo>
                    <a:pt x="35" y="1186"/>
                    <a:pt x="36" y="1201"/>
                    <a:pt x="41" y="1214"/>
                  </a:cubicBezTo>
                  <a:cubicBezTo>
                    <a:pt x="44" y="1230"/>
                    <a:pt x="47" y="1245"/>
                    <a:pt x="47" y="1260"/>
                  </a:cubicBezTo>
                  <a:cubicBezTo>
                    <a:pt x="47" y="1268"/>
                    <a:pt x="44" y="1276"/>
                    <a:pt x="39" y="1283"/>
                  </a:cubicBezTo>
                  <a:cubicBezTo>
                    <a:pt x="35" y="1293"/>
                    <a:pt x="30" y="1299"/>
                    <a:pt x="27" y="1299"/>
                  </a:cubicBezTo>
                  <a:cubicBezTo>
                    <a:pt x="24" y="1299"/>
                    <a:pt x="22" y="1297"/>
                    <a:pt x="19" y="1297"/>
                  </a:cubicBezTo>
                  <a:lnTo>
                    <a:pt x="11" y="1293"/>
                  </a:lnTo>
                  <a:cubicBezTo>
                    <a:pt x="8" y="1293"/>
                    <a:pt x="4" y="1291"/>
                    <a:pt x="1" y="1290"/>
                  </a:cubicBezTo>
                  <a:lnTo>
                    <a:pt x="1" y="1290"/>
                  </a:lnTo>
                  <a:lnTo>
                    <a:pt x="18" y="1306"/>
                  </a:lnTo>
                  <a:cubicBezTo>
                    <a:pt x="21" y="1311"/>
                    <a:pt x="27" y="1314"/>
                    <a:pt x="31" y="1317"/>
                  </a:cubicBezTo>
                  <a:cubicBezTo>
                    <a:pt x="41" y="1322"/>
                    <a:pt x="45" y="1337"/>
                    <a:pt x="47" y="1365"/>
                  </a:cubicBezTo>
                  <a:cubicBezTo>
                    <a:pt x="50" y="1391"/>
                    <a:pt x="53" y="1405"/>
                    <a:pt x="56" y="1406"/>
                  </a:cubicBezTo>
                  <a:cubicBezTo>
                    <a:pt x="59" y="1386"/>
                    <a:pt x="61" y="1370"/>
                    <a:pt x="62" y="1354"/>
                  </a:cubicBezTo>
                  <a:cubicBezTo>
                    <a:pt x="64" y="1342"/>
                    <a:pt x="64" y="1330"/>
                    <a:pt x="65" y="1317"/>
                  </a:cubicBezTo>
                  <a:lnTo>
                    <a:pt x="281" y="1310"/>
                  </a:lnTo>
                  <a:cubicBezTo>
                    <a:pt x="296" y="1313"/>
                    <a:pt x="311" y="1319"/>
                    <a:pt x="325" y="1325"/>
                  </a:cubicBezTo>
                  <a:lnTo>
                    <a:pt x="325" y="1325"/>
                  </a:lnTo>
                  <a:cubicBezTo>
                    <a:pt x="325" y="1324"/>
                    <a:pt x="334" y="1316"/>
                    <a:pt x="351" y="1303"/>
                  </a:cubicBezTo>
                  <a:cubicBezTo>
                    <a:pt x="350" y="1300"/>
                    <a:pt x="347" y="1297"/>
                    <a:pt x="345" y="1293"/>
                  </a:cubicBezTo>
                  <a:cubicBezTo>
                    <a:pt x="344" y="1288"/>
                    <a:pt x="339" y="1279"/>
                    <a:pt x="333" y="1268"/>
                  </a:cubicBezTo>
                  <a:cubicBezTo>
                    <a:pt x="328" y="1259"/>
                    <a:pt x="325" y="1248"/>
                    <a:pt x="325" y="1237"/>
                  </a:cubicBezTo>
                  <a:lnTo>
                    <a:pt x="330" y="1194"/>
                  </a:lnTo>
                  <a:cubicBezTo>
                    <a:pt x="331" y="1182"/>
                    <a:pt x="331" y="1173"/>
                    <a:pt x="331" y="1165"/>
                  </a:cubicBezTo>
                  <a:lnTo>
                    <a:pt x="331" y="980"/>
                  </a:lnTo>
                  <a:cubicBezTo>
                    <a:pt x="328" y="971"/>
                    <a:pt x="324" y="962"/>
                    <a:pt x="318" y="953"/>
                  </a:cubicBezTo>
                  <a:lnTo>
                    <a:pt x="318" y="862"/>
                  </a:lnTo>
                  <a:lnTo>
                    <a:pt x="328" y="853"/>
                  </a:lnTo>
                  <a:cubicBezTo>
                    <a:pt x="335" y="857"/>
                    <a:pt x="342" y="860"/>
                    <a:pt x="350" y="860"/>
                  </a:cubicBezTo>
                  <a:cubicBezTo>
                    <a:pt x="355" y="860"/>
                    <a:pt x="358" y="859"/>
                    <a:pt x="362" y="859"/>
                  </a:cubicBezTo>
                  <a:cubicBezTo>
                    <a:pt x="368" y="856"/>
                    <a:pt x="374" y="854"/>
                    <a:pt x="381" y="851"/>
                  </a:cubicBezTo>
                  <a:cubicBezTo>
                    <a:pt x="387" y="848"/>
                    <a:pt x="393" y="847"/>
                    <a:pt x="401" y="845"/>
                  </a:cubicBezTo>
                  <a:cubicBezTo>
                    <a:pt x="404" y="843"/>
                    <a:pt x="407" y="842"/>
                    <a:pt x="410" y="842"/>
                  </a:cubicBezTo>
                  <a:cubicBezTo>
                    <a:pt x="416" y="842"/>
                    <a:pt x="424" y="843"/>
                    <a:pt x="430" y="845"/>
                  </a:cubicBezTo>
                  <a:cubicBezTo>
                    <a:pt x="436" y="847"/>
                    <a:pt x="442" y="848"/>
                    <a:pt x="448" y="848"/>
                  </a:cubicBezTo>
                  <a:lnTo>
                    <a:pt x="533" y="848"/>
                  </a:lnTo>
                  <a:cubicBezTo>
                    <a:pt x="535" y="848"/>
                    <a:pt x="536" y="848"/>
                    <a:pt x="538" y="848"/>
                  </a:cubicBezTo>
                  <a:cubicBezTo>
                    <a:pt x="585" y="848"/>
                    <a:pt x="628" y="868"/>
                    <a:pt x="659" y="903"/>
                  </a:cubicBezTo>
                  <a:cubicBezTo>
                    <a:pt x="691" y="940"/>
                    <a:pt x="708" y="988"/>
                    <a:pt x="707" y="1037"/>
                  </a:cubicBezTo>
                  <a:cubicBezTo>
                    <a:pt x="707" y="1059"/>
                    <a:pt x="705" y="1080"/>
                    <a:pt x="699" y="1100"/>
                  </a:cubicBezTo>
                  <a:cubicBezTo>
                    <a:pt x="699" y="1103"/>
                    <a:pt x="701" y="1106"/>
                    <a:pt x="704" y="1110"/>
                  </a:cubicBezTo>
                  <a:cubicBezTo>
                    <a:pt x="708" y="1113"/>
                    <a:pt x="710" y="1114"/>
                    <a:pt x="710" y="1116"/>
                  </a:cubicBezTo>
                  <a:lnTo>
                    <a:pt x="710" y="1291"/>
                  </a:lnTo>
                  <a:cubicBezTo>
                    <a:pt x="707" y="1294"/>
                    <a:pt x="704" y="1297"/>
                    <a:pt x="699" y="1299"/>
                  </a:cubicBezTo>
                  <a:lnTo>
                    <a:pt x="694" y="1299"/>
                  </a:lnTo>
                  <a:cubicBezTo>
                    <a:pt x="693" y="1297"/>
                    <a:pt x="690" y="1297"/>
                    <a:pt x="687" y="1297"/>
                  </a:cubicBezTo>
                  <a:cubicBezTo>
                    <a:pt x="682" y="1299"/>
                    <a:pt x="676" y="1302"/>
                    <a:pt x="671" y="1305"/>
                  </a:cubicBezTo>
                  <a:cubicBezTo>
                    <a:pt x="667" y="1310"/>
                    <a:pt x="661" y="1313"/>
                    <a:pt x="654" y="1314"/>
                  </a:cubicBezTo>
                  <a:cubicBezTo>
                    <a:pt x="648" y="1314"/>
                    <a:pt x="642" y="1311"/>
                    <a:pt x="638" y="1305"/>
                  </a:cubicBezTo>
                  <a:lnTo>
                    <a:pt x="638" y="1305"/>
                  </a:lnTo>
                  <a:cubicBezTo>
                    <a:pt x="641" y="1311"/>
                    <a:pt x="644" y="1316"/>
                    <a:pt x="648" y="1320"/>
                  </a:cubicBezTo>
                  <a:cubicBezTo>
                    <a:pt x="650" y="1323"/>
                    <a:pt x="653" y="1326"/>
                    <a:pt x="656" y="1330"/>
                  </a:cubicBezTo>
                  <a:cubicBezTo>
                    <a:pt x="661" y="1322"/>
                    <a:pt x="671" y="1317"/>
                    <a:pt x="687" y="1317"/>
                  </a:cubicBezTo>
                  <a:cubicBezTo>
                    <a:pt x="704" y="1317"/>
                    <a:pt x="711" y="1322"/>
                    <a:pt x="711" y="1330"/>
                  </a:cubicBezTo>
                  <a:cubicBezTo>
                    <a:pt x="711" y="1333"/>
                    <a:pt x="711" y="1336"/>
                    <a:pt x="710" y="1337"/>
                  </a:cubicBezTo>
                  <a:lnTo>
                    <a:pt x="710" y="1345"/>
                  </a:lnTo>
                  <a:cubicBezTo>
                    <a:pt x="710" y="1354"/>
                    <a:pt x="716" y="1362"/>
                    <a:pt x="727" y="1366"/>
                  </a:cubicBezTo>
                  <a:lnTo>
                    <a:pt x="731" y="1348"/>
                  </a:lnTo>
                  <a:cubicBezTo>
                    <a:pt x="725" y="1343"/>
                    <a:pt x="721" y="1334"/>
                    <a:pt x="721" y="1326"/>
                  </a:cubicBezTo>
                  <a:cubicBezTo>
                    <a:pt x="721" y="1320"/>
                    <a:pt x="725" y="1317"/>
                    <a:pt x="734" y="1317"/>
                  </a:cubicBezTo>
                  <a:cubicBezTo>
                    <a:pt x="736" y="1317"/>
                    <a:pt x="738" y="1317"/>
                    <a:pt x="739" y="1319"/>
                  </a:cubicBezTo>
                  <a:cubicBezTo>
                    <a:pt x="739" y="1322"/>
                    <a:pt x="741" y="1322"/>
                    <a:pt x="742" y="1322"/>
                  </a:cubicBezTo>
                  <a:cubicBezTo>
                    <a:pt x="750" y="1320"/>
                    <a:pt x="756" y="1319"/>
                    <a:pt x="762" y="1316"/>
                  </a:cubicBezTo>
                  <a:cubicBezTo>
                    <a:pt x="768" y="1313"/>
                    <a:pt x="774" y="1310"/>
                    <a:pt x="781" y="1310"/>
                  </a:cubicBezTo>
                  <a:cubicBezTo>
                    <a:pt x="787" y="1310"/>
                    <a:pt x="791" y="1311"/>
                    <a:pt x="796" y="1313"/>
                  </a:cubicBezTo>
                  <a:cubicBezTo>
                    <a:pt x="801" y="1316"/>
                    <a:pt x="805" y="1317"/>
                    <a:pt x="811" y="1317"/>
                  </a:cubicBezTo>
                  <a:lnTo>
                    <a:pt x="902" y="1317"/>
                  </a:lnTo>
                  <a:cubicBezTo>
                    <a:pt x="913" y="1319"/>
                    <a:pt x="922" y="1323"/>
                    <a:pt x="931" y="1331"/>
                  </a:cubicBezTo>
                  <a:cubicBezTo>
                    <a:pt x="944" y="1339"/>
                    <a:pt x="948" y="1346"/>
                    <a:pt x="948" y="1354"/>
                  </a:cubicBezTo>
                  <a:lnTo>
                    <a:pt x="948" y="1354"/>
                  </a:lnTo>
                  <a:cubicBezTo>
                    <a:pt x="948" y="1354"/>
                    <a:pt x="948" y="1353"/>
                    <a:pt x="948" y="1353"/>
                  </a:cubicBezTo>
                  <a:cubicBezTo>
                    <a:pt x="947" y="1353"/>
                    <a:pt x="944" y="1359"/>
                    <a:pt x="937" y="1371"/>
                  </a:cubicBezTo>
                  <a:cubicBezTo>
                    <a:pt x="942" y="1380"/>
                    <a:pt x="947" y="1390"/>
                    <a:pt x="947" y="1400"/>
                  </a:cubicBezTo>
                  <a:cubicBezTo>
                    <a:pt x="948" y="1406"/>
                    <a:pt x="945" y="1413"/>
                    <a:pt x="942" y="1417"/>
                  </a:cubicBezTo>
                  <a:lnTo>
                    <a:pt x="947" y="1420"/>
                  </a:lnTo>
                  <a:cubicBezTo>
                    <a:pt x="948" y="1422"/>
                    <a:pt x="951" y="1423"/>
                    <a:pt x="953" y="1425"/>
                  </a:cubicBezTo>
                  <a:cubicBezTo>
                    <a:pt x="954" y="1417"/>
                    <a:pt x="961" y="1411"/>
                    <a:pt x="967" y="1408"/>
                  </a:cubicBezTo>
                  <a:cubicBezTo>
                    <a:pt x="957" y="1400"/>
                    <a:pt x="954" y="1394"/>
                    <a:pt x="954" y="1393"/>
                  </a:cubicBezTo>
                  <a:cubicBezTo>
                    <a:pt x="954" y="1350"/>
                    <a:pt x="962" y="1326"/>
                    <a:pt x="982" y="1322"/>
                  </a:cubicBezTo>
                  <a:lnTo>
                    <a:pt x="1034" y="1311"/>
                  </a:lnTo>
                  <a:lnTo>
                    <a:pt x="1084" y="1300"/>
                  </a:lnTo>
                  <a:cubicBezTo>
                    <a:pt x="1074" y="1294"/>
                    <a:pt x="1065" y="1290"/>
                    <a:pt x="1053" y="1288"/>
                  </a:cubicBezTo>
                  <a:cubicBezTo>
                    <a:pt x="1042" y="1290"/>
                    <a:pt x="1033" y="1291"/>
                    <a:pt x="1022" y="1294"/>
                  </a:cubicBezTo>
                  <a:cubicBezTo>
                    <a:pt x="1013" y="1299"/>
                    <a:pt x="1002" y="1300"/>
                    <a:pt x="991" y="1300"/>
                  </a:cubicBezTo>
                  <a:cubicBezTo>
                    <a:pt x="967" y="1300"/>
                    <a:pt x="956" y="1294"/>
                    <a:pt x="959" y="1282"/>
                  </a:cubicBezTo>
                  <a:cubicBezTo>
                    <a:pt x="961" y="1266"/>
                    <a:pt x="962" y="1251"/>
                    <a:pt x="962" y="1237"/>
                  </a:cubicBezTo>
                  <a:cubicBezTo>
                    <a:pt x="962" y="1219"/>
                    <a:pt x="961" y="1199"/>
                    <a:pt x="961" y="1176"/>
                  </a:cubicBezTo>
                  <a:cubicBezTo>
                    <a:pt x="957" y="1133"/>
                    <a:pt x="957" y="1099"/>
                    <a:pt x="954" y="1076"/>
                  </a:cubicBezTo>
                  <a:cubicBezTo>
                    <a:pt x="953" y="1053"/>
                    <a:pt x="953" y="1039"/>
                    <a:pt x="953" y="1037"/>
                  </a:cubicBezTo>
                  <a:cubicBezTo>
                    <a:pt x="951" y="1016"/>
                    <a:pt x="951" y="999"/>
                    <a:pt x="950" y="987"/>
                  </a:cubicBezTo>
                  <a:cubicBezTo>
                    <a:pt x="950" y="977"/>
                    <a:pt x="948" y="967"/>
                    <a:pt x="947" y="957"/>
                  </a:cubicBezTo>
                  <a:cubicBezTo>
                    <a:pt x="937" y="927"/>
                    <a:pt x="927" y="896"/>
                    <a:pt x="914" y="865"/>
                  </a:cubicBezTo>
                  <a:cubicBezTo>
                    <a:pt x="896" y="830"/>
                    <a:pt x="871" y="797"/>
                    <a:pt x="841" y="770"/>
                  </a:cubicBezTo>
                  <a:cubicBezTo>
                    <a:pt x="917" y="665"/>
                    <a:pt x="957" y="594"/>
                    <a:pt x="959" y="556"/>
                  </a:cubicBezTo>
                  <a:lnTo>
                    <a:pt x="959" y="556"/>
                  </a:lnTo>
                  <a:lnTo>
                    <a:pt x="945" y="565"/>
                  </a:lnTo>
                  <a:cubicBezTo>
                    <a:pt x="944" y="567"/>
                    <a:pt x="941" y="570"/>
                    <a:pt x="939" y="571"/>
                  </a:cubicBezTo>
                  <a:cubicBezTo>
                    <a:pt x="934" y="571"/>
                    <a:pt x="933" y="567"/>
                    <a:pt x="933" y="559"/>
                  </a:cubicBezTo>
                  <a:cubicBezTo>
                    <a:pt x="933" y="554"/>
                    <a:pt x="936" y="550"/>
                    <a:pt x="939" y="545"/>
                  </a:cubicBezTo>
                  <a:cubicBezTo>
                    <a:pt x="942" y="539"/>
                    <a:pt x="945" y="534"/>
                    <a:pt x="947" y="533"/>
                  </a:cubicBezTo>
                  <a:cubicBezTo>
                    <a:pt x="950" y="517"/>
                    <a:pt x="953" y="505"/>
                    <a:pt x="954" y="494"/>
                  </a:cubicBezTo>
                  <a:cubicBezTo>
                    <a:pt x="956" y="485"/>
                    <a:pt x="957" y="477"/>
                    <a:pt x="961" y="468"/>
                  </a:cubicBezTo>
                  <a:cubicBezTo>
                    <a:pt x="961" y="464"/>
                    <a:pt x="962" y="458"/>
                    <a:pt x="964" y="452"/>
                  </a:cubicBezTo>
                  <a:lnTo>
                    <a:pt x="964" y="452"/>
                  </a:lnTo>
                  <a:cubicBezTo>
                    <a:pt x="964" y="452"/>
                    <a:pt x="964" y="452"/>
                    <a:pt x="964" y="452"/>
                  </a:cubicBezTo>
                  <a:cubicBezTo>
                    <a:pt x="965" y="452"/>
                    <a:pt x="965" y="450"/>
                    <a:pt x="965" y="445"/>
                  </a:cubicBezTo>
                  <a:lnTo>
                    <a:pt x="965" y="445"/>
                  </a:lnTo>
                  <a:cubicBezTo>
                    <a:pt x="965" y="447"/>
                    <a:pt x="964" y="450"/>
                    <a:pt x="964" y="452"/>
                  </a:cubicBezTo>
                  <a:lnTo>
                    <a:pt x="964" y="452"/>
                  </a:lnTo>
                  <a:cubicBezTo>
                    <a:pt x="963" y="451"/>
                    <a:pt x="962" y="447"/>
                    <a:pt x="961" y="442"/>
                  </a:cubicBezTo>
                  <a:cubicBezTo>
                    <a:pt x="957" y="434"/>
                    <a:pt x="954" y="419"/>
                    <a:pt x="950" y="396"/>
                  </a:cubicBezTo>
                  <a:cubicBezTo>
                    <a:pt x="945" y="380"/>
                    <a:pt x="942" y="365"/>
                    <a:pt x="939" y="348"/>
                  </a:cubicBezTo>
                  <a:cubicBezTo>
                    <a:pt x="939" y="339"/>
                    <a:pt x="937" y="328"/>
                    <a:pt x="937" y="317"/>
                  </a:cubicBezTo>
                  <a:lnTo>
                    <a:pt x="937" y="302"/>
                  </a:lnTo>
                  <a:lnTo>
                    <a:pt x="902" y="245"/>
                  </a:lnTo>
                  <a:cubicBezTo>
                    <a:pt x="900" y="239"/>
                    <a:pt x="893" y="235"/>
                    <a:pt x="887" y="235"/>
                  </a:cubicBezTo>
                  <a:cubicBezTo>
                    <a:pt x="885" y="235"/>
                    <a:pt x="884" y="235"/>
                    <a:pt x="882" y="236"/>
                  </a:cubicBezTo>
                  <a:cubicBezTo>
                    <a:pt x="877" y="213"/>
                    <a:pt x="865" y="193"/>
                    <a:pt x="848" y="177"/>
                  </a:cubicBezTo>
                  <a:cubicBezTo>
                    <a:pt x="828" y="160"/>
                    <a:pt x="816" y="137"/>
                    <a:pt x="814" y="111"/>
                  </a:cubicBezTo>
                  <a:cubicBezTo>
                    <a:pt x="814" y="104"/>
                    <a:pt x="818" y="97"/>
                    <a:pt x="824" y="91"/>
                  </a:cubicBezTo>
                  <a:lnTo>
                    <a:pt x="813" y="91"/>
                  </a:lnTo>
                  <a:cubicBezTo>
                    <a:pt x="807" y="93"/>
                    <a:pt x="801" y="93"/>
                    <a:pt x="796" y="94"/>
                  </a:cubicBezTo>
                  <a:lnTo>
                    <a:pt x="778" y="94"/>
                  </a:lnTo>
                  <a:cubicBezTo>
                    <a:pt x="754" y="94"/>
                    <a:pt x="742" y="91"/>
                    <a:pt x="739" y="87"/>
                  </a:cubicBezTo>
                  <a:cubicBezTo>
                    <a:pt x="741" y="79"/>
                    <a:pt x="741" y="71"/>
                    <a:pt x="736" y="64"/>
                  </a:cubicBezTo>
                  <a:cubicBezTo>
                    <a:pt x="728" y="88"/>
                    <a:pt x="718" y="100"/>
                    <a:pt x="705" y="100"/>
                  </a:cubicBezTo>
                  <a:cubicBezTo>
                    <a:pt x="687" y="99"/>
                    <a:pt x="673" y="96"/>
                    <a:pt x="662" y="94"/>
                  </a:cubicBezTo>
                  <a:cubicBezTo>
                    <a:pt x="656" y="93"/>
                    <a:pt x="648" y="93"/>
                    <a:pt x="642" y="91"/>
                  </a:cubicBezTo>
                  <a:lnTo>
                    <a:pt x="621" y="91"/>
                  </a:lnTo>
                  <a:cubicBezTo>
                    <a:pt x="616" y="93"/>
                    <a:pt x="611" y="94"/>
                    <a:pt x="607" y="94"/>
                  </a:cubicBezTo>
                  <a:lnTo>
                    <a:pt x="599" y="94"/>
                  </a:lnTo>
                  <a:cubicBezTo>
                    <a:pt x="596" y="93"/>
                    <a:pt x="593" y="91"/>
                    <a:pt x="591" y="90"/>
                  </a:cubicBezTo>
                  <a:cubicBezTo>
                    <a:pt x="587" y="87"/>
                    <a:pt x="585" y="85"/>
                    <a:pt x="584" y="85"/>
                  </a:cubicBezTo>
                  <a:cubicBezTo>
                    <a:pt x="578" y="87"/>
                    <a:pt x="571" y="88"/>
                    <a:pt x="565" y="91"/>
                  </a:cubicBezTo>
                  <a:cubicBezTo>
                    <a:pt x="559" y="94"/>
                    <a:pt x="553" y="96"/>
                    <a:pt x="547" y="97"/>
                  </a:cubicBezTo>
                  <a:cubicBezTo>
                    <a:pt x="544" y="97"/>
                    <a:pt x="542" y="96"/>
                    <a:pt x="539" y="94"/>
                  </a:cubicBezTo>
                  <a:cubicBezTo>
                    <a:pt x="538" y="93"/>
                    <a:pt x="536" y="93"/>
                    <a:pt x="533" y="91"/>
                  </a:cubicBezTo>
                  <a:lnTo>
                    <a:pt x="414" y="91"/>
                  </a:lnTo>
                  <a:cubicBezTo>
                    <a:pt x="410" y="90"/>
                    <a:pt x="404" y="87"/>
                    <a:pt x="401" y="82"/>
                  </a:cubicBezTo>
                  <a:cubicBezTo>
                    <a:pt x="393" y="76"/>
                    <a:pt x="388" y="73"/>
                    <a:pt x="385" y="73"/>
                  </a:cubicBezTo>
                  <a:cubicBezTo>
                    <a:pt x="379" y="74"/>
                    <a:pt x="373" y="77"/>
                    <a:pt x="367" y="81"/>
                  </a:cubicBezTo>
                  <a:cubicBezTo>
                    <a:pt x="359" y="85"/>
                    <a:pt x="350" y="88"/>
                    <a:pt x="341" y="88"/>
                  </a:cubicBezTo>
                  <a:lnTo>
                    <a:pt x="231" y="94"/>
                  </a:lnTo>
                  <a:cubicBezTo>
                    <a:pt x="199" y="96"/>
                    <a:pt x="170" y="97"/>
                    <a:pt x="144" y="97"/>
                  </a:cubicBezTo>
                  <a:cubicBezTo>
                    <a:pt x="91" y="97"/>
                    <a:pt x="62" y="93"/>
                    <a:pt x="55" y="84"/>
                  </a:cubicBezTo>
                  <a:cubicBezTo>
                    <a:pt x="59" y="82"/>
                    <a:pt x="61" y="77"/>
                    <a:pt x="61" y="71"/>
                  </a:cubicBezTo>
                  <a:cubicBezTo>
                    <a:pt x="59" y="59"/>
                    <a:pt x="56" y="48"/>
                    <a:pt x="51" y="36"/>
                  </a:cubicBezTo>
                  <a:cubicBezTo>
                    <a:pt x="47" y="25"/>
                    <a:pt x="44" y="13"/>
                    <a:pt x="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4649;p85">
              <a:extLst>
                <a:ext uri="{FF2B5EF4-FFF2-40B4-BE49-F238E27FC236}">
                  <a16:creationId xmlns:a16="http://schemas.microsoft.com/office/drawing/2014/main" id="{22CE73A2-16BA-684E-8223-7BA57F5EF3E0}"/>
                </a:ext>
              </a:extLst>
            </p:cNvPr>
            <p:cNvSpPr/>
            <p:nvPr/>
          </p:nvSpPr>
          <p:spPr>
            <a:xfrm>
              <a:off x="7137339" y="1756573"/>
              <a:ext cx="315756" cy="54818"/>
            </a:xfrm>
            <a:custGeom>
              <a:avLst/>
              <a:gdLst/>
              <a:ahLst/>
              <a:cxnLst/>
              <a:rect l="l" t="t" r="r" b="b"/>
              <a:pathLst>
                <a:path w="11428" h="1984" extrusionOk="0">
                  <a:moveTo>
                    <a:pt x="0" y="0"/>
                  </a:moveTo>
                  <a:lnTo>
                    <a:pt x="0" y="377"/>
                  </a:lnTo>
                  <a:lnTo>
                    <a:pt x="11371" y="1983"/>
                  </a:lnTo>
                  <a:lnTo>
                    <a:pt x="11428" y="1760"/>
                  </a:lnTo>
                  <a:lnTo>
                    <a:pt x="0" y="0"/>
                  </a:lnTo>
                  <a:close/>
                </a:path>
              </a:pathLst>
            </a:custGeom>
            <a:solidFill>
              <a:srgbClr val="F1E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8" name="Google Shape;4876;p85">
            <a:extLst>
              <a:ext uri="{FF2B5EF4-FFF2-40B4-BE49-F238E27FC236}">
                <a16:creationId xmlns:a16="http://schemas.microsoft.com/office/drawing/2014/main" id="{7CA89C44-A279-CC27-B0BF-4965F7F07D2E}"/>
              </a:ext>
            </a:extLst>
          </p:cNvPr>
          <p:cNvGrpSpPr/>
          <p:nvPr/>
        </p:nvGrpSpPr>
        <p:grpSpPr>
          <a:xfrm>
            <a:off x="0" y="4007683"/>
            <a:ext cx="2739555" cy="1126462"/>
            <a:chOff x="3266600" y="2364325"/>
            <a:chExt cx="2322050" cy="897150"/>
          </a:xfrm>
        </p:grpSpPr>
        <p:sp>
          <p:nvSpPr>
            <p:cNvPr id="1779" name="Google Shape;4877;p85">
              <a:extLst>
                <a:ext uri="{FF2B5EF4-FFF2-40B4-BE49-F238E27FC236}">
                  <a16:creationId xmlns:a16="http://schemas.microsoft.com/office/drawing/2014/main" id="{9886DCE9-71F7-3302-0604-E09400DA5041}"/>
                </a:ext>
              </a:extLst>
            </p:cNvPr>
            <p:cNvSpPr/>
            <p:nvPr/>
          </p:nvSpPr>
          <p:spPr>
            <a:xfrm>
              <a:off x="3332450" y="2831825"/>
              <a:ext cx="65525" cy="381925"/>
            </a:xfrm>
            <a:custGeom>
              <a:avLst/>
              <a:gdLst/>
              <a:ahLst/>
              <a:cxnLst/>
              <a:rect l="l" t="t" r="r" b="b"/>
              <a:pathLst>
                <a:path w="2621" h="15277" extrusionOk="0">
                  <a:moveTo>
                    <a:pt x="1" y="0"/>
                  </a:moveTo>
                  <a:lnTo>
                    <a:pt x="1" y="0"/>
                  </a:lnTo>
                  <a:cubicBezTo>
                    <a:pt x="827" y="3049"/>
                    <a:pt x="1824" y="6999"/>
                    <a:pt x="1921" y="8537"/>
                  </a:cubicBezTo>
                  <a:cubicBezTo>
                    <a:pt x="1970" y="9300"/>
                    <a:pt x="2231" y="15027"/>
                    <a:pt x="2250" y="15276"/>
                  </a:cubicBezTo>
                  <a:lnTo>
                    <a:pt x="2621" y="15276"/>
                  </a:lnTo>
                  <a:cubicBezTo>
                    <a:pt x="2464" y="13192"/>
                    <a:pt x="2164" y="9226"/>
                    <a:pt x="2121" y="8642"/>
                  </a:cubicBezTo>
                  <a:cubicBezTo>
                    <a:pt x="1967" y="6607"/>
                    <a:pt x="362" y="786"/>
                    <a:pt x="152" y="13"/>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4878;p85">
              <a:extLst>
                <a:ext uri="{FF2B5EF4-FFF2-40B4-BE49-F238E27FC236}">
                  <a16:creationId xmlns:a16="http://schemas.microsoft.com/office/drawing/2014/main" id="{614121A4-9ADC-8488-C8CA-CC18ACB2B844}"/>
                </a:ext>
              </a:extLst>
            </p:cNvPr>
            <p:cNvSpPr/>
            <p:nvPr/>
          </p:nvSpPr>
          <p:spPr>
            <a:xfrm>
              <a:off x="3381750" y="2922075"/>
              <a:ext cx="41725" cy="130225"/>
            </a:xfrm>
            <a:custGeom>
              <a:avLst/>
              <a:gdLst/>
              <a:ahLst/>
              <a:cxnLst/>
              <a:rect l="l" t="t" r="r" b="b"/>
              <a:pathLst>
                <a:path w="1669" h="5209" extrusionOk="0">
                  <a:moveTo>
                    <a:pt x="1633" y="0"/>
                  </a:moveTo>
                  <a:cubicBezTo>
                    <a:pt x="1038" y="1137"/>
                    <a:pt x="306" y="2743"/>
                    <a:pt x="1" y="4927"/>
                  </a:cubicBezTo>
                  <a:lnTo>
                    <a:pt x="67" y="5209"/>
                  </a:lnTo>
                  <a:cubicBezTo>
                    <a:pt x="378" y="3008"/>
                    <a:pt x="981" y="1519"/>
                    <a:pt x="1668" y="133"/>
                  </a:cubicBezTo>
                  <a:lnTo>
                    <a:pt x="1633" y="0"/>
                  </a:lnTo>
                  <a:close/>
                </a:path>
              </a:pathLst>
            </a:custGeom>
            <a:solidFill>
              <a:srgbClr val="5C4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4879;p85">
              <a:extLst>
                <a:ext uri="{FF2B5EF4-FFF2-40B4-BE49-F238E27FC236}">
                  <a16:creationId xmlns:a16="http://schemas.microsoft.com/office/drawing/2014/main" id="{14A5E62D-BD8E-102D-09B9-FEE0699E2AC0}"/>
                </a:ext>
              </a:extLst>
            </p:cNvPr>
            <p:cNvSpPr/>
            <p:nvPr/>
          </p:nvSpPr>
          <p:spPr>
            <a:xfrm>
              <a:off x="3271175" y="2869975"/>
              <a:ext cx="94500" cy="88275"/>
            </a:xfrm>
            <a:custGeom>
              <a:avLst/>
              <a:gdLst/>
              <a:ahLst/>
              <a:cxnLst/>
              <a:rect l="l" t="t" r="r" b="b"/>
              <a:pathLst>
                <a:path w="3780" h="3531" extrusionOk="0">
                  <a:moveTo>
                    <a:pt x="0" y="0"/>
                  </a:moveTo>
                  <a:lnTo>
                    <a:pt x="14" y="119"/>
                  </a:lnTo>
                  <a:cubicBezTo>
                    <a:pt x="1146" y="752"/>
                    <a:pt x="2401" y="1455"/>
                    <a:pt x="3779" y="3530"/>
                  </a:cubicBezTo>
                  <a:lnTo>
                    <a:pt x="3727" y="3177"/>
                  </a:lnTo>
                  <a:cubicBezTo>
                    <a:pt x="2493" y="1415"/>
                    <a:pt x="954" y="48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4880;p85">
              <a:extLst>
                <a:ext uri="{FF2B5EF4-FFF2-40B4-BE49-F238E27FC236}">
                  <a16:creationId xmlns:a16="http://schemas.microsoft.com/office/drawing/2014/main" id="{8D7F6D64-72C1-6B0A-A68A-72D3AA9AE3F6}"/>
                </a:ext>
              </a:extLst>
            </p:cNvPr>
            <p:cNvSpPr/>
            <p:nvPr/>
          </p:nvSpPr>
          <p:spPr>
            <a:xfrm>
              <a:off x="3295625" y="2834550"/>
              <a:ext cx="36750" cy="79900"/>
            </a:xfrm>
            <a:custGeom>
              <a:avLst/>
              <a:gdLst/>
              <a:ahLst/>
              <a:cxnLst/>
              <a:rect l="l" t="t" r="r" b="b"/>
              <a:pathLst>
                <a:path w="1470" h="3196" extrusionOk="0">
                  <a:moveTo>
                    <a:pt x="0" y="1"/>
                  </a:moveTo>
                  <a:lnTo>
                    <a:pt x="0" y="1"/>
                  </a:lnTo>
                  <a:cubicBezTo>
                    <a:pt x="130" y="737"/>
                    <a:pt x="428" y="1957"/>
                    <a:pt x="1269" y="3102"/>
                  </a:cubicBezTo>
                  <a:lnTo>
                    <a:pt x="1469" y="3195"/>
                  </a:lnTo>
                  <a:cubicBezTo>
                    <a:pt x="645" y="2068"/>
                    <a:pt x="257" y="917"/>
                    <a:pt x="68" y="30"/>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4881;p85">
              <a:extLst>
                <a:ext uri="{FF2B5EF4-FFF2-40B4-BE49-F238E27FC236}">
                  <a16:creationId xmlns:a16="http://schemas.microsoft.com/office/drawing/2014/main" id="{88330748-943A-5F2F-4E2C-AA3C126996CC}"/>
                </a:ext>
              </a:extLst>
            </p:cNvPr>
            <p:cNvSpPr/>
            <p:nvPr/>
          </p:nvSpPr>
          <p:spPr>
            <a:xfrm>
              <a:off x="3297725" y="2975250"/>
              <a:ext cx="88050" cy="113750"/>
            </a:xfrm>
            <a:custGeom>
              <a:avLst/>
              <a:gdLst/>
              <a:ahLst/>
              <a:cxnLst/>
              <a:rect l="l" t="t" r="r" b="b"/>
              <a:pathLst>
                <a:path w="3522" h="4550" extrusionOk="0">
                  <a:moveTo>
                    <a:pt x="1" y="1"/>
                  </a:moveTo>
                  <a:lnTo>
                    <a:pt x="2" y="133"/>
                  </a:lnTo>
                  <a:cubicBezTo>
                    <a:pt x="1105" y="1044"/>
                    <a:pt x="2408" y="2407"/>
                    <a:pt x="3522" y="4549"/>
                  </a:cubicBezTo>
                  <a:lnTo>
                    <a:pt x="3463" y="4111"/>
                  </a:lnTo>
                  <a:cubicBezTo>
                    <a:pt x="2351" y="1967"/>
                    <a:pt x="933" y="71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4882;p85">
              <a:extLst>
                <a:ext uri="{FF2B5EF4-FFF2-40B4-BE49-F238E27FC236}">
                  <a16:creationId xmlns:a16="http://schemas.microsoft.com/office/drawing/2014/main" id="{506FE49A-F536-4ED7-19CE-CE6D44623521}"/>
                </a:ext>
              </a:extLst>
            </p:cNvPr>
            <p:cNvSpPr/>
            <p:nvPr/>
          </p:nvSpPr>
          <p:spPr>
            <a:xfrm>
              <a:off x="3324475" y="2944600"/>
              <a:ext cx="30900" cy="90050"/>
            </a:xfrm>
            <a:custGeom>
              <a:avLst/>
              <a:gdLst/>
              <a:ahLst/>
              <a:cxnLst/>
              <a:rect l="l" t="t" r="r" b="b"/>
              <a:pathLst>
                <a:path w="1236" h="3602" extrusionOk="0">
                  <a:moveTo>
                    <a:pt x="0" y="1"/>
                  </a:moveTo>
                  <a:lnTo>
                    <a:pt x="0" y="1"/>
                  </a:lnTo>
                  <a:cubicBezTo>
                    <a:pt x="80" y="750"/>
                    <a:pt x="298" y="2077"/>
                    <a:pt x="1052" y="3473"/>
                  </a:cubicBezTo>
                  <a:lnTo>
                    <a:pt x="1235" y="3602"/>
                  </a:lnTo>
                  <a:cubicBezTo>
                    <a:pt x="637" y="2494"/>
                    <a:pt x="238" y="1291"/>
                    <a:pt x="60" y="45"/>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4883;p85">
              <a:extLst>
                <a:ext uri="{FF2B5EF4-FFF2-40B4-BE49-F238E27FC236}">
                  <a16:creationId xmlns:a16="http://schemas.microsoft.com/office/drawing/2014/main" id="{47DE18CA-A576-B726-E9B6-40D5C53BBB51}"/>
                </a:ext>
              </a:extLst>
            </p:cNvPr>
            <p:cNvSpPr/>
            <p:nvPr/>
          </p:nvSpPr>
          <p:spPr>
            <a:xfrm>
              <a:off x="3266600" y="2992750"/>
              <a:ext cx="67875" cy="20300"/>
            </a:xfrm>
            <a:custGeom>
              <a:avLst/>
              <a:gdLst/>
              <a:ahLst/>
              <a:cxnLst/>
              <a:rect l="l" t="t" r="r" b="b"/>
              <a:pathLst>
                <a:path w="2715" h="812" extrusionOk="0">
                  <a:moveTo>
                    <a:pt x="0" y="1"/>
                  </a:moveTo>
                  <a:lnTo>
                    <a:pt x="32" y="47"/>
                  </a:lnTo>
                  <a:cubicBezTo>
                    <a:pt x="723" y="81"/>
                    <a:pt x="1709" y="324"/>
                    <a:pt x="2715" y="811"/>
                  </a:cubicBezTo>
                  <a:lnTo>
                    <a:pt x="2592" y="584"/>
                  </a:lnTo>
                  <a:cubicBezTo>
                    <a:pt x="1566" y="84"/>
                    <a:pt x="569" y="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4884;p85">
              <a:extLst>
                <a:ext uri="{FF2B5EF4-FFF2-40B4-BE49-F238E27FC236}">
                  <a16:creationId xmlns:a16="http://schemas.microsoft.com/office/drawing/2014/main" id="{F66B73D1-5E5C-103A-B068-1A9211F1E218}"/>
                </a:ext>
              </a:extLst>
            </p:cNvPr>
            <p:cNvSpPr/>
            <p:nvPr/>
          </p:nvSpPr>
          <p:spPr>
            <a:xfrm>
              <a:off x="3390675" y="2975325"/>
              <a:ext cx="54800" cy="30375"/>
            </a:xfrm>
            <a:custGeom>
              <a:avLst/>
              <a:gdLst/>
              <a:ahLst/>
              <a:cxnLst/>
              <a:rect l="l" t="t" r="r" b="b"/>
              <a:pathLst>
                <a:path w="2192" h="1215" extrusionOk="0">
                  <a:moveTo>
                    <a:pt x="2191" y="1"/>
                  </a:moveTo>
                  <a:lnTo>
                    <a:pt x="2191" y="1"/>
                  </a:lnTo>
                  <a:cubicBezTo>
                    <a:pt x="1691" y="99"/>
                    <a:pt x="831" y="330"/>
                    <a:pt x="52" y="975"/>
                  </a:cubicBezTo>
                  <a:lnTo>
                    <a:pt x="1" y="1215"/>
                  </a:lnTo>
                  <a:cubicBezTo>
                    <a:pt x="767" y="584"/>
                    <a:pt x="1576" y="193"/>
                    <a:pt x="2174" y="50"/>
                  </a:cubicBezTo>
                  <a:lnTo>
                    <a:pt x="2191" y="1"/>
                  </a:lnTo>
                  <a:close/>
                </a:path>
              </a:pathLst>
            </a:custGeom>
            <a:solidFill>
              <a:srgbClr val="5C4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4885;p85">
              <a:extLst>
                <a:ext uri="{FF2B5EF4-FFF2-40B4-BE49-F238E27FC236}">
                  <a16:creationId xmlns:a16="http://schemas.microsoft.com/office/drawing/2014/main" id="{380708E0-9C5B-6113-D981-920A9A024A8C}"/>
                </a:ext>
              </a:extLst>
            </p:cNvPr>
            <p:cNvSpPr/>
            <p:nvPr/>
          </p:nvSpPr>
          <p:spPr>
            <a:xfrm>
              <a:off x="3388750" y="2899300"/>
              <a:ext cx="17425" cy="72800"/>
            </a:xfrm>
            <a:custGeom>
              <a:avLst/>
              <a:gdLst/>
              <a:ahLst/>
              <a:cxnLst/>
              <a:rect l="l" t="t" r="r" b="b"/>
              <a:pathLst>
                <a:path w="697" h="2912" extrusionOk="0">
                  <a:moveTo>
                    <a:pt x="42" y="1"/>
                  </a:moveTo>
                  <a:lnTo>
                    <a:pt x="1" y="38"/>
                  </a:lnTo>
                  <a:cubicBezTo>
                    <a:pt x="301" y="807"/>
                    <a:pt x="573" y="1831"/>
                    <a:pt x="459" y="2911"/>
                  </a:cubicBezTo>
                  <a:lnTo>
                    <a:pt x="579" y="2797"/>
                  </a:lnTo>
                  <a:cubicBezTo>
                    <a:pt x="696" y="1701"/>
                    <a:pt x="316" y="636"/>
                    <a:pt x="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4886;p85">
              <a:extLst>
                <a:ext uri="{FF2B5EF4-FFF2-40B4-BE49-F238E27FC236}">
                  <a16:creationId xmlns:a16="http://schemas.microsoft.com/office/drawing/2014/main" id="{F47A977B-279B-EA4B-81B5-CB026785BB67}"/>
                </a:ext>
              </a:extLst>
            </p:cNvPr>
            <p:cNvSpPr/>
            <p:nvPr/>
          </p:nvSpPr>
          <p:spPr>
            <a:xfrm>
              <a:off x="3324200" y="2788325"/>
              <a:ext cx="258850" cy="435425"/>
            </a:xfrm>
            <a:custGeom>
              <a:avLst/>
              <a:gdLst/>
              <a:ahLst/>
              <a:cxnLst/>
              <a:rect l="l" t="t" r="r" b="b"/>
              <a:pathLst>
                <a:path w="10354" h="17417" extrusionOk="0">
                  <a:moveTo>
                    <a:pt x="10354" y="1"/>
                  </a:moveTo>
                  <a:lnTo>
                    <a:pt x="10354" y="1"/>
                  </a:lnTo>
                  <a:cubicBezTo>
                    <a:pt x="10354" y="1"/>
                    <a:pt x="8050" y="4314"/>
                    <a:pt x="5721" y="5335"/>
                  </a:cubicBezTo>
                  <a:cubicBezTo>
                    <a:pt x="2131" y="6912"/>
                    <a:pt x="0" y="13365"/>
                    <a:pt x="895" y="17404"/>
                  </a:cubicBezTo>
                  <a:cubicBezTo>
                    <a:pt x="934" y="17412"/>
                    <a:pt x="986" y="17416"/>
                    <a:pt x="1052" y="17416"/>
                  </a:cubicBezTo>
                  <a:cubicBezTo>
                    <a:pt x="1972" y="17416"/>
                    <a:pt x="5387" y="16629"/>
                    <a:pt x="5387" y="16629"/>
                  </a:cubicBezTo>
                  <a:cubicBezTo>
                    <a:pt x="4596" y="13446"/>
                    <a:pt x="4653" y="8196"/>
                    <a:pt x="7219" y="6032"/>
                  </a:cubicBezTo>
                  <a:cubicBezTo>
                    <a:pt x="9885" y="3783"/>
                    <a:pt x="10354" y="1"/>
                    <a:pt x="103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4887;p85">
              <a:extLst>
                <a:ext uri="{FF2B5EF4-FFF2-40B4-BE49-F238E27FC236}">
                  <a16:creationId xmlns:a16="http://schemas.microsoft.com/office/drawing/2014/main" id="{76393125-0D1A-2BD2-D176-E61F2E383CA8}"/>
                </a:ext>
              </a:extLst>
            </p:cNvPr>
            <p:cNvSpPr/>
            <p:nvPr/>
          </p:nvSpPr>
          <p:spPr>
            <a:xfrm>
              <a:off x="5091875" y="2592025"/>
              <a:ext cx="496775" cy="236775"/>
            </a:xfrm>
            <a:custGeom>
              <a:avLst/>
              <a:gdLst/>
              <a:ahLst/>
              <a:cxnLst/>
              <a:rect l="l" t="t" r="r" b="b"/>
              <a:pathLst>
                <a:path w="19871" h="9471" extrusionOk="0">
                  <a:moveTo>
                    <a:pt x="8383" y="1"/>
                  </a:moveTo>
                  <a:cubicBezTo>
                    <a:pt x="8351" y="1"/>
                    <a:pt x="8318" y="1"/>
                    <a:pt x="8285" y="2"/>
                  </a:cubicBezTo>
                  <a:cubicBezTo>
                    <a:pt x="5465" y="52"/>
                    <a:pt x="232" y="3032"/>
                    <a:pt x="143" y="4398"/>
                  </a:cubicBezTo>
                  <a:cubicBezTo>
                    <a:pt x="0" y="6577"/>
                    <a:pt x="1977" y="7025"/>
                    <a:pt x="1977" y="7025"/>
                  </a:cubicBezTo>
                  <a:cubicBezTo>
                    <a:pt x="1144" y="7556"/>
                    <a:pt x="1326" y="9471"/>
                    <a:pt x="4689" y="9471"/>
                  </a:cubicBezTo>
                  <a:cubicBezTo>
                    <a:pt x="5484" y="9471"/>
                    <a:pt x="6457" y="9364"/>
                    <a:pt x="7636" y="9106"/>
                  </a:cubicBezTo>
                  <a:cubicBezTo>
                    <a:pt x="8764" y="8860"/>
                    <a:pt x="9652" y="8784"/>
                    <a:pt x="10434" y="8784"/>
                  </a:cubicBezTo>
                  <a:cubicBezTo>
                    <a:pt x="11668" y="8784"/>
                    <a:pt x="12635" y="8973"/>
                    <a:pt x="13857" y="8973"/>
                  </a:cubicBezTo>
                  <a:cubicBezTo>
                    <a:pt x="14586" y="8973"/>
                    <a:pt x="15405" y="8906"/>
                    <a:pt x="16427" y="8692"/>
                  </a:cubicBezTo>
                  <a:cubicBezTo>
                    <a:pt x="19871" y="7971"/>
                    <a:pt x="15576" y="5913"/>
                    <a:pt x="15576" y="5913"/>
                  </a:cubicBezTo>
                  <a:cubicBezTo>
                    <a:pt x="16962" y="4196"/>
                    <a:pt x="14413" y="3842"/>
                    <a:pt x="14413" y="3842"/>
                  </a:cubicBezTo>
                  <a:cubicBezTo>
                    <a:pt x="14701" y="2940"/>
                    <a:pt x="13097" y="2811"/>
                    <a:pt x="12154" y="2811"/>
                  </a:cubicBezTo>
                  <a:cubicBezTo>
                    <a:pt x="11776" y="2811"/>
                    <a:pt x="11504" y="2832"/>
                    <a:pt x="11504" y="2832"/>
                  </a:cubicBezTo>
                  <a:cubicBezTo>
                    <a:pt x="12345" y="2032"/>
                    <a:pt x="11132" y="1"/>
                    <a:pt x="83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4888;p85">
              <a:extLst>
                <a:ext uri="{FF2B5EF4-FFF2-40B4-BE49-F238E27FC236}">
                  <a16:creationId xmlns:a16="http://schemas.microsoft.com/office/drawing/2014/main" id="{C2E5569E-4C3A-6EB0-C3FA-BF63E2557FD9}"/>
                </a:ext>
              </a:extLst>
            </p:cNvPr>
            <p:cNvSpPr/>
            <p:nvPr/>
          </p:nvSpPr>
          <p:spPr>
            <a:xfrm>
              <a:off x="5180500" y="2660225"/>
              <a:ext cx="126050" cy="575550"/>
            </a:xfrm>
            <a:custGeom>
              <a:avLst/>
              <a:gdLst/>
              <a:ahLst/>
              <a:cxnLst/>
              <a:rect l="l" t="t" r="r" b="b"/>
              <a:pathLst>
                <a:path w="5042" h="23022" extrusionOk="0">
                  <a:moveTo>
                    <a:pt x="5041" y="1"/>
                  </a:moveTo>
                  <a:lnTo>
                    <a:pt x="4932" y="10"/>
                  </a:lnTo>
                  <a:cubicBezTo>
                    <a:pt x="4501" y="1282"/>
                    <a:pt x="1359" y="10476"/>
                    <a:pt x="1027" y="13539"/>
                  </a:cubicBezTo>
                  <a:cubicBezTo>
                    <a:pt x="931" y="14403"/>
                    <a:pt x="314" y="20121"/>
                    <a:pt x="1" y="23022"/>
                  </a:cubicBezTo>
                  <a:lnTo>
                    <a:pt x="628" y="23022"/>
                  </a:lnTo>
                  <a:cubicBezTo>
                    <a:pt x="665" y="22677"/>
                    <a:pt x="1273" y="14512"/>
                    <a:pt x="1380" y="13382"/>
                  </a:cubicBezTo>
                  <a:cubicBezTo>
                    <a:pt x="1599" y="11073"/>
                    <a:pt x="3368" y="4949"/>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4889;p85">
              <a:extLst>
                <a:ext uri="{FF2B5EF4-FFF2-40B4-BE49-F238E27FC236}">
                  <a16:creationId xmlns:a16="http://schemas.microsoft.com/office/drawing/2014/main" id="{4132A5DE-A4E4-C9A6-5000-C4EBCE21ABE3}"/>
                </a:ext>
              </a:extLst>
            </p:cNvPr>
            <p:cNvSpPr/>
            <p:nvPr/>
          </p:nvSpPr>
          <p:spPr>
            <a:xfrm>
              <a:off x="5131000" y="2720725"/>
              <a:ext cx="116250" cy="130225"/>
            </a:xfrm>
            <a:custGeom>
              <a:avLst/>
              <a:gdLst/>
              <a:ahLst/>
              <a:cxnLst/>
              <a:rect l="l" t="t" r="r" b="b"/>
              <a:pathLst>
                <a:path w="4650" h="5209" extrusionOk="0">
                  <a:moveTo>
                    <a:pt x="24" y="0"/>
                  </a:moveTo>
                  <a:lnTo>
                    <a:pt x="1" y="202"/>
                  </a:lnTo>
                  <a:cubicBezTo>
                    <a:pt x="1611" y="1197"/>
                    <a:pt x="3344" y="2611"/>
                    <a:pt x="4469" y="5209"/>
                  </a:cubicBezTo>
                  <a:lnTo>
                    <a:pt x="4649" y="4870"/>
                  </a:lnTo>
                  <a:cubicBezTo>
                    <a:pt x="3514" y="2197"/>
                    <a:pt x="1408" y="762"/>
                    <a:pt x="24" y="0"/>
                  </a:cubicBezTo>
                  <a:close/>
                </a:path>
              </a:pathLst>
            </a:custGeom>
            <a:solidFill>
              <a:srgbClr val="875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4890;p85">
              <a:extLst>
                <a:ext uri="{FF2B5EF4-FFF2-40B4-BE49-F238E27FC236}">
                  <a16:creationId xmlns:a16="http://schemas.microsoft.com/office/drawing/2014/main" id="{86E6B082-B3DA-332B-5F1A-D677DE4BF58E}"/>
                </a:ext>
              </a:extLst>
            </p:cNvPr>
            <p:cNvSpPr/>
            <p:nvPr/>
          </p:nvSpPr>
          <p:spPr>
            <a:xfrm>
              <a:off x="5244225" y="2721925"/>
              <a:ext cx="177300" cy="140600"/>
            </a:xfrm>
            <a:custGeom>
              <a:avLst/>
              <a:gdLst/>
              <a:ahLst/>
              <a:cxnLst/>
              <a:rect l="l" t="t" r="r" b="b"/>
              <a:pathLst>
                <a:path w="7092" h="5624" extrusionOk="0">
                  <a:moveTo>
                    <a:pt x="7092" y="0"/>
                  </a:moveTo>
                  <a:lnTo>
                    <a:pt x="7092" y="0"/>
                  </a:lnTo>
                  <a:cubicBezTo>
                    <a:pt x="5301" y="791"/>
                    <a:pt x="2425" y="2292"/>
                    <a:pt x="110" y="5073"/>
                  </a:cubicBezTo>
                  <a:lnTo>
                    <a:pt x="0" y="5624"/>
                  </a:lnTo>
                  <a:cubicBezTo>
                    <a:pt x="2283" y="2898"/>
                    <a:pt x="4929" y="1221"/>
                    <a:pt x="7058" y="191"/>
                  </a:cubicBezTo>
                  <a:lnTo>
                    <a:pt x="7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4891;p85">
              <a:extLst>
                <a:ext uri="{FF2B5EF4-FFF2-40B4-BE49-F238E27FC236}">
                  <a16:creationId xmlns:a16="http://schemas.microsoft.com/office/drawing/2014/main" id="{85D69EF9-8744-64C8-52B5-7AD27671AD81}"/>
                </a:ext>
              </a:extLst>
            </p:cNvPr>
            <p:cNvSpPr/>
            <p:nvPr/>
          </p:nvSpPr>
          <p:spPr>
            <a:xfrm>
              <a:off x="5306475" y="2664075"/>
              <a:ext cx="72550" cy="129575"/>
            </a:xfrm>
            <a:custGeom>
              <a:avLst/>
              <a:gdLst/>
              <a:ahLst/>
              <a:cxnLst/>
              <a:rect l="l" t="t" r="r" b="b"/>
              <a:pathLst>
                <a:path w="2902" h="5183" extrusionOk="0">
                  <a:moveTo>
                    <a:pt x="2902" y="1"/>
                  </a:moveTo>
                  <a:lnTo>
                    <a:pt x="2774" y="51"/>
                  </a:lnTo>
                  <a:cubicBezTo>
                    <a:pt x="2240" y="1946"/>
                    <a:pt x="1294" y="3698"/>
                    <a:pt x="1" y="5183"/>
                  </a:cubicBezTo>
                  <a:lnTo>
                    <a:pt x="368" y="5032"/>
                  </a:lnTo>
                  <a:cubicBezTo>
                    <a:pt x="1976" y="3197"/>
                    <a:pt x="2608" y="1214"/>
                    <a:pt x="29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4892;p85">
              <a:extLst>
                <a:ext uri="{FF2B5EF4-FFF2-40B4-BE49-F238E27FC236}">
                  <a16:creationId xmlns:a16="http://schemas.microsoft.com/office/drawing/2014/main" id="{D0FE4C7A-CA37-12C3-7725-F3AEFA5DD8CC}"/>
                </a:ext>
              </a:extLst>
            </p:cNvPr>
            <p:cNvSpPr/>
            <p:nvPr/>
          </p:nvSpPr>
          <p:spPr>
            <a:xfrm>
              <a:off x="5282750" y="2791625"/>
              <a:ext cx="174375" cy="28075"/>
            </a:xfrm>
            <a:custGeom>
              <a:avLst/>
              <a:gdLst/>
              <a:ahLst/>
              <a:cxnLst/>
              <a:rect l="l" t="t" r="r" b="b"/>
              <a:pathLst>
                <a:path w="6975" h="1123" extrusionOk="0">
                  <a:moveTo>
                    <a:pt x="5475" y="1"/>
                  </a:moveTo>
                  <a:cubicBezTo>
                    <a:pt x="3897" y="1"/>
                    <a:pt x="2015" y="175"/>
                    <a:pt x="250" y="856"/>
                  </a:cubicBezTo>
                  <a:lnTo>
                    <a:pt x="1" y="1122"/>
                  </a:lnTo>
                  <a:cubicBezTo>
                    <a:pt x="1967" y="389"/>
                    <a:pt x="4077" y="162"/>
                    <a:pt x="5987" y="162"/>
                  </a:cubicBezTo>
                  <a:cubicBezTo>
                    <a:pt x="6268" y="162"/>
                    <a:pt x="6544" y="167"/>
                    <a:pt x="6815" y="176"/>
                  </a:cubicBezTo>
                  <a:lnTo>
                    <a:pt x="6975" y="49"/>
                  </a:lnTo>
                  <a:cubicBezTo>
                    <a:pt x="6522" y="21"/>
                    <a:pt x="6016" y="1"/>
                    <a:pt x="5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4893;p85">
              <a:extLst>
                <a:ext uri="{FF2B5EF4-FFF2-40B4-BE49-F238E27FC236}">
                  <a16:creationId xmlns:a16="http://schemas.microsoft.com/office/drawing/2014/main" id="{99092AF3-348E-F71F-6209-09A95152612D}"/>
                </a:ext>
              </a:extLst>
            </p:cNvPr>
            <p:cNvSpPr/>
            <p:nvPr/>
          </p:nvSpPr>
          <p:spPr>
            <a:xfrm>
              <a:off x="5206425" y="2682200"/>
              <a:ext cx="32550" cy="114200"/>
            </a:xfrm>
            <a:custGeom>
              <a:avLst/>
              <a:gdLst/>
              <a:ahLst/>
              <a:cxnLst/>
              <a:rect l="l" t="t" r="r" b="b"/>
              <a:pathLst>
                <a:path w="1302" h="4568" extrusionOk="0">
                  <a:moveTo>
                    <a:pt x="1228" y="0"/>
                  </a:moveTo>
                  <a:cubicBezTo>
                    <a:pt x="714" y="1014"/>
                    <a:pt x="0" y="2690"/>
                    <a:pt x="188" y="4393"/>
                  </a:cubicBezTo>
                  <a:lnTo>
                    <a:pt x="399" y="4567"/>
                  </a:lnTo>
                  <a:cubicBezTo>
                    <a:pt x="222" y="2892"/>
                    <a:pt x="736" y="1283"/>
                    <a:pt x="1302" y="59"/>
                  </a:cubicBezTo>
                  <a:lnTo>
                    <a:pt x="1228" y="0"/>
                  </a:lnTo>
                  <a:close/>
                </a:path>
              </a:pathLst>
            </a:custGeom>
            <a:solidFill>
              <a:srgbClr val="875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4894;p85">
              <a:extLst>
                <a:ext uri="{FF2B5EF4-FFF2-40B4-BE49-F238E27FC236}">
                  <a16:creationId xmlns:a16="http://schemas.microsoft.com/office/drawing/2014/main" id="{9B06F496-BBC4-FE5D-8350-1FF4A392FB31}"/>
                </a:ext>
              </a:extLst>
            </p:cNvPr>
            <p:cNvSpPr/>
            <p:nvPr/>
          </p:nvSpPr>
          <p:spPr>
            <a:xfrm>
              <a:off x="5091875" y="2592025"/>
              <a:ext cx="352450" cy="181025"/>
            </a:xfrm>
            <a:custGeom>
              <a:avLst/>
              <a:gdLst/>
              <a:ahLst/>
              <a:cxnLst/>
              <a:rect l="l" t="t" r="r" b="b"/>
              <a:pathLst>
                <a:path w="14098" h="7241" extrusionOk="0">
                  <a:moveTo>
                    <a:pt x="8386" y="1"/>
                  </a:moveTo>
                  <a:cubicBezTo>
                    <a:pt x="8353" y="1"/>
                    <a:pt x="8319" y="1"/>
                    <a:pt x="8285" y="2"/>
                  </a:cubicBezTo>
                  <a:cubicBezTo>
                    <a:pt x="5465" y="52"/>
                    <a:pt x="232" y="3033"/>
                    <a:pt x="143" y="4398"/>
                  </a:cubicBezTo>
                  <a:cubicBezTo>
                    <a:pt x="0" y="6577"/>
                    <a:pt x="1977" y="7025"/>
                    <a:pt x="1977" y="7025"/>
                  </a:cubicBezTo>
                  <a:cubicBezTo>
                    <a:pt x="1889" y="7082"/>
                    <a:pt x="1811" y="7154"/>
                    <a:pt x="1747" y="7239"/>
                  </a:cubicBezTo>
                  <a:cubicBezTo>
                    <a:pt x="1781" y="7240"/>
                    <a:pt x="1814" y="7241"/>
                    <a:pt x="1848" y="7241"/>
                  </a:cubicBezTo>
                  <a:cubicBezTo>
                    <a:pt x="2910" y="7241"/>
                    <a:pt x="4076" y="6556"/>
                    <a:pt x="4076" y="6556"/>
                  </a:cubicBezTo>
                  <a:cubicBezTo>
                    <a:pt x="4279" y="6848"/>
                    <a:pt x="4558" y="6965"/>
                    <a:pt x="4874" y="6965"/>
                  </a:cubicBezTo>
                  <a:cubicBezTo>
                    <a:pt x="6131" y="6965"/>
                    <a:pt x="7979" y="5119"/>
                    <a:pt x="7979" y="5119"/>
                  </a:cubicBezTo>
                  <a:cubicBezTo>
                    <a:pt x="8012" y="5831"/>
                    <a:pt x="8924" y="6354"/>
                    <a:pt x="10057" y="6354"/>
                  </a:cubicBezTo>
                  <a:cubicBezTo>
                    <a:pt x="10997" y="6354"/>
                    <a:pt x="12091" y="5994"/>
                    <a:pt x="12963" y="5084"/>
                  </a:cubicBezTo>
                  <a:cubicBezTo>
                    <a:pt x="13421" y="4605"/>
                    <a:pt x="13802" y="3910"/>
                    <a:pt x="14098" y="3135"/>
                  </a:cubicBezTo>
                  <a:cubicBezTo>
                    <a:pt x="13619" y="2864"/>
                    <a:pt x="12750" y="2811"/>
                    <a:pt x="12150" y="2811"/>
                  </a:cubicBezTo>
                  <a:cubicBezTo>
                    <a:pt x="11774" y="2811"/>
                    <a:pt x="11504" y="2832"/>
                    <a:pt x="11504" y="2832"/>
                  </a:cubicBezTo>
                  <a:cubicBezTo>
                    <a:pt x="12345" y="2034"/>
                    <a:pt x="11133" y="1"/>
                    <a:pt x="8386" y="1"/>
                  </a:cubicBezTo>
                  <a:close/>
                </a:path>
              </a:pathLst>
            </a:custGeom>
            <a:solidFill>
              <a:srgbClr val="5C463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4895;p85">
              <a:extLst>
                <a:ext uri="{FF2B5EF4-FFF2-40B4-BE49-F238E27FC236}">
                  <a16:creationId xmlns:a16="http://schemas.microsoft.com/office/drawing/2014/main" id="{987405FE-2DF2-C525-A414-17E9F1621DB3}"/>
                </a:ext>
              </a:extLst>
            </p:cNvPr>
            <p:cNvSpPr/>
            <p:nvPr/>
          </p:nvSpPr>
          <p:spPr>
            <a:xfrm>
              <a:off x="5323600" y="2715100"/>
              <a:ext cx="212375" cy="102450"/>
            </a:xfrm>
            <a:custGeom>
              <a:avLst/>
              <a:gdLst/>
              <a:ahLst/>
              <a:cxnLst/>
              <a:rect l="l" t="t" r="r" b="b"/>
              <a:pathLst>
                <a:path w="8495" h="4098" extrusionOk="0">
                  <a:moveTo>
                    <a:pt x="4220" y="1"/>
                  </a:moveTo>
                  <a:cubicBezTo>
                    <a:pt x="2392" y="1"/>
                    <a:pt x="0" y="49"/>
                    <a:pt x="0" y="942"/>
                  </a:cubicBezTo>
                  <a:cubicBezTo>
                    <a:pt x="0" y="1836"/>
                    <a:pt x="2638" y="4097"/>
                    <a:pt x="4466" y="4097"/>
                  </a:cubicBezTo>
                  <a:cubicBezTo>
                    <a:pt x="6293" y="4097"/>
                    <a:pt x="8494" y="3823"/>
                    <a:pt x="8494" y="2930"/>
                  </a:cubicBezTo>
                  <a:cubicBezTo>
                    <a:pt x="8494" y="2036"/>
                    <a:pt x="6047" y="1"/>
                    <a:pt x="42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4896;p85">
              <a:extLst>
                <a:ext uri="{FF2B5EF4-FFF2-40B4-BE49-F238E27FC236}">
                  <a16:creationId xmlns:a16="http://schemas.microsoft.com/office/drawing/2014/main" id="{C1EA7025-A5BF-DC42-75C3-EF60012409C6}"/>
                </a:ext>
              </a:extLst>
            </p:cNvPr>
            <p:cNvSpPr/>
            <p:nvPr/>
          </p:nvSpPr>
          <p:spPr>
            <a:xfrm>
              <a:off x="3716750" y="2677425"/>
              <a:ext cx="723850" cy="464525"/>
            </a:xfrm>
            <a:custGeom>
              <a:avLst/>
              <a:gdLst/>
              <a:ahLst/>
              <a:cxnLst/>
              <a:rect l="l" t="t" r="r" b="b"/>
              <a:pathLst>
                <a:path w="28954" h="18581" extrusionOk="0">
                  <a:moveTo>
                    <a:pt x="28954" y="0"/>
                  </a:moveTo>
                  <a:cubicBezTo>
                    <a:pt x="28954" y="1"/>
                    <a:pt x="22207" y="4366"/>
                    <a:pt x="17504" y="4366"/>
                  </a:cubicBezTo>
                  <a:cubicBezTo>
                    <a:pt x="17387" y="4366"/>
                    <a:pt x="17271" y="4364"/>
                    <a:pt x="17156" y="4358"/>
                  </a:cubicBezTo>
                  <a:cubicBezTo>
                    <a:pt x="17013" y="4351"/>
                    <a:pt x="16869" y="4348"/>
                    <a:pt x="16724" y="4348"/>
                  </a:cubicBezTo>
                  <a:cubicBezTo>
                    <a:pt x="12074" y="4348"/>
                    <a:pt x="6208" y="7811"/>
                    <a:pt x="4673" y="10025"/>
                  </a:cubicBezTo>
                  <a:cubicBezTo>
                    <a:pt x="3089" y="12308"/>
                    <a:pt x="494" y="16139"/>
                    <a:pt x="246" y="17036"/>
                  </a:cubicBezTo>
                  <a:cubicBezTo>
                    <a:pt x="0" y="17931"/>
                    <a:pt x="10662" y="18580"/>
                    <a:pt x="10662" y="18580"/>
                  </a:cubicBezTo>
                  <a:cubicBezTo>
                    <a:pt x="11363" y="15773"/>
                    <a:pt x="14986" y="10425"/>
                    <a:pt x="21086" y="9076"/>
                  </a:cubicBezTo>
                  <a:cubicBezTo>
                    <a:pt x="27186" y="7728"/>
                    <a:pt x="28954" y="1"/>
                    <a:pt x="289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4897;p85">
              <a:extLst>
                <a:ext uri="{FF2B5EF4-FFF2-40B4-BE49-F238E27FC236}">
                  <a16:creationId xmlns:a16="http://schemas.microsoft.com/office/drawing/2014/main" id="{6BA01F40-F625-7D5E-AABA-EFAA4EBFD3A8}"/>
                </a:ext>
              </a:extLst>
            </p:cNvPr>
            <p:cNvSpPr/>
            <p:nvPr/>
          </p:nvSpPr>
          <p:spPr>
            <a:xfrm>
              <a:off x="4085300" y="2920450"/>
              <a:ext cx="434750" cy="299050"/>
            </a:xfrm>
            <a:custGeom>
              <a:avLst/>
              <a:gdLst/>
              <a:ahLst/>
              <a:cxnLst/>
              <a:rect l="l" t="t" r="r" b="b"/>
              <a:pathLst>
                <a:path w="17390" h="11962" extrusionOk="0">
                  <a:moveTo>
                    <a:pt x="17390" y="1"/>
                  </a:moveTo>
                  <a:cubicBezTo>
                    <a:pt x="17390" y="1"/>
                    <a:pt x="13394" y="2585"/>
                    <a:pt x="10609" y="2585"/>
                  </a:cubicBezTo>
                  <a:cubicBezTo>
                    <a:pt x="10540" y="2585"/>
                    <a:pt x="10471" y="2584"/>
                    <a:pt x="10403" y="2580"/>
                  </a:cubicBezTo>
                  <a:cubicBezTo>
                    <a:pt x="10319" y="2576"/>
                    <a:pt x="10233" y="2574"/>
                    <a:pt x="10147" y="2574"/>
                  </a:cubicBezTo>
                  <a:cubicBezTo>
                    <a:pt x="7393" y="2574"/>
                    <a:pt x="3922" y="4624"/>
                    <a:pt x="3012" y="5935"/>
                  </a:cubicBezTo>
                  <a:cubicBezTo>
                    <a:pt x="2074" y="7287"/>
                    <a:pt x="294" y="10874"/>
                    <a:pt x="147" y="11405"/>
                  </a:cubicBezTo>
                  <a:cubicBezTo>
                    <a:pt x="0" y="11936"/>
                    <a:pt x="6826" y="11962"/>
                    <a:pt x="6826" y="11962"/>
                  </a:cubicBezTo>
                  <a:cubicBezTo>
                    <a:pt x="7241" y="10301"/>
                    <a:pt x="9119" y="6172"/>
                    <a:pt x="12731" y="5374"/>
                  </a:cubicBezTo>
                  <a:cubicBezTo>
                    <a:pt x="16342" y="4575"/>
                    <a:pt x="17390" y="1"/>
                    <a:pt x="17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4898;p85">
              <a:extLst>
                <a:ext uri="{FF2B5EF4-FFF2-40B4-BE49-F238E27FC236}">
                  <a16:creationId xmlns:a16="http://schemas.microsoft.com/office/drawing/2014/main" id="{3D51DC6D-0749-C45B-6C16-E178EDFADC24}"/>
                </a:ext>
              </a:extLst>
            </p:cNvPr>
            <p:cNvSpPr/>
            <p:nvPr/>
          </p:nvSpPr>
          <p:spPr>
            <a:xfrm>
              <a:off x="4163550" y="3069900"/>
              <a:ext cx="43300" cy="144450"/>
            </a:xfrm>
            <a:custGeom>
              <a:avLst/>
              <a:gdLst/>
              <a:ahLst/>
              <a:cxnLst/>
              <a:rect l="l" t="t" r="r" b="b"/>
              <a:pathLst>
                <a:path w="1732" h="5778" extrusionOk="0">
                  <a:moveTo>
                    <a:pt x="1" y="0"/>
                  </a:moveTo>
                  <a:lnTo>
                    <a:pt x="1" y="0"/>
                  </a:lnTo>
                  <a:cubicBezTo>
                    <a:pt x="1" y="1"/>
                    <a:pt x="1170" y="4415"/>
                    <a:pt x="1042" y="5778"/>
                  </a:cubicBezTo>
                  <a:lnTo>
                    <a:pt x="1731" y="5732"/>
                  </a:lnTo>
                  <a:cubicBezTo>
                    <a:pt x="1376" y="2700"/>
                    <a:pt x="1" y="1"/>
                    <a:pt x="1" y="0"/>
                  </a:cubicBezTo>
                  <a:close/>
                </a:path>
              </a:pathLst>
            </a:custGeom>
            <a:solidFill>
              <a:srgbClr val="A5B6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4899;p85">
              <a:extLst>
                <a:ext uri="{FF2B5EF4-FFF2-40B4-BE49-F238E27FC236}">
                  <a16:creationId xmlns:a16="http://schemas.microsoft.com/office/drawing/2014/main" id="{56A3F6BA-46C7-6B53-3014-E1C1191C81A5}"/>
                </a:ext>
              </a:extLst>
            </p:cNvPr>
            <p:cNvSpPr/>
            <p:nvPr/>
          </p:nvSpPr>
          <p:spPr>
            <a:xfrm>
              <a:off x="4151975" y="3084475"/>
              <a:ext cx="48150" cy="131850"/>
            </a:xfrm>
            <a:custGeom>
              <a:avLst/>
              <a:gdLst/>
              <a:ahLst/>
              <a:cxnLst/>
              <a:rect l="l" t="t" r="r" b="b"/>
              <a:pathLst>
                <a:path w="1926" h="5274" extrusionOk="0">
                  <a:moveTo>
                    <a:pt x="1" y="0"/>
                  </a:moveTo>
                  <a:cubicBezTo>
                    <a:pt x="1" y="1"/>
                    <a:pt x="1333" y="3994"/>
                    <a:pt x="1282" y="5273"/>
                  </a:cubicBezTo>
                  <a:lnTo>
                    <a:pt x="1925" y="5155"/>
                  </a:lnTo>
                  <a:cubicBezTo>
                    <a:pt x="1436" y="2379"/>
                    <a:pt x="1" y="1"/>
                    <a:pt x="1" y="0"/>
                  </a:cubicBezTo>
                  <a:close/>
                </a:path>
              </a:pathLst>
            </a:custGeom>
            <a:solidFill>
              <a:srgbClr val="A5B6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4900;p85">
              <a:extLst>
                <a:ext uri="{FF2B5EF4-FFF2-40B4-BE49-F238E27FC236}">
                  <a16:creationId xmlns:a16="http://schemas.microsoft.com/office/drawing/2014/main" id="{304C56E9-968A-66A5-D130-5075F045CCD0}"/>
                </a:ext>
              </a:extLst>
            </p:cNvPr>
            <p:cNvSpPr/>
            <p:nvPr/>
          </p:nvSpPr>
          <p:spPr>
            <a:xfrm>
              <a:off x="4137900" y="3106125"/>
              <a:ext cx="48250" cy="113725"/>
            </a:xfrm>
            <a:custGeom>
              <a:avLst/>
              <a:gdLst/>
              <a:ahLst/>
              <a:cxnLst/>
              <a:rect l="l" t="t" r="r" b="b"/>
              <a:pathLst>
                <a:path w="1930" h="4549" extrusionOk="0">
                  <a:moveTo>
                    <a:pt x="1" y="0"/>
                  </a:moveTo>
                  <a:cubicBezTo>
                    <a:pt x="1" y="1"/>
                    <a:pt x="1342" y="3437"/>
                    <a:pt x="1297" y="4549"/>
                  </a:cubicBezTo>
                  <a:lnTo>
                    <a:pt x="1930" y="4412"/>
                  </a:lnTo>
                  <a:cubicBezTo>
                    <a:pt x="1441" y="2022"/>
                    <a:pt x="1" y="1"/>
                    <a:pt x="1" y="0"/>
                  </a:cubicBezTo>
                  <a:close/>
                </a:path>
              </a:pathLst>
            </a:custGeom>
            <a:solidFill>
              <a:srgbClr val="A5B6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4901;p85">
              <a:extLst>
                <a:ext uri="{FF2B5EF4-FFF2-40B4-BE49-F238E27FC236}">
                  <a16:creationId xmlns:a16="http://schemas.microsoft.com/office/drawing/2014/main" id="{9FB47F9A-2667-5101-6253-492BC7870663}"/>
                </a:ext>
              </a:extLst>
            </p:cNvPr>
            <p:cNvSpPr/>
            <p:nvPr/>
          </p:nvSpPr>
          <p:spPr>
            <a:xfrm>
              <a:off x="4122150" y="3118350"/>
              <a:ext cx="50925" cy="104550"/>
            </a:xfrm>
            <a:custGeom>
              <a:avLst/>
              <a:gdLst/>
              <a:ahLst/>
              <a:cxnLst/>
              <a:rect l="l" t="t" r="r" b="b"/>
              <a:pathLst>
                <a:path w="2037" h="4182" extrusionOk="0">
                  <a:moveTo>
                    <a:pt x="0" y="0"/>
                  </a:moveTo>
                  <a:cubicBezTo>
                    <a:pt x="0" y="1"/>
                    <a:pt x="1428" y="3149"/>
                    <a:pt x="1409" y="4181"/>
                  </a:cubicBezTo>
                  <a:lnTo>
                    <a:pt x="2037" y="4035"/>
                  </a:lnTo>
                  <a:cubicBezTo>
                    <a:pt x="1489" y="1837"/>
                    <a:pt x="0" y="1"/>
                    <a:pt x="0" y="0"/>
                  </a:cubicBezTo>
                  <a:close/>
                </a:path>
              </a:pathLst>
            </a:custGeom>
            <a:solidFill>
              <a:srgbClr val="A5B6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4902;p85">
              <a:extLst>
                <a:ext uri="{FF2B5EF4-FFF2-40B4-BE49-F238E27FC236}">
                  <a16:creationId xmlns:a16="http://schemas.microsoft.com/office/drawing/2014/main" id="{5243278D-881A-2826-FBD6-BFFB40262385}"/>
                </a:ext>
              </a:extLst>
            </p:cNvPr>
            <p:cNvSpPr/>
            <p:nvPr/>
          </p:nvSpPr>
          <p:spPr>
            <a:xfrm>
              <a:off x="4192175" y="3088775"/>
              <a:ext cx="27700" cy="124500"/>
            </a:xfrm>
            <a:custGeom>
              <a:avLst/>
              <a:gdLst/>
              <a:ahLst/>
              <a:cxnLst/>
              <a:rect l="l" t="t" r="r" b="b"/>
              <a:pathLst>
                <a:path w="1108" h="4980" extrusionOk="0">
                  <a:moveTo>
                    <a:pt x="0" y="1"/>
                  </a:moveTo>
                  <a:cubicBezTo>
                    <a:pt x="0" y="1"/>
                    <a:pt x="709" y="3780"/>
                    <a:pt x="475" y="4980"/>
                  </a:cubicBezTo>
                  <a:lnTo>
                    <a:pt x="1108" y="4846"/>
                  </a:lnTo>
                  <a:cubicBezTo>
                    <a:pt x="1049" y="2248"/>
                    <a:pt x="0" y="1"/>
                    <a:pt x="0" y="1"/>
                  </a:cubicBezTo>
                  <a:close/>
                </a:path>
              </a:pathLst>
            </a:custGeom>
            <a:solidFill>
              <a:srgbClr val="A5B6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4903;p85">
              <a:extLst>
                <a:ext uri="{FF2B5EF4-FFF2-40B4-BE49-F238E27FC236}">
                  <a16:creationId xmlns:a16="http://schemas.microsoft.com/office/drawing/2014/main" id="{DA6A243F-F7D8-35BF-FDD4-08BF277B4CA2}"/>
                </a:ext>
              </a:extLst>
            </p:cNvPr>
            <p:cNvSpPr/>
            <p:nvPr/>
          </p:nvSpPr>
          <p:spPr>
            <a:xfrm>
              <a:off x="3722625" y="2364325"/>
              <a:ext cx="791525" cy="850025"/>
            </a:xfrm>
            <a:custGeom>
              <a:avLst/>
              <a:gdLst/>
              <a:ahLst/>
              <a:cxnLst/>
              <a:rect l="l" t="t" r="r" b="b"/>
              <a:pathLst>
                <a:path w="31661" h="34001" extrusionOk="0">
                  <a:moveTo>
                    <a:pt x="31660" y="0"/>
                  </a:moveTo>
                  <a:lnTo>
                    <a:pt x="31660" y="0"/>
                  </a:lnTo>
                  <a:cubicBezTo>
                    <a:pt x="31660" y="1"/>
                    <a:pt x="24333" y="8071"/>
                    <a:pt x="18330" y="8953"/>
                  </a:cubicBezTo>
                  <a:cubicBezTo>
                    <a:pt x="8607" y="10380"/>
                    <a:pt x="1" y="24161"/>
                    <a:pt x="541" y="33773"/>
                  </a:cubicBezTo>
                  <a:cubicBezTo>
                    <a:pt x="1019" y="33944"/>
                    <a:pt x="2480" y="34001"/>
                    <a:pt x="4215" y="34001"/>
                  </a:cubicBezTo>
                  <a:cubicBezTo>
                    <a:pt x="7684" y="34001"/>
                    <a:pt x="12249" y="33773"/>
                    <a:pt x="12249" y="33773"/>
                  </a:cubicBezTo>
                  <a:cubicBezTo>
                    <a:pt x="11779" y="26481"/>
                    <a:pt x="14367" y="14784"/>
                    <a:pt x="21572" y="11394"/>
                  </a:cubicBezTo>
                  <a:cubicBezTo>
                    <a:pt x="28777" y="8004"/>
                    <a:pt x="31660" y="1"/>
                    <a:pt x="316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4904;p85">
              <a:extLst>
                <a:ext uri="{FF2B5EF4-FFF2-40B4-BE49-F238E27FC236}">
                  <a16:creationId xmlns:a16="http://schemas.microsoft.com/office/drawing/2014/main" id="{A505F157-8AC1-50B7-17A3-F5B6EADE55C8}"/>
                </a:ext>
              </a:extLst>
            </p:cNvPr>
            <p:cNvSpPr/>
            <p:nvPr/>
          </p:nvSpPr>
          <p:spPr>
            <a:xfrm>
              <a:off x="3623725" y="2629625"/>
              <a:ext cx="544500" cy="584750"/>
            </a:xfrm>
            <a:custGeom>
              <a:avLst/>
              <a:gdLst/>
              <a:ahLst/>
              <a:cxnLst/>
              <a:rect l="l" t="t" r="r" b="b"/>
              <a:pathLst>
                <a:path w="21780" h="23390" extrusionOk="0">
                  <a:moveTo>
                    <a:pt x="21780" y="0"/>
                  </a:moveTo>
                  <a:cubicBezTo>
                    <a:pt x="21780" y="1"/>
                    <a:pt x="16741" y="5552"/>
                    <a:pt x="12609" y="6158"/>
                  </a:cubicBezTo>
                  <a:cubicBezTo>
                    <a:pt x="5921" y="7139"/>
                    <a:pt x="0" y="16621"/>
                    <a:pt x="373" y="23233"/>
                  </a:cubicBezTo>
                  <a:cubicBezTo>
                    <a:pt x="701" y="23351"/>
                    <a:pt x="1701" y="23390"/>
                    <a:pt x="2889" y="23390"/>
                  </a:cubicBezTo>
                  <a:cubicBezTo>
                    <a:pt x="5277" y="23390"/>
                    <a:pt x="8427" y="23232"/>
                    <a:pt x="8427" y="23232"/>
                  </a:cubicBezTo>
                  <a:cubicBezTo>
                    <a:pt x="8102" y="18216"/>
                    <a:pt x="9883" y="10169"/>
                    <a:pt x="14839" y="7836"/>
                  </a:cubicBezTo>
                  <a:cubicBezTo>
                    <a:pt x="19797" y="5504"/>
                    <a:pt x="21780" y="1"/>
                    <a:pt x="21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4905;p85">
              <a:extLst>
                <a:ext uri="{FF2B5EF4-FFF2-40B4-BE49-F238E27FC236}">
                  <a16:creationId xmlns:a16="http://schemas.microsoft.com/office/drawing/2014/main" id="{B7985DC8-34B3-25D9-CE9E-DE34B73A85BF}"/>
                </a:ext>
              </a:extLst>
            </p:cNvPr>
            <p:cNvSpPr/>
            <p:nvPr/>
          </p:nvSpPr>
          <p:spPr>
            <a:xfrm>
              <a:off x="4067150" y="2442600"/>
              <a:ext cx="516775" cy="346825"/>
            </a:xfrm>
            <a:custGeom>
              <a:avLst/>
              <a:gdLst/>
              <a:ahLst/>
              <a:cxnLst/>
              <a:rect l="l" t="t" r="r" b="b"/>
              <a:pathLst>
                <a:path w="20671" h="13873" extrusionOk="0">
                  <a:moveTo>
                    <a:pt x="11001" y="0"/>
                  </a:moveTo>
                  <a:cubicBezTo>
                    <a:pt x="10701" y="0"/>
                    <a:pt x="10382" y="18"/>
                    <a:pt x="10043" y="56"/>
                  </a:cubicBezTo>
                  <a:cubicBezTo>
                    <a:pt x="6486" y="464"/>
                    <a:pt x="7836" y="2448"/>
                    <a:pt x="7836" y="2448"/>
                  </a:cubicBezTo>
                  <a:cubicBezTo>
                    <a:pt x="7836" y="2448"/>
                    <a:pt x="2928" y="4025"/>
                    <a:pt x="2072" y="5093"/>
                  </a:cubicBezTo>
                  <a:cubicBezTo>
                    <a:pt x="1216" y="6160"/>
                    <a:pt x="4189" y="6822"/>
                    <a:pt x="4189" y="6822"/>
                  </a:cubicBezTo>
                  <a:cubicBezTo>
                    <a:pt x="4189" y="6822"/>
                    <a:pt x="2522" y="7025"/>
                    <a:pt x="1262" y="8907"/>
                  </a:cubicBezTo>
                  <a:cubicBezTo>
                    <a:pt x="0" y="10789"/>
                    <a:pt x="4143" y="11807"/>
                    <a:pt x="4143" y="11807"/>
                  </a:cubicBezTo>
                  <a:cubicBezTo>
                    <a:pt x="3146" y="12663"/>
                    <a:pt x="7198" y="13873"/>
                    <a:pt x="9935" y="13873"/>
                  </a:cubicBezTo>
                  <a:cubicBezTo>
                    <a:pt x="10286" y="13873"/>
                    <a:pt x="10616" y="13853"/>
                    <a:pt x="10911" y="13810"/>
                  </a:cubicBezTo>
                  <a:cubicBezTo>
                    <a:pt x="14378" y="13300"/>
                    <a:pt x="18694" y="11576"/>
                    <a:pt x="18914" y="9366"/>
                  </a:cubicBezTo>
                  <a:cubicBezTo>
                    <a:pt x="19056" y="7949"/>
                    <a:pt x="18014" y="7738"/>
                    <a:pt x="18014" y="7738"/>
                  </a:cubicBezTo>
                  <a:cubicBezTo>
                    <a:pt x="18014" y="7738"/>
                    <a:pt x="20671" y="6466"/>
                    <a:pt x="20446" y="5245"/>
                  </a:cubicBezTo>
                  <a:cubicBezTo>
                    <a:pt x="20311" y="4513"/>
                    <a:pt x="19689" y="4366"/>
                    <a:pt x="19214" y="4366"/>
                  </a:cubicBezTo>
                  <a:cubicBezTo>
                    <a:pt x="18897" y="4366"/>
                    <a:pt x="18645" y="4431"/>
                    <a:pt x="18645" y="4431"/>
                  </a:cubicBezTo>
                  <a:cubicBezTo>
                    <a:pt x="18645" y="4431"/>
                    <a:pt x="19860" y="3210"/>
                    <a:pt x="18825" y="1990"/>
                  </a:cubicBezTo>
                  <a:cubicBezTo>
                    <a:pt x="18381" y="1466"/>
                    <a:pt x="17622" y="1317"/>
                    <a:pt x="16900" y="1317"/>
                  </a:cubicBezTo>
                  <a:cubicBezTo>
                    <a:pt x="15939" y="1317"/>
                    <a:pt x="15043" y="1582"/>
                    <a:pt x="15043" y="1582"/>
                  </a:cubicBezTo>
                  <a:cubicBezTo>
                    <a:pt x="15043" y="1582"/>
                    <a:pt x="13861" y="0"/>
                    <a:pt x="110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4906;p85">
              <a:extLst>
                <a:ext uri="{FF2B5EF4-FFF2-40B4-BE49-F238E27FC236}">
                  <a16:creationId xmlns:a16="http://schemas.microsoft.com/office/drawing/2014/main" id="{60AD9855-EC56-FAA4-7F21-6D08E40E779C}"/>
                </a:ext>
              </a:extLst>
            </p:cNvPr>
            <p:cNvSpPr/>
            <p:nvPr/>
          </p:nvSpPr>
          <p:spPr>
            <a:xfrm>
              <a:off x="4289450" y="3111225"/>
              <a:ext cx="132925" cy="105950"/>
            </a:xfrm>
            <a:custGeom>
              <a:avLst/>
              <a:gdLst/>
              <a:ahLst/>
              <a:cxnLst/>
              <a:rect l="l" t="t" r="r" b="b"/>
              <a:pathLst>
                <a:path w="5317" h="4238" extrusionOk="0">
                  <a:moveTo>
                    <a:pt x="3188" y="0"/>
                  </a:moveTo>
                  <a:cubicBezTo>
                    <a:pt x="2604" y="0"/>
                    <a:pt x="2265" y="376"/>
                    <a:pt x="2265" y="376"/>
                  </a:cubicBezTo>
                  <a:cubicBezTo>
                    <a:pt x="2265" y="376"/>
                    <a:pt x="2149" y="246"/>
                    <a:pt x="1816" y="246"/>
                  </a:cubicBezTo>
                  <a:cubicBezTo>
                    <a:pt x="1660" y="246"/>
                    <a:pt x="1458" y="275"/>
                    <a:pt x="1198" y="358"/>
                  </a:cubicBezTo>
                  <a:cubicBezTo>
                    <a:pt x="435" y="602"/>
                    <a:pt x="518" y="1607"/>
                    <a:pt x="518" y="1607"/>
                  </a:cubicBezTo>
                  <a:cubicBezTo>
                    <a:pt x="1" y="2297"/>
                    <a:pt x="116" y="4020"/>
                    <a:pt x="1356" y="4237"/>
                  </a:cubicBezTo>
                  <a:lnTo>
                    <a:pt x="4683" y="4128"/>
                  </a:lnTo>
                  <a:cubicBezTo>
                    <a:pt x="5317" y="3745"/>
                    <a:pt x="4722" y="2688"/>
                    <a:pt x="4722" y="2688"/>
                  </a:cubicBezTo>
                  <a:cubicBezTo>
                    <a:pt x="4722" y="2688"/>
                    <a:pt x="5149" y="816"/>
                    <a:pt x="3943" y="198"/>
                  </a:cubicBezTo>
                  <a:cubicBezTo>
                    <a:pt x="3660" y="53"/>
                    <a:pt x="3407" y="0"/>
                    <a:pt x="31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4907;p85">
              <a:extLst>
                <a:ext uri="{FF2B5EF4-FFF2-40B4-BE49-F238E27FC236}">
                  <a16:creationId xmlns:a16="http://schemas.microsoft.com/office/drawing/2014/main" id="{64B94D1F-7F7D-6402-84BB-C7AFD6CED440}"/>
                </a:ext>
              </a:extLst>
            </p:cNvPr>
            <p:cNvSpPr/>
            <p:nvPr/>
          </p:nvSpPr>
          <p:spPr>
            <a:xfrm>
              <a:off x="4295950" y="3115425"/>
              <a:ext cx="126425" cy="101750"/>
            </a:xfrm>
            <a:custGeom>
              <a:avLst/>
              <a:gdLst/>
              <a:ahLst/>
              <a:cxnLst/>
              <a:rect l="l" t="t" r="r" b="b"/>
              <a:pathLst>
                <a:path w="5057" h="4070" extrusionOk="0">
                  <a:moveTo>
                    <a:pt x="3620" y="1"/>
                  </a:moveTo>
                  <a:lnTo>
                    <a:pt x="3620" y="1"/>
                  </a:lnTo>
                  <a:cubicBezTo>
                    <a:pt x="3888" y="1250"/>
                    <a:pt x="3273" y="2523"/>
                    <a:pt x="2108" y="2985"/>
                  </a:cubicBezTo>
                  <a:cubicBezTo>
                    <a:pt x="1817" y="3099"/>
                    <a:pt x="1516" y="3154"/>
                    <a:pt x="1218" y="3154"/>
                  </a:cubicBezTo>
                  <a:cubicBezTo>
                    <a:pt x="794" y="3154"/>
                    <a:pt x="376" y="3043"/>
                    <a:pt x="1" y="2840"/>
                  </a:cubicBezTo>
                  <a:lnTo>
                    <a:pt x="1" y="2840"/>
                  </a:lnTo>
                  <a:cubicBezTo>
                    <a:pt x="101" y="3420"/>
                    <a:pt x="442" y="3955"/>
                    <a:pt x="1096" y="4069"/>
                  </a:cubicBezTo>
                  <a:lnTo>
                    <a:pt x="4423" y="3961"/>
                  </a:lnTo>
                  <a:cubicBezTo>
                    <a:pt x="5057" y="3577"/>
                    <a:pt x="4462" y="2522"/>
                    <a:pt x="4462" y="2522"/>
                  </a:cubicBezTo>
                  <a:cubicBezTo>
                    <a:pt x="4462" y="2522"/>
                    <a:pt x="4889" y="648"/>
                    <a:pt x="3683" y="31"/>
                  </a:cubicBezTo>
                  <a:cubicBezTo>
                    <a:pt x="3663" y="21"/>
                    <a:pt x="3642" y="10"/>
                    <a:pt x="3620" y="1"/>
                  </a:cubicBezTo>
                  <a:close/>
                </a:path>
              </a:pathLst>
            </a:custGeom>
            <a:solidFill>
              <a:srgbClr val="5C463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4908;p85">
              <a:extLst>
                <a:ext uri="{FF2B5EF4-FFF2-40B4-BE49-F238E27FC236}">
                  <a16:creationId xmlns:a16="http://schemas.microsoft.com/office/drawing/2014/main" id="{0C292D67-34B9-16AA-6FF9-B6EC3B0BA75D}"/>
                </a:ext>
              </a:extLst>
            </p:cNvPr>
            <p:cNvSpPr/>
            <p:nvPr/>
          </p:nvSpPr>
          <p:spPr>
            <a:xfrm>
              <a:off x="5146825" y="3092975"/>
              <a:ext cx="205225" cy="124200"/>
            </a:xfrm>
            <a:custGeom>
              <a:avLst/>
              <a:gdLst/>
              <a:ahLst/>
              <a:cxnLst/>
              <a:rect l="l" t="t" r="r" b="b"/>
              <a:pathLst>
                <a:path w="8209" h="4968" extrusionOk="0">
                  <a:moveTo>
                    <a:pt x="5297" y="1"/>
                  </a:moveTo>
                  <a:cubicBezTo>
                    <a:pt x="4287" y="1"/>
                    <a:pt x="4007" y="337"/>
                    <a:pt x="4007" y="337"/>
                  </a:cubicBezTo>
                  <a:cubicBezTo>
                    <a:pt x="4007" y="337"/>
                    <a:pt x="3557" y="17"/>
                    <a:pt x="2867" y="17"/>
                  </a:cubicBezTo>
                  <a:cubicBezTo>
                    <a:pt x="2458" y="17"/>
                    <a:pt x="1964" y="130"/>
                    <a:pt x="1431" y="489"/>
                  </a:cubicBezTo>
                  <a:cubicBezTo>
                    <a:pt x="0" y="1455"/>
                    <a:pt x="954" y="3440"/>
                    <a:pt x="954" y="3440"/>
                  </a:cubicBezTo>
                  <a:cubicBezTo>
                    <a:pt x="954" y="3440"/>
                    <a:pt x="477" y="4507"/>
                    <a:pt x="1288" y="4864"/>
                  </a:cubicBezTo>
                  <a:lnTo>
                    <a:pt x="5868" y="4967"/>
                  </a:lnTo>
                  <a:cubicBezTo>
                    <a:pt x="7970" y="4712"/>
                    <a:pt x="8208" y="2524"/>
                    <a:pt x="7205" y="1660"/>
                  </a:cubicBezTo>
                  <a:cubicBezTo>
                    <a:pt x="7205" y="1660"/>
                    <a:pt x="7348" y="185"/>
                    <a:pt x="5868" y="33"/>
                  </a:cubicBezTo>
                  <a:cubicBezTo>
                    <a:pt x="5656" y="10"/>
                    <a:pt x="5466" y="1"/>
                    <a:pt x="52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4909;p85">
              <a:extLst>
                <a:ext uri="{FF2B5EF4-FFF2-40B4-BE49-F238E27FC236}">
                  <a16:creationId xmlns:a16="http://schemas.microsoft.com/office/drawing/2014/main" id="{E9ADD03C-0971-F7B6-8D10-1F84CBE7C360}"/>
                </a:ext>
              </a:extLst>
            </p:cNvPr>
            <p:cNvSpPr/>
            <p:nvPr/>
          </p:nvSpPr>
          <p:spPr>
            <a:xfrm>
              <a:off x="4375600" y="3092975"/>
              <a:ext cx="193675" cy="124200"/>
            </a:xfrm>
            <a:custGeom>
              <a:avLst/>
              <a:gdLst/>
              <a:ahLst/>
              <a:cxnLst/>
              <a:rect l="l" t="t" r="r" b="b"/>
              <a:pathLst>
                <a:path w="7747" h="4968" extrusionOk="0">
                  <a:moveTo>
                    <a:pt x="2747" y="1"/>
                  </a:moveTo>
                  <a:cubicBezTo>
                    <a:pt x="2587" y="1"/>
                    <a:pt x="2408" y="10"/>
                    <a:pt x="2208" y="33"/>
                  </a:cubicBezTo>
                  <a:cubicBezTo>
                    <a:pt x="813" y="185"/>
                    <a:pt x="946" y="1660"/>
                    <a:pt x="946" y="1660"/>
                  </a:cubicBezTo>
                  <a:cubicBezTo>
                    <a:pt x="0" y="2524"/>
                    <a:pt x="227" y="4712"/>
                    <a:pt x="2208" y="4967"/>
                  </a:cubicBezTo>
                  <a:lnTo>
                    <a:pt x="6530" y="4864"/>
                  </a:lnTo>
                  <a:cubicBezTo>
                    <a:pt x="7296" y="4507"/>
                    <a:pt x="6845" y="3440"/>
                    <a:pt x="6845" y="3440"/>
                  </a:cubicBezTo>
                  <a:cubicBezTo>
                    <a:pt x="6845" y="3440"/>
                    <a:pt x="7747" y="1455"/>
                    <a:pt x="6396" y="489"/>
                  </a:cubicBezTo>
                  <a:cubicBezTo>
                    <a:pt x="5893" y="130"/>
                    <a:pt x="5427" y="17"/>
                    <a:pt x="5040" y="17"/>
                  </a:cubicBezTo>
                  <a:cubicBezTo>
                    <a:pt x="4390" y="17"/>
                    <a:pt x="3964" y="337"/>
                    <a:pt x="3964" y="337"/>
                  </a:cubicBezTo>
                  <a:cubicBezTo>
                    <a:pt x="3964" y="337"/>
                    <a:pt x="3699" y="1"/>
                    <a:pt x="27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4910;p85">
              <a:extLst>
                <a:ext uri="{FF2B5EF4-FFF2-40B4-BE49-F238E27FC236}">
                  <a16:creationId xmlns:a16="http://schemas.microsoft.com/office/drawing/2014/main" id="{0A4473AB-E493-8435-14AE-03E2BAAFE138}"/>
                </a:ext>
              </a:extLst>
            </p:cNvPr>
            <p:cNvSpPr/>
            <p:nvPr/>
          </p:nvSpPr>
          <p:spPr>
            <a:xfrm>
              <a:off x="4390475" y="3099475"/>
              <a:ext cx="178800" cy="117700"/>
            </a:xfrm>
            <a:custGeom>
              <a:avLst/>
              <a:gdLst/>
              <a:ahLst/>
              <a:cxnLst/>
              <a:rect l="l" t="t" r="r" b="b"/>
              <a:pathLst>
                <a:path w="7152" h="4708" extrusionOk="0">
                  <a:moveTo>
                    <a:pt x="5420" y="0"/>
                  </a:moveTo>
                  <a:cubicBezTo>
                    <a:pt x="5018" y="995"/>
                    <a:pt x="3895" y="2088"/>
                    <a:pt x="2362" y="2843"/>
                  </a:cubicBezTo>
                  <a:cubicBezTo>
                    <a:pt x="1554" y="3243"/>
                    <a:pt x="741" y="3493"/>
                    <a:pt x="1" y="3600"/>
                  </a:cubicBezTo>
                  <a:cubicBezTo>
                    <a:pt x="256" y="4150"/>
                    <a:pt x="777" y="4599"/>
                    <a:pt x="1613" y="4707"/>
                  </a:cubicBezTo>
                  <a:lnTo>
                    <a:pt x="5935" y="4606"/>
                  </a:lnTo>
                  <a:cubicBezTo>
                    <a:pt x="6701" y="4250"/>
                    <a:pt x="6250" y="3181"/>
                    <a:pt x="6250" y="3181"/>
                  </a:cubicBezTo>
                  <a:cubicBezTo>
                    <a:pt x="6250" y="3181"/>
                    <a:pt x="7152" y="1197"/>
                    <a:pt x="5801" y="231"/>
                  </a:cubicBezTo>
                  <a:cubicBezTo>
                    <a:pt x="5680" y="143"/>
                    <a:pt x="5552" y="66"/>
                    <a:pt x="5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4911;p85">
              <a:extLst>
                <a:ext uri="{FF2B5EF4-FFF2-40B4-BE49-F238E27FC236}">
                  <a16:creationId xmlns:a16="http://schemas.microsoft.com/office/drawing/2014/main" id="{E703DBC1-C8F4-EB96-B1DD-6774C50B0F18}"/>
                </a:ext>
              </a:extLst>
            </p:cNvPr>
            <p:cNvSpPr/>
            <p:nvPr/>
          </p:nvSpPr>
          <p:spPr>
            <a:xfrm>
              <a:off x="4674175" y="2589850"/>
              <a:ext cx="643975" cy="311400"/>
            </a:xfrm>
            <a:custGeom>
              <a:avLst/>
              <a:gdLst/>
              <a:ahLst/>
              <a:cxnLst/>
              <a:rect l="l" t="t" r="r" b="b"/>
              <a:pathLst>
                <a:path w="25759" h="12456" extrusionOk="0">
                  <a:moveTo>
                    <a:pt x="16753" y="1"/>
                  </a:moveTo>
                  <a:lnTo>
                    <a:pt x="0" y="355"/>
                  </a:lnTo>
                  <a:lnTo>
                    <a:pt x="25553" y="12456"/>
                  </a:lnTo>
                  <a:lnTo>
                    <a:pt x="25759" y="11760"/>
                  </a:lnTo>
                  <a:lnTo>
                    <a:pt x="167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4912;p85">
              <a:extLst>
                <a:ext uri="{FF2B5EF4-FFF2-40B4-BE49-F238E27FC236}">
                  <a16:creationId xmlns:a16="http://schemas.microsoft.com/office/drawing/2014/main" id="{2CBF5E82-B996-9BB2-BC12-2D0858D90FD1}"/>
                </a:ext>
              </a:extLst>
            </p:cNvPr>
            <p:cNvSpPr/>
            <p:nvPr/>
          </p:nvSpPr>
          <p:spPr>
            <a:xfrm>
              <a:off x="4669050" y="2607275"/>
              <a:ext cx="643950" cy="293975"/>
            </a:xfrm>
            <a:custGeom>
              <a:avLst/>
              <a:gdLst/>
              <a:ahLst/>
              <a:cxnLst/>
              <a:rect l="l" t="t" r="r" b="b"/>
              <a:pathLst>
                <a:path w="25758" h="11759" extrusionOk="0">
                  <a:moveTo>
                    <a:pt x="16752" y="1"/>
                  </a:moveTo>
                  <a:lnTo>
                    <a:pt x="0" y="353"/>
                  </a:lnTo>
                  <a:lnTo>
                    <a:pt x="7310" y="11759"/>
                  </a:lnTo>
                  <a:lnTo>
                    <a:pt x="25758" y="11759"/>
                  </a:lnTo>
                  <a:lnTo>
                    <a:pt x="16752" y="1"/>
                  </a:lnTo>
                  <a:close/>
                </a:path>
              </a:pathLst>
            </a:custGeom>
            <a:solidFill>
              <a:srgbClr val="5C463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4913;p85">
              <a:extLst>
                <a:ext uri="{FF2B5EF4-FFF2-40B4-BE49-F238E27FC236}">
                  <a16:creationId xmlns:a16="http://schemas.microsoft.com/office/drawing/2014/main" id="{858AAA0C-8CAE-8BCE-3C37-A59E8B224466}"/>
                </a:ext>
              </a:extLst>
            </p:cNvPr>
            <p:cNvSpPr/>
            <p:nvPr/>
          </p:nvSpPr>
          <p:spPr>
            <a:xfrm>
              <a:off x="4529875" y="2906850"/>
              <a:ext cx="371550" cy="317925"/>
            </a:xfrm>
            <a:custGeom>
              <a:avLst/>
              <a:gdLst/>
              <a:ahLst/>
              <a:cxnLst/>
              <a:rect l="l" t="t" r="r" b="b"/>
              <a:pathLst>
                <a:path w="14862" h="12717" extrusionOk="0">
                  <a:moveTo>
                    <a:pt x="901" y="0"/>
                  </a:moveTo>
                  <a:lnTo>
                    <a:pt x="1" y="12717"/>
                  </a:lnTo>
                  <a:lnTo>
                    <a:pt x="14861" y="12717"/>
                  </a:lnTo>
                  <a:lnTo>
                    <a:pt x="148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4914;p85">
              <a:extLst>
                <a:ext uri="{FF2B5EF4-FFF2-40B4-BE49-F238E27FC236}">
                  <a16:creationId xmlns:a16="http://schemas.microsoft.com/office/drawing/2014/main" id="{9252CE3C-707E-1F05-DE1D-3AAE2F206450}"/>
                </a:ext>
              </a:extLst>
            </p:cNvPr>
            <p:cNvSpPr/>
            <p:nvPr/>
          </p:nvSpPr>
          <p:spPr>
            <a:xfrm>
              <a:off x="4545600" y="2850925"/>
              <a:ext cx="382200" cy="171975"/>
            </a:xfrm>
            <a:custGeom>
              <a:avLst/>
              <a:gdLst/>
              <a:ahLst/>
              <a:cxnLst/>
              <a:rect l="l" t="t" r="r" b="b"/>
              <a:pathLst>
                <a:path w="15288" h="6879" extrusionOk="0">
                  <a:moveTo>
                    <a:pt x="427" y="1"/>
                  </a:moveTo>
                  <a:lnTo>
                    <a:pt x="1" y="6052"/>
                  </a:lnTo>
                  <a:lnTo>
                    <a:pt x="13782" y="6878"/>
                  </a:lnTo>
                  <a:lnTo>
                    <a:pt x="15288" y="241"/>
                  </a:lnTo>
                  <a:lnTo>
                    <a:pt x="427" y="1"/>
                  </a:lnTo>
                  <a:close/>
                </a:path>
              </a:pathLst>
            </a:custGeom>
            <a:solidFill>
              <a:srgbClr val="5C463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4915;p85">
              <a:extLst>
                <a:ext uri="{FF2B5EF4-FFF2-40B4-BE49-F238E27FC236}">
                  <a16:creationId xmlns:a16="http://schemas.microsoft.com/office/drawing/2014/main" id="{C368392A-086A-9216-DA52-8C6E16BF3C1B}"/>
                </a:ext>
              </a:extLst>
            </p:cNvPr>
            <p:cNvSpPr/>
            <p:nvPr/>
          </p:nvSpPr>
          <p:spPr>
            <a:xfrm>
              <a:off x="4532775" y="3179350"/>
              <a:ext cx="363750" cy="10750"/>
            </a:xfrm>
            <a:custGeom>
              <a:avLst/>
              <a:gdLst/>
              <a:ahLst/>
              <a:cxnLst/>
              <a:rect l="l" t="t" r="r" b="b"/>
              <a:pathLst>
                <a:path w="14550" h="430" extrusionOk="0">
                  <a:moveTo>
                    <a:pt x="12" y="0"/>
                  </a:moveTo>
                  <a:lnTo>
                    <a:pt x="0" y="185"/>
                  </a:lnTo>
                  <a:lnTo>
                    <a:pt x="14550" y="429"/>
                  </a:lnTo>
                  <a:lnTo>
                    <a:pt x="14550" y="245"/>
                  </a:lnTo>
                  <a:lnTo>
                    <a:pt x="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4916;p85">
              <a:extLst>
                <a:ext uri="{FF2B5EF4-FFF2-40B4-BE49-F238E27FC236}">
                  <a16:creationId xmlns:a16="http://schemas.microsoft.com/office/drawing/2014/main" id="{FDFCE8A8-8F3B-44D7-D651-6B9486E3B4BE}"/>
                </a:ext>
              </a:extLst>
            </p:cNvPr>
            <p:cNvSpPr/>
            <p:nvPr/>
          </p:nvSpPr>
          <p:spPr>
            <a:xfrm>
              <a:off x="4536075" y="3132500"/>
              <a:ext cx="362000" cy="10725"/>
            </a:xfrm>
            <a:custGeom>
              <a:avLst/>
              <a:gdLst/>
              <a:ahLst/>
              <a:cxnLst/>
              <a:rect l="l" t="t" r="r" b="b"/>
              <a:pathLst>
                <a:path w="14480" h="429" extrusionOk="0">
                  <a:moveTo>
                    <a:pt x="14" y="1"/>
                  </a:moveTo>
                  <a:lnTo>
                    <a:pt x="0" y="185"/>
                  </a:lnTo>
                  <a:lnTo>
                    <a:pt x="14480" y="428"/>
                  </a:lnTo>
                  <a:lnTo>
                    <a:pt x="14480" y="244"/>
                  </a:lnTo>
                  <a:lnTo>
                    <a:pt x="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4917;p85">
              <a:extLst>
                <a:ext uri="{FF2B5EF4-FFF2-40B4-BE49-F238E27FC236}">
                  <a16:creationId xmlns:a16="http://schemas.microsoft.com/office/drawing/2014/main" id="{6C13018F-8F3F-B790-4850-B8F59D2A6FEB}"/>
                </a:ext>
              </a:extLst>
            </p:cNvPr>
            <p:cNvSpPr/>
            <p:nvPr/>
          </p:nvSpPr>
          <p:spPr>
            <a:xfrm>
              <a:off x="4539375" y="3085700"/>
              <a:ext cx="360250" cy="10675"/>
            </a:xfrm>
            <a:custGeom>
              <a:avLst/>
              <a:gdLst/>
              <a:ahLst/>
              <a:cxnLst/>
              <a:rect l="l" t="t" r="r" b="b"/>
              <a:pathLst>
                <a:path w="14410" h="427" extrusionOk="0">
                  <a:moveTo>
                    <a:pt x="14" y="1"/>
                  </a:moveTo>
                  <a:lnTo>
                    <a:pt x="1" y="184"/>
                  </a:lnTo>
                  <a:lnTo>
                    <a:pt x="14409" y="427"/>
                  </a:lnTo>
                  <a:lnTo>
                    <a:pt x="14409" y="242"/>
                  </a:lnTo>
                  <a:lnTo>
                    <a:pt x="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4918;p85">
              <a:extLst>
                <a:ext uri="{FF2B5EF4-FFF2-40B4-BE49-F238E27FC236}">
                  <a16:creationId xmlns:a16="http://schemas.microsoft.com/office/drawing/2014/main" id="{4BF154A7-EEA0-8D2A-CF54-334021554DE6}"/>
                </a:ext>
              </a:extLst>
            </p:cNvPr>
            <p:cNvSpPr/>
            <p:nvPr/>
          </p:nvSpPr>
          <p:spPr>
            <a:xfrm>
              <a:off x="4542725" y="3038850"/>
              <a:ext cx="358425" cy="10650"/>
            </a:xfrm>
            <a:custGeom>
              <a:avLst/>
              <a:gdLst/>
              <a:ahLst/>
              <a:cxnLst/>
              <a:rect l="l" t="t" r="r" b="b"/>
              <a:pathLst>
                <a:path w="14337" h="426" extrusionOk="0">
                  <a:moveTo>
                    <a:pt x="13" y="1"/>
                  </a:moveTo>
                  <a:lnTo>
                    <a:pt x="0" y="186"/>
                  </a:lnTo>
                  <a:lnTo>
                    <a:pt x="14337" y="426"/>
                  </a:lnTo>
                  <a:lnTo>
                    <a:pt x="14337" y="241"/>
                  </a:lnTo>
                  <a:lnTo>
                    <a:pt x="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4919;p85">
              <a:extLst>
                <a:ext uri="{FF2B5EF4-FFF2-40B4-BE49-F238E27FC236}">
                  <a16:creationId xmlns:a16="http://schemas.microsoft.com/office/drawing/2014/main" id="{F3CC8577-633F-0FD9-D0E8-C88CFBF5F35A}"/>
                </a:ext>
              </a:extLst>
            </p:cNvPr>
            <p:cNvSpPr/>
            <p:nvPr/>
          </p:nvSpPr>
          <p:spPr>
            <a:xfrm>
              <a:off x="4546025" y="2992025"/>
              <a:ext cx="355400" cy="10600"/>
            </a:xfrm>
            <a:custGeom>
              <a:avLst/>
              <a:gdLst/>
              <a:ahLst/>
              <a:cxnLst/>
              <a:rect l="l" t="t" r="r" b="b"/>
              <a:pathLst>
                <a:path w="14216" h="424" extrusionOk="0">
                  <a:moveTo>
                    <a:pt x="13" y="0"/>
                  </a:moveTo>
                  <a:lnTo>
                    <a:pt x="1" y="185"/>
                  </a:lnTo>
                  <a:lnTo>
                    <a:pt x="14215" y="423"/>
                  </a:lnTo>
                  <a:lnTo>
                    <a:pt x="14215" y="240"/>
                  </a:lnTo>
                  <a:lnTo>
                    <a:pt x="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4920;p85">
              <a:extLst>
                <a:ext uri="{FF2B5EF4-FFF2-40B4-BE49-F238E27FC236}">
                  <a16:creationId xmlns:a16="http://schemas.microsoft.com/office/drawing/2014/main" id="{6FB354A2-C19E-494A-F8C4-208342C8C9D7}"/>
                </a:ext>
              </a:extLst>
            </p:cNvPr>
            <p:cNvSpPr/>
            <p:nvPr/>
          </p:nvSpPr>
          <p:spPr>
            <a:xfrm>
              <a:off x="4890125" y="2632200"/>
              <a:ext cx="335550" cy="592575"/>
            </a:xfrm>
            <a:custGeom>
              <a:avLst/>
              <a:gdLst/>
              <a:ahLst/>
              <a:cxnLst/>
              <a:rect l="l" t="t" r="r" b="b"/>
              <a:pathLst>
                <a:path w="13422" h="23703" extrusionOk="0">
                  <a:moveTo>
                    <a:pt x="6666" y="0"/>
                  </a:moveTo>
                  <a:lnTo>
                    <a:pt x="1" y="10986"/>
                  </a:lnTo>
                  <a:lnTo>
                    <a:pt x="1" y="23703"/>
                  </a:lnTo>
                  <a:lnTo>
                    <a:pt x="13422" y="23703"/>
                  </a:lnTo>
                  <a:lnTo>
                    <a:pt x="13422" y="8750"/>
                  </a:lnTo>
                  <a:lnTo>
                    <a:pt x="66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4921;p85">
              <a:extLst>
                <a:ext uri="{FF2B5EF4-FFF2-40B4-BE49-F238E27FC236}">
                  <a16:creationId xmlns:a16="http://schemas.microsoft.com/office/drawing/2014/main" id="{90FFD385-9D95-F25A-E59C-CB79D88A2234}"/>
                </a:ext>
              </a:extLst>
            </p:cNvPr>
            <p:cNvSpPr/>
            <p:nvPr/>
          </p:nvSpPr>
          <p:spPr>
            <a:xfrm>
              <a:off x="4999525" y="2836975"/>
              <a:ext cx="226150" cy="387800"/>
            </a:xfrm>
            <a:custGeom>
              <a:avLst/>
              <a:gdLst/>
              <a:ahLst/>
              <a:cxnLst/>
              <a:rect l="l" t="t" r="r" b="b"/>
              <a:pathLst>
                <a:path w="9046" h="15512" extrusionOk="0">
                  <a:moveTo>
                    <a:pt x="8615" y="0"/>
                  </a:moveTo>
                  <a:cubicBezTo>
                    <a:pt x="8441" y="1879"/>
                    <a:pt x="7995" y="3871"/>
                    <a:pt x="7252" y="5867"/>
                  </a:cubicBezTo>
                  <a:cubicBezTo>
                    <a:pt x="5608" y="10294"/>
                    <a:pt x="2880" y="13758"/>
                    <a:pt x="1" y="15512"/>
                  </a:cubicBezTo>
                  <a:lnTo>
                    <a:pt x="9046" y="15512"/>
                  </a:lnTo>
                  <a:lnTo>
                    <a:pt x="9046" y="559"/>
                  </a:lnTo>
                  <a:lnTo>
                    <a:pt x="86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4922;p85">
              <a:extLst>
                <a:ext uri="{FF2B5EF4-FFF2-40B4-BE49-F238E27FC236}">
                  <a16:creationId xmlns:a16="http://schemas.microsoft.com/office/drawing/2014/main" id="{2D8C76F8-6EC1-2FA4-145D-E6925665D27E}"/>
                </a:ext>
              </a:extLst>
            </p:cNvPr>
            <p:cNvSpPr/>
            <p:nvPr/>
          </p:nvSpPr>
          <p:spPr>
            <a:xfrm>
              <a:off x="4890125" y="3181675"/>
              <a:ext cx="335550" cy="5875"/>
            </a:xfrm>
            <a:custGeom>
              <a:avLst/>
              <a:gdLst/>
              <a:ahLst/>
              <a:cxnLst/>
              <a:rect l="l" t="t" r="r" b="b"/>
              <a:pathLst>
                <a:path w="13422" h="235" extrusionOk="0">
                  <a:moveTo>
                    <a:pt x="1" y="1"/>
                  </a:moveTo>
                  <a:lnTo>
                    <a:pt x="1" y="185"/>
                  </a:lnTo>
                  <a:lnTo>
                    <a:pt x="13422" y="235"/>
                  </a:lnTo>
                  <a:lnTo>
                    <a:pt x="13422" y="5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4923;p85">
              <a:extLst>
                <a:ext uri="{FF2B5EF4-FFF2-40B4-BE49-F238E27FC236}">
                  <a16:creationId xmlns:a16="http://schemas.microsoft.com/office/drawing/2014/main" id="{F56BFD78-8043-96BF-24A9-9D105FAA84ED}"/>
                </a:ext>
              </a:extLst>
            </p:cNvPr>
            <p:cNvSpPr/>
            <p:nvPr/>
          </p:nvSpPr>
          <p:spPr>
            <a:xfrm>
              <a:off x="4890125" y="3134800"/>
              <a:ext cx="335550" cy="5875"/>
            </a:xfrm>
            <a:custGeom>
              <a:avLst/>
              <a:gdLst/>
              <a:ahLst/>
              <a:cxnLst/>
              <a:rect l="l" t="t" r="r" b="b"/>
              <a:pathLst>
                <a:path w="13422" h="235" extrusionOk="0">
                  <a:moveTo>
                    <a:pt x="1" y="1"/>
                  </a:moveTo>
                  <a:lnTo>
                    <a:pt x="1" y="185"/>
                  </a:lnTo>
                  <a:lnTo>
                    <a:pt x="13422" y="235"/>
                  </a:lnTo>
                  <a:lnTo>
                    <a:pt x="13422" y="5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4924;p85">
              <a:extLst>
                <a:ext uri="{FF2B5EF4-FFF2-40B4-BE49-F238E27FC236}">
                  <a16:creationId xmlns:a16="http://schemas.microsoft.com/office/drawing/2014/main" id="{9FC22420-2DC3-9D8D-B35D-F80F71E05C6C}"/>
                </a:ext>
              </a:extLst>
            </p:cNvPr>
            <p:cNvSpPr/>
            <p:nvPr/>
          </p:nvSpPr>
          <p:spPr>
            <a:xfrm>
              <a:off x="4890125" y="3087925"/>
              <a:ext cx="335550" cy="5875"/>
            </a:xfrm>
            <a:custGeom>
              <a:avLst/>
              <a:gdLst/>
              <a:ahLst/>
              <a:cxnLst/>
              <a:rect l="l" t="t" r="r" b="b"/>
              <a:pathLst>
                <a:path w="13422" h="235" extrusionOk="0">
                  <a:moveTo>
                    <a:pt x="1" y="1"/>
                  </a:moveTo>
                  <a:lnTo>
                    <a:pt x="1" y="185"/>
                  </a:lnTo>
                  <a:lnTo>
                    <a:pt x="13422" y="235"/>
                  </a:lnTo>
                  <a:lnTo>
                    <a:pt x="13422" y="5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4925;p85">
              <a:extLst>
                <a:ext uri="{FF2B5EF4-FFF2-40B4-BE49-F238E27FC236}">
                  <a16:creationId xmlns:a16="http://schemas.microsoft.com/office/drawing/2014/main" id="{E2AE3585-AA54-2FA8-FDBD-3999298313B5}"/>
                </a:ext>
              </a:extLst>
            </p:cNvPr>
            <p:cNvSpPr/>
            <p:nvPr/>
          </p:nvSpPr>
          <p:spPr>
            <a:xfrm>
              <a:off x="4890125" y="3041050"/>
              <a:ext cx="335550" cy="5875"/>
            </a:xfrm>
            <a:custGeom>
              <a:avLst/>
              <a:gdLst/>
              <a:ahLst/>
              <a:cxnLst/>
              <a:rect l="l" t="t" r="r" b="b"/>
              <a:pathLst>
                <a:path w="13422" h="235" extrusionOk="0">
                  <a:moveTo>
                    <a:pt x="1" y="1"/>
                  </a:moveTo>
                  <a:lnTo>
                    <a:pt x="1" y="184"/>
                  </a:lnTo>
                  <a:lnTo>
                    <a:pt x="13422" y="234"/>
                  </a:lnTo>
                  <a:lnTo>
                    <a:pt x="13422" y="5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4926;p85">
              <a:extLst>
                <a:ext uri="{FF2B5EF4-FFF2-40B4-BE49-F238E27FC236}">
                  <a16:creationId xmlns:a16="http://schemas.microsoft.com/office/drawing/2014/main" id="{59DEE81F-C0A5-E0E1-A929-78A4478AD511}"/>
                </a:ext>
              </a:extLst>
            </p:cNvPr>
            <p:cNvSpPr/>
            <p:nvPr/>
          </p:nvSpPr>
          <p:spPr>
            <a:xfrm>
              <a:off x="4890125" y="2994175"/>
              <a:ext cx="335550" cy="5875"/>
            </a:xfrm>
            <a:custGeom>
              <a:avLst/>
              <a:gdLst/>
              <a:ahLst/>
              <a:cxnLst/>
              <a:rect l="l" t="t" r="r" b="b"/>
              <a:pathLst>
                <a:path w="13422" h="235" extrusionOk="0">
                  <a:moveTo>
                    <a:pt x="1" y="1"/>
                  </a:moveTo>
                  <a:lnTo>
                    <a:pt x="1" y="184"/>
                  </a:lnTo>
                  <a:lnTo>
                    <a:pt x="13422" y="234"/>
                  </a:lnTo>
                  <a:lnTo>
                    <a:pt x="13422" y="5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4927;p85">
              <a:extLst>
                <a:ext uri="{FF2B5EF4-FFF2-40B4-BE49-F238E27FC236}">
                  <a16:creationId xmlns:a16="http://schemas.microsoft.com/office/drawing/2014/main" id="{15783292-91D7-5B82-8335-54AE85C53EE7}"/>
                </a:ext>
              </a:extLst>
            </p:cNvPr>
            <p:cNvSpPr/>
            <p:nvPr/>
          </p:nvSpPr>
          <p:spPr>
            <a:xfrm>
              <a:off x="4890125" y="2946000"/>
              <a:ext cx="335550" cy="5875"/>
            </a:xfrm>
            <a:custGeom>
              <a:avLst/>
              <a:gdLst/>
              <a:ahLst/>
              <a:cxnLst/>
              <a:rect l="l" t="t" r="r" b="b"/>
              <a:pathLst>
                <a:path w="13422" h="235" extrusionOk="0">
                  <a:moveTo>
                    <a:pt x="1" y="0"/>
                  </a:moveTo>
                  <a:lnTo>
                    <a:pt x="1" y="183"/>
                  </a:lnTo>
                  <a:lnTo>
                    <a:pt x="13422" y="234"/>
                  </a:lnTo>
                  <a:lnTo>
                    <a:pt x="13422" y="4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4928;p85">
              <a:extLst>
                <a:ext uri="{FF2B5EF4-FFF2-40B4-BE49-F238E27FC236}">
                  <a16:creationId xmlns:a16="http://schemas.microsoft.com/office/drawing/2014/main" id="{3F3C87C3-89F2-B9D6-D450-29C18BF284AD}"/>
                </a:ext>
              </a:extLst>
            </p:cNvPr>
            <p:cNvSpPr/>
            <p:nvPr/>
          </p:nvSpPr>
          <p:spPr>
            <a:xfrm>
              <a:off x="4892850" y="2897800"/>
              <a:ext cx="332825" cy="5875"/>
            </a:xfrm>
            <a:custGeom>
              <a:avLst/>
              <a:gdLst/>
              <a:ahLst/>
              <a:cxnLst/>
              <a:rect l="l" t="t" r="r" b="b"/>
              <a:pathLst>
                <a:path w="13313" h="235" extrusionOk="0">
                  <a:moveTo>
                    <a:pt x="112" y="1"/>
                  </a:moveTo>
                  <a:lnTo>
                    <a:pt x="1" y="185"/>
                  </a:lnTo>
                  <a:lnTo>
                    <a:pt x="13313" y="235"/>
                  </a:lnTo>
                  <a:lnTo>
                    <a:pt x="13313" y="50"/>
                  </a:lnTo>
                  <a:lnTo>
                    <a:pt x="1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4929;p85">
              <a:extLst>
                <a:ext uri="{FF2B5EF4-FFF2-40B4-BE49-F238E27FC236}">
                  <a16:creationId xmlns:a16="http://schemas.microsoft.com/office/drawing/2014/main" id="{BDA4D229-5431-4F0A-5A10-A6DD8280CFF4}"/>
                </a:ext>
              </a:extLst>
            </p:cNvPr>
            <p:cNvSpPr/>
            <p:nvPr/>
          </p:nvSpPr>
          <p:spPr>
            <a:xfrm>
              <a:off x="4922000" y="2849750"/>
              <a:ext cx="303675" cy="5750"/>
            </a:xfrm>
            <a:custGeom>
              <a:avLst/>
              <a:gdLst/>
              <a:ahLst/>
              <a:cxnLst/>
              <a:rect l="l" t="t" r="r" b="b"/>
              <a:pathLst>
                <a:path w="12147" h="230" extrusionOk="0">
                  <a:moveTo>
                    <a:pt x="113" y="0"/>
                  </a:moveTo>
                  <a:lnTo>
                    <a:pt x="1" y="185"/>
                  </a:lnTo>
                  <a:lnTo>
                    <a:pt x="12147" y="229"/>
                  </a:lnTo>
                  <a:lnTo>
                    <a:pt x="12147" y="48"/>
                  </a:lnTo>
                  <a:lnTo>
                    <a:pt x="12145" y="45"/>
                  </a:lnTo>
                  <a:lnTo>
                    <a:pt x="1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4930;p85">
              <a:extLst>
                <a:ext uri="{FF2B5EF4-FFF2-40B4-BE49-F238E27FC236}">
                  <a16:creationId xmlns:a16="http://schemas.microsoft.com/office/drawing/2014/main" id="{FEAD8679-E605-0D62-BF9B-D182BD808C32}"/>
                </a:ext>
              </a:extLst>
            </p:cNvPr>
            <p:cNvSpPr/>
            <p:nvPr/>
          </p:nvSpPr>
          <p:spPr>
            <a:xfrm>
              <a:off x="4951150" y="2801675"/>
              <a:ext cx="240725" cy="5525"/>
            </a:xfrm>
            <a:custGeom>
              <a:avLst/>
              <a:gdLst/>
              <a:ahLst/>
              <a:cxnLst/>
              <a:rect l="l" t="t" r="r" b="b"/>
              <a:pathLst>
                <a:path w="9629" h="221" extrusionOk="0">
                  <a:moveTo>
                    <a:pt x="113" y="0"/>
                  </a:moveTo>
                  <a:lnTo>
                    <a:pt x="1" y="183"/>
                  </a:lnTo>
                  <a:lnTo>
                    <a:pt x="9628" y="220"/>
                  </a:lnTo>
                  <a:lnTo>
                    <a:pt x="9487" y="36"/>
                  </a:lnTo>
                  <a:lnTo>
                    <a:pt x="1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4931;p85">
              <a:extLst>
                <a:ext uri="{FF2B5EF4-FFF2-40B4-BE49-F238E27FC236}">
                  <a16:creationId xmlns:a16="http://schemas.microsoft.com/office/drawing/2014/main" id="{E9894952-F224-9955-E0E7-1CBD851C2450}"/>
                </a:ext>
              </a:extLst>
            </p:cNvPr>
            <p:cNvSpPr/>
            <p:nvPr/>
          </p:nvSpPr>
          <p:spPr>
            <a:xfrm>
              <a:off x="4980350" y="2753600"/>
              <a:ext cx="174225" cy="5250"/>
            </a:xfrm>
            <a:custGeom>
              <a:avLst/>
              <a:gdLst/>
              <a:ahLst/>
              <a:cxnLst/>
              <a:rect l="l" t="t" r="r" b="b"/>
              <a:pathLst>
                <a:path w="6969" h="210" extrusionOk="0">
                  <a:moveTo>
                    <a:pt x="111" y="1"/>
                  </a:moveTo>
                  <a:lnTo>
                    <a:pt x="0" y="184"/>
                  </a:lnTo>
                  <a:lnTo>
                    <a:pt x="6968" y="210"/>
                  </a:lnTo>
                  <a:lnTo>
                    <a:pt x="6825" y="25"/>
                  </a:lnTo>
                  <a:lnTo>
                    <a:pt x="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4932;p85">
              <a:extLst>
                <a:ext uri="{FF2B5EF4-FFF2-40B4-BE49-F238E27FC236}">
                  <a16:creationId xmlns:a16="http://schemas.microsoft.com/office/drawing/2014/main" id="{4391B343-CEF1-0BA1-F8DE-FBC7FD423F5C}"/>
                </a:ext>
              </a:extLst>
            </p:cNvPr>
            <p:cNvSpPr/>
            <p:nvPr/>
          </p:nvSpPr>
          <p:spPr>
            <a:xfrm>
              <a:off x="5009500" y="2705500"/>
              <a:ext cx="107775" cy="5050"/>
            </a:xfrm>
            <a:custGeom>
              <a:avLst/>
              <a:gdLst/>
              <a:ahLst/>
              <a:cxnLst/>
              <a:rect l="l" t="t" r="r" b="b"/>
              <a:pathLst>
                <a:path w="4311" h="202" extrusionOk="0">
                  <a:moveTo>
                    <a:pt x="113" y="0"/>
                  </a:moveTo>
                  <a:lnTo>
                    <a:pt x="0" y="185"/>
                  </a:lnTo>
                  <a:lnTo>
                    <a:pt x="4310" y="202"/>
                  </a:lnTo>
                  <a:lnTo>
                    <a:pt x="4167" y="16"/>
                  </a:lnTo>
                  <a:lnTo>
                    <a:pt x="113" y="0"/>
                  </a:lnTo>
                  <a:close/>
                </a:path>
              </a:pathLst>
            </a:custGeom>
            <a:solidFill>
              <a:srgbClr val="A4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4933;p85">
              <a:extLst>
                <a:ext uri="{FF2B5EF4-FFF2-40B4-BE49-F238E27FC236}">
                  <a16:creationId xmlns:a16="http://schemas.microsoft.com/office/drawing/2014/main" id="{087CEE7F-95A2-E260-2E60-2C4265D68422}"/>
                </a:ext>
              </a:extLst>
            </p:cNvPr>
            <p:cNvSpPr/>
            <p:nvPr/>
          </p:nvSpPr>
          <p:spPr>
            <a:xfrm>
              <a:off x="4890125" y="2632200"/>
              <a:ext cx="335550" cy="592575"/>
            </a:xfrm>
            <a:custGeom>
              <a:avLst/>
              <a:gdLst/>
              <a:ahLst/>
              <a:cxnLst/>
              <a:rect l="l" t="t" r="r" b="b"/>
              <a:pathLst>
                <a:path w="13422" h="23703" extrusionOk="0">
                  <a:moveTo>
                    <a:pt x="6666" y="0"/>
                  </a:moveTo>
                  <a:lnTo>
                    <a:pt x="1" y="10986"/>
                  </a:lnTo>
                  <a:lnTo>
                    <a:pt x="1" y="23703"/>
                  </a:lnTo>
                  <a:lnTo>
                    <a:pt x="1803" y="23703"/>
                  </a:lnTo>
                  <a:lnTo>
                    <a:pt x="1803" y="15001"/>
                  </a:lnTo>
                  <a:lnTo>
                    <a:pt x="8468" y="4015"/>
                  </a:lnTo>
                  <a:lnTo>
                    <a:pt x="13422" y="10429"/>
                  </a:lnTo>
                  <a:lnTo>
                    <a:pt x="13422" y="8750"/>
                  </a:lnTo>
                  <a:lnTo>
                    <a:pt x="6666" y="0"/>
                  </a:lnTo>
                  <a:close/>
                </a:path>
              </a:pathLst>
            </a:custGeom>
            <a:solidFill>
              <a:srgbClr val="5C463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4934;p85">
              <a:extLst>
                <a:ext uri="{FF2B5EF4-FFF2-40B4-BE49-F238E27FC236}">
                  <a16:creationId xmlns:a16="http://schemas.microsoft.com/office/drawing/2014/main" id="{A904242F-5B65-00FE-6DEF-674787AD52F9}"/>
                </a:ext>
              </a:extLst>
            </p:cNvPr>
            <p:cNvSpPr/>
            <p:nvPr/>
          </p:nvSpPr>
          <p:spPr>
            <a:xfrm>
              <a:off x="4435475" y="2598700"/>
              <a:ext cx="664650" cy="382400"/>
            </a:xfrm>
            <a:custGeom>
              <a:avLst/>
              <a:gdLst/>
              <a:ahLst/>
              <a:cxnLst/>
              <a:rect l="l" t="t" r="r" b="b"/>
              <a:pathLst>
                <a:path w="26586" h="15296" extrusionOk="0">
                  <a:moveTo>
                    <a:pt x="9322" y="1"/>
                  </a:moveTo>
                  <a:lnTo>
                    <a:pt x="0" y="14941"/>
                  </a:lnTo>
                  <a:lnTo>
                    <a:pt x="354" y="15295"/>
                  </a:lnTo>
                  <a:lnTo>
                    <a:pt x="18802" y="15295"/>
                  </a:lnTo>
                  <a:lnTo>
                    <a:pt x="26585" y="411"/>
                  </a:lnTo>
                  <a:lnTo>
                    <a:pt x="9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4935;p85">
              <a:extLst>
                <a:ext uri="{FF2B5EF4-FFF2-40B4-BE49-F238E27FC236}">
                  <a16:creationId xmlns:a16="http://schemas.microsoft.com/office/drawing/2014/main" id="{E4527820-2955-E818-7622-EB2C25B04317}"/>
                </a:ext>
              </a:extLst>
            </p:cNvPr>
            <p:cNvSpPr/>
            <p:nvPr/>
          </p:nvSpPr>
          <p:spPr>
            <a:xfrm>
              <a:off x="4435475" y="2589850"/>
              <a:ext cx="657525" cy="382400"/>
            </a:xfrm>
            <a:custGeom>
              <a:avLst/>
              <a:gdLst/>
              <a:ahLst/>
              <a:cxnLst/>
              <a:rect l="l" t="t" r="r" b="b"/>
              <a:pathLst>
                <a:path w="26301" h="15296" extrusionOk="0">
                  <a:moveTo>
                    <a:pt x="8970" y="1"/>
                  </a:moveTo>
                  <a:lnTo>
                    <a:pt x="0" y="15295"/>
                  </a:lnTo>
                  <a:lnTo>
                    <a:pt x="18450" y="15295"/>
                  </a:lnTo>
                  <a:lnTo>
                    <a:pt x="26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4936;p85">
              <a:extLst>
                <a:ext uri="{FF2B5EF4-FFF2-40B4-BE49-F238E27FC236}">
                  <a16:creationId xmlns:a16="http://schemas.microsoft.com/office/drawing/2014/main" id="{47357736-BC60-BADA-AAAE-A8E8EA30F285}"/>
                </a:ext>
              </a:extLst>
            </p:cNvPr>
            <p:cNvSpPr/>
            <p:nvPr/>
          </p:nvSpPr>
          <p:spPr>
            <a:xfrm>
              <a:off x="4684125" y="2589850"/>
              <a:ext cx="408875" cy="382400"/>
            </a:xfrm>
            <a:custGeom>
              <a:avLst/>
              <a:gdLst/>
              <a:ahLst/>
              <a:cxnLst/>
              <a:rect l="l" t="t" r="r" b="b"/>
              <a:pathLst>
                <a:path w="16355" h="15296" extrusionOk="0">
                  <a:moveTo>
                    <a:pt x="14212" y="1"/>
                  </a:moveTo>
                  <a:lnTo>
                    <a:pt x="0" y="15295"/>
                  </a:lnTo>
                  <a:lnTo>
                    <a:pt x="8504" y="15295"/>
                  </a:lnTo>
                  <a:lnTo>
                    <a:pt x="163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4937;p85">
              <a:extLst>
                <a:ext uri="{FF2B5EF4-FFF2-40B4-BE49-F238E27FC236}">
                  <a16:creationId xmlns:a16="http://schemas.microsoft.com/office/drawing/2014/main" id="{E2E1D384-584D-8ECD-C65F-904075927401}"/>
                </a:ext>
              </a:extLst>
            </p:cNvPr>
            <p:cNvSpPr/>
            <p:nvPr/>
          </p:nvSpPr>
          <p:spPr>
            <a:xfrm>
              <a:off x="4435475" y="2589850"/>
              <a:ext cx="368925" cy="382400"/>
            </a:xfrm>
            <a:custGeom>
              <a:avLst/>
              <a:gdLst/>
              <a:ahLst/>
              <a:cxnLst/>
              <a:rect l="l" t="t" r="r" b="b"/>
              <a:pathLst>
                <a:path w="14757" h="15296" extrusionOk="0">
                  <a:moveTo>
                    <a:pt x="8970" y="1"/>
                  </a:moveTo>
                  <a:lnTo>
                    <a:pt x="0" y="15295"/>
                  </a:lnTo>
                  <a:lnTo>
                    <a:pt x="543" y="15295"/>
                  </a:lnTo>
                  <a:lnTo>
                    <a:pt x="147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4938;p85">
              <a:extLst>
                <a:ext uri="{FF2B5EF4-FFF2-40B4-BE49-F238E27FC236}">
                  <a16:creationId xmlns:a16="http://schemas.microsoft.com/office/drawing/2014/main" id="{99F1A3B2-8A3F-59BC-4985-EAA449522395}"/>
                </a:ext>
              </a:extLst>
            </p:cNvPr>
            <p:cNvSpPr/>
            <p:nvPr/>
          </p:nvSpPr>
          <p:spPr>
            <a:xfrm>
              <a:off x="4322100" y="2590525"/>
              <a:ext cx="44525" cy="645250"/>
            </a:xfrm>
            <a:custGeom>
              <a:avLst/>
              <a:gdLst/>
              <a:ahLst/>
              <a:cxnLst/>
              <a:rect l="l" t="t" r="r" b="b"/>
              <a:pathLst>
                <a:path w="1781" h="25810" extrusionOk="0">
                  <a:moveTo>
                    <a:pt x="1608" y="0"/>
                  </a:moveTo>
                  <a:cubicBezTo>
                    <a:pt x="1433" y="1423"/>
                    <a:pt x="1" y="11793"/>
                    <a:pt x="282" y="15213"/>
                  </a:cubicBezTo>
                  <a:cubicBezTo>
                    <a:pt x="361" y="16179"/>
                    <a:pt x="887" y="22567"/>
                    <a:pt x="1153" y="25810"/>
                  </a:cubicBezTo>
                  <a:lnTo>
                    <a:pt x="1780" y="25810"/>
                  </a:lnTo>
                  <a:cubicBezTo>
                    <a:pt x="1748" y="25425"/>
                    <a:pt x="722" y="16302"/>
                    <a:pt x="604" y="15039"/>
                  </a:cubicBezTo>
                  <a:cubicBezTo>
                    <a:pt x="362" y="12460"/>
                    <a:pt x="1073" y="5601"/>
                    <a:pt x="1757" y="71"/>
                  </a:cubicBezTo>
                  <a:lnTo>
                    <a:pt x="16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4939;p85">
              <a:extLst>
                <a:ext uri="{FF2B5EF4-FFF2-40B4-BE49-F238E27FC236}">
                  <a16:creationId xmlns:a16="http://schemas.microsoft.com/office/drawing/2014/main" id="{A7FD78E7-EDF3-1376-F399-28E2A3003985}"/>
                </a:ext>
              </a:extLst>
            </p:cNvPr>
            <p:cNvSpPr/>
            <p:nvPr/>
          </p:nvSpPr>
          <p:spPr>
            <a:xfrm>
              <a:off x="4204350" y="2624975"/>
              <a:ext cx="140000" cy="145500"/>
            </a:xfrm>
            <a:custGeom>
              <a:avLst/>
              <a:gdLst/>
              <a:ahLst/>
              <a:cxnLst/>
              <a:rect l="l" t="t" r="r" b="b"/>
              <a:pathLst>
                <a:path w="5600" h="5820" extrusionOk="0">
                  <a:moveTo>
                    <a:pt x="1" y="0"/>
                  </a:moveTo>
                  <a:lnTo>
                    <a:pt x="7" y="97"/>
                  </a:lnTo>
                  <a:cubicBezTo>
                    <a:pt x="2079" y="1266"/>
                    <a:pt x="3842" y="2917"/>
                    <a:pt x="5488" y="5819"/>
                  </a:cubicBezTo>
                  <a:lnTo>
                    <a:pt x="5600" y="5441"/>
                  </a:lnTo>
                  <a:cubicBezTo>
                    <a:pt x="3929" y="2454"/>
                    <a:pt x="1537" y="85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4940;p85">
              <a:extLst>
                <a:ext uri="{FF2B5EF4-FFF2-40B4-BE49-F238E27FC236}">
                  <a16:creationId xmlns:a16="http://schemas.microsoft.com/office/drawing/2014/main" id="{6254BD3A-D10E-40B0-9A7C-D11B172E762D}"/>
                </a:ext>
              </a:extLst>
            </p:cNvPr>
            <p:cNvSpPr/>
            <p:nvPr/>
          </p:nvSpPr>
          <p:spPr>
            <a:xfrm>
              <a:off x="4339950" y="2664650"/>
              <a:ext cx="149275" cy="154075"/>
            </a:xfrm>
            <a:custGeom>
              <a:avLst/>
              <a:gdLst/>
              <a:ahLst/>
              <a:cxnLst/>
              <a:rect l="l" t="t" r="r" b="b"/>
              <a:pathLst>
                <a:path w="5971" h="6163" extrusionOk="0">
                  <a:moveTo>
                    <a:pt x="5938" y="1"/>
                  </a:moveTo>
                  <a:cubicBezTo>
                    <a:pt x="4306" y="885"/>
                    <a:pt x="1759" y="2440"/>
                    <a:pt x="0" y="5549"/>
                  </a:cubicBezTo>
                  <a:lnTo>
                    <a:pt x="2" y="6163"/>
                  </a:lnTo>
                  <a:cubicBezTo>
                    <a:pt x="1737" y="3119"/>
                    <a:pt x="4049" y="1245"/>
                    <a:pt x="5970" y="91"/>
                  </a:cubicBezTo>
                  <a:lnTo>
                    <a:pt x="59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4941;p85">
              <a:extLst>
                <a:ext uri="{FF2B5EF4-FFF2-40B4-BE49-F238E27FC236}">
                  <a16:creationId xmlns:a16="http://schemas.microsoft.com/office/drawing/2014/main" id="{619A8207-F9C7-9FEF-F381-51C8935B37C4}"/>
                </a:ext>
              </a:extLst>
            </p:cNvPr>
            <p:cNvSpPr/>
            <p:nvPr/>
          </p:nvSpPr>
          <p:spPr>
            <a:xfrm>
              <a:off x="4388475" y="2597025"/>
              <a:ext cx="46650" cy="144750"/>
            </a:xfrm>
            <a:custGeom>
              <a:avLst/>
              <a:gdLst/>
              <a:ahLst/>
              <a:cxnLst/>
              <a:rect l="l" t="t" r="r" b="b"/>
              <a:pathLst>
                <a:path w="1866" h="5790" extrusionOk="0">
                  <a:moveTo>
                    <a:pt x="1865" y="0"/>
                  </a:moveTo>
                  <a:lnTo>
                    <a:pt x="1747" y="57"/>
                  </a:lnTo>
                  <a:cubicBezTo>
                    <a:pt x="1625" y="1683"/>
                    <a:pt x="1211" y="3772"/>
                    <a:pt x="1" y="5790"/>
                  </a:cubicBezTo>
                  <a:lnTo>
                    <a:pt x="338" y="5622"/>
                  </a:lnTo>
                  <a:cubicBezTo>
                    <a:pt x="1579" y="3572"/>
                    <a:pt x="1813" y="1355"/>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4942;p85">
              <a:extLst>
                <a:ext uri="{FF2B5EF4-FFF2-40B4-BE49-F238E27FC236}">
                  <a16:creationId xmlns:a16="http://schemas.microsoft.com/office/drawing/2014/main" id="{CC31AD9C-C919-600E-8BAA-83CA60ADB5C7}"/>
                </a:ext>
              </a:extLst>
            </p:cNvPr>
            <p:cNvSpPr/>
            <p:nvPr/>
          </p:nvSpPr>
          <p:spPr>
            <a:xfrm>
              <a:off x="4173775" y="2676950"/>
              <a:ext cx="129600" cy="35600"/>
            </a:xfrm>
            <a:custGeom>
              <a:avLst/>
              <a:gdLst/>
              <a:ahLst/>
              <a:cxnLst/>
              <a:rect l="l" t="t" r="r" b="b"/>
              <a:pathLst>
                <a:path w="5184" h="1424" extrusionOk="0">
                  <a:moveTo>
                    <a:pt x="1" y="1"/>
                  </a:moveTo>
                  <a:lnTo>
                    <a:pt x="49" y="102"/>
                  </a:lnTo>
                  <a:cubicBezTo>
                    <a:pt x="1559" y="161"/>
                    <a:pt x="3474" y="459"/>
                    <a:pt x="5183" y="1424"/>
                  </a:cubicBezTo>
                  <a:lnTo>
                    <a:pt x="5080" y="1148"/>
                  </a:lnTo>
                  <a:cubicBezTo>
                    <a:pt x="3330" y="147"/>
                    <a:pt x="1265" y="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4943;p85">
              <a:extLst>
                <a:ext uri="{FF2B5EF4-FFF2-40B4-BE49-F238E27FC236}">
                  <a16:creationId xmlns:a16="http://schemas.microsoft.com/office/drawing/2014/main" id="{EAFF66BD-A56A-DA22-48B6-64364112C436}"/>
                </a:ext>
              </a:extLst>
            </p:cNvPr>
            <p:cNvSpPr/>
            <p:nvPr/>
          </p:nvSpPr>
          <p:spPr>
            <a:xfrm>
              <a:off x="4380375" y="2734100"/>
              <a:ext cx="88800" cy="22000"/>
            </a:xfrm>
            <a:custGeom>
              <a:avLst/>
              <a:gdLst/>
              <a:ahLst/>
              <a:cxnLst/>
              <a:rect l="l" t="t" r="r" b="b"/>
              <a:pathLst>
                <a:path w="3552" h="880" extrusionOk="0">
                  <a:moveTo>
                    <a:pt x="3552" y="1"/>
                  </a:moveTo>
                  <a:lnTo>
                    <a:pt x="3552" y="1"/>
                  </a:lnTo>
                  <a:cubicBezTo>
                    <a:pt x="2677" y="35"/>
                    <a:pt x="1440" y="148"/>
                    <a:pt x="120" y="562"/>
                  </a:cubicBezTo>
                  <a:lnTo>
                    <a:pt x="0" y="879"/>
                  </a:lnTo>
                  <a:cubicBezTo>
                    <a:pt x="1206" y="476"/>
                    <a:pt x="2512" y="193"/>
                    <a:pt x="3495" y="118"/>
                  </a:cubicBezTo>
                  <a:lnTo>
                    <a:pt x="3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4944;p85">
              <a:extLst>
                <a:ext uri="{FF2B5EF4-FFF2-40B4-BE49-F238E27FC236}">
                  <a16:creationId xmlns:a16="http://schemas.microsoft.com/office/drawing/2014/main" id="{62E7C882-28E0-8FC2-570D-8D1B0F980A79}"/>
                </a:ext>
              </a:extLst>
            </p:cNvPr>
            <p:cNvSpPr/>
            <p:nvPr/>
          </p:nvSpPr>
          <p:spPr>
            <a:xfrm>
              <a:off x="5031175" y="2959875"/>
              <a:ext cx="108175" cy="255550"/>
            </a:xfrm>
            <a:custGeom>
              <a:avLst/>
              <a:gdLst/>
              <a:ahLst/>
              <a:cxnLst/>
              <a:rect l="l" t="t" r="r" b="b"/>
              <a:pathLst>
                <a:path w="4327" h="10222" extrusionOk="0">
                  <a:moveTo>
                    <a:pt x="378" y="1"/>
                  </a:moveTo>
                  <a:lnTo>
                    <a:pt x="1" y="10222"/>
                  </a:lnTo>
                  <a:lnTo>
                    <a:pt x="4326" y="10222"/>
                  </a:lnTo>
                  <a:lnTo>
                    <a:pt x="4139" y="484"/>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4945;p85">
              <a:extLst>
                <a:ext uri="{FF2B5EF4-FFF2-40B4-BE49-F238E27FC236}">
                  <a16:creationId xmlns:a16="http://schemas.microsoft.com/office/drawing/2014/main" id="{156C2801-8E7B-85C4-AE03-FE011DFB0C1D}"/>
                </a:ext>
              </a:extLst>
            </p:cNvPr>
            <p:cNvSpPr/>
            <p:nvPr/>
          </p:nvSpPr>
          <p:spPr>
            <a:xfrm>
              <a:off x="5040825" y="2969525"/>
              <a:ext cx="96525" cy="233750"/>
            </a:xfrm>
            <a:custGeom>
              <a:avLst/>
              <a:gdLst/>
              <a:ahLst/>
              <a:cxnLst/>
              <a:rect l="l" t="t" r="r" b="b"/>
              <a:pathLst>
                <a:path w="3861" h="9350" extrusionOk="0">
                  <a:moveTo>
                    <a:pt x="336" y="1"/>
                  </a:moveTo>
                  <a:lnTo>
                    <a:pt x="1" y="9350"/>
                  </a:lnTo>
                  <a:lnTo>
                    <a:pt x="3860" y="9350"/>
                  </a:lnTo>
                  <a:lnTo>
                    <a:pt x="3693" y="442"/>
                  </a:lnTo>
                  <a:lnTo>
                    <a:pt x="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4946;p85">
              <a:extLst>
                <a:ext uri="{FF2B5EF4-FFF2-40B4-BE49-F238E27FC236}">
                  <a16:creationId xmlns:a16="http://schemas.microsoft.com/office/drawing/2014/main" id="{1899F8C9-3C03-D2C4-F577-FC74679E4B18}"/>
                </a:ext>
              </a:extLst>
            </p:cNvPr>
            <p:cNvSpPr/>
            <p:nvPr/>
          </p:nvSpPr>
          <p:spPr>
            <a:xfrm>
              <a:off x="5045725" y="3096350"/>
              <a:ext cx="86725" cy="95125"/>
            </a:xfrm>
            <a:custGeom>
              <a:avLst/>
              <a:gdLst/>
              <a:ahLst/>
              <a:cxnLst/>
              <a:rect l="l" t="t" r="r" b="b"/>
              <a:pathLst>
                <a:path w="3469" h="3805" extrusionOk="0">
                  <a:moveTo>
                    <a:pt x="3398" y="1"/>
                  </a:moveTo>
                  <a:lnTo>
                    <a:pt x="71" y="1811"/>
                  </a:lnTo>
                  <a:lnTo>
                    <a:pt x="0" y="3805"/>
                  </a:lnTo>
                  <a:lnTo>
                    <a:pt x="3469" y="3805"/>
                  </a:lnTo>
                  <a:lnTo>
                    <a:pt x="33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4947;p85">
              <a:extLst>
                <a:ext uri="{FF2B5EF4-FFF2-40B4-BE49-F238E27FC236}">
                  <a16:creationId xmlns:a16="http://schemas.microsoft.com/office/drawing/2014/main" id="{C287E72A-6670-B55A-168A-13B6DC01668D}"/>
                </a:ext>
              </a:extLst>
            </p:cNvPr>
            <p:cNvSpPr/>
            <p:nvPr/>
          </p:nvSpPr>
          <p:spPr>
            <a:xfrm>
              <a:off x="4005000" y="2702500"/>
              <a:ext cx="50100" cy="511425"/>
            </a:xfrm>
            <a:custGeom>
              <a:avLst/>
              <a:gdLst/>
              <a:ahLst/>
              <a:cxnLst/>
              <a:rect l="l" t="t" r="r" b="b"/>
              <a:pathLst>
                <a:path w="2004" h="20457" extrusionOk="0">
                  <a:moveTo>
                    <a:pt x="231" y="0"/>
                  </a:moveTo>
                  <a:lnTo>
                    <a:pt x="125" y="46"/>
                  </a:lnTo>
                  <a:cubicBezTo>
                    <a:pt x="128" y="1423"/>
                    <a:pt x="1" y="11800"/>
                    <a:pt x="621" y="15289"/>
                  </a:cubicBezTo>
                  <a:cubicBezTo>
                    <a:pt x="801" y="16296"/>
                    <a:pt x="745" y="16764"/>
                    <a:pt x="1404" y="20457"/>
                  </a:cubicBezTo>
                  <a:lnTo>
                    <a:pt x="2003" y="20435"/>
                  </a:lnTo>
                  <a:cubicBezTo>
                    <a:pt x="1922" y="19988"/>
                    <a:pt x="1136" y="16378"/>
                    <a:pt x="885" y="15059"/>
                  </a:cubicBezTo>
                  <a:cubicBezTo>
                    <a:pt x="384" y="12420"/>
                    <a:pt x="247" y="5435"/>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4948;p85">
              <a:extLst>
                <a:ext uri="{FF2B5EF4-FFF2-40B4-BE49-F238E27FC236}">
                  <a16:creationId xmlns:a16="http://schemas.microsoft.com/office/drawing/2014/main" id="{53DF54A1-992A-27F0-6E35-AAC929B6B01D}"/>
                </a:ext>
              </a:extLst>
            </p:cNvPr>
            <p:cNvSpPr/>
            <p:nvPr/>
          </p:nvSpPr>
          <p:spPr>
            <a:xfrm>
              <a:off x="3902100" y="2836750"/>
              <a:ext cx="111325" cy="121925"/>
            </a:xfrm>
            <a:custGeom>
              <a:avLst/>
              <a:gdLst/>
              <a:ahLst/>
              <a:cxnLst/>
              <a:rect l="l" t="t" r="r" b="b"/>
              <a:pathLst>
                <a:path w="4453" h="4877" extrusionOk="0">
                  <a:moveTo>
                    <a:pt x="0" y="0"/>
                  </a:moveTo>
                  <a:lnTo>
                    <a:pt x="10" y="77"/>
                  </a:lnTo>
                  <a:cubicBezTo>
                    <a:pt x="1333" y="857"/>
                    <a:pt x="2915" y="2217"/>
                    <a:pt x="4403" y="4876"/>
                  </a:cubicBezTo>
                  <a:lnTo>
                    <a:pt x="4452" y="4484"/>
                  </a:lnTo>
                  <a:cubicBezTo>
                    <a:pt x="2937" y="1758"/>
                    <a:pt x="1109" y="56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4949;p85">
              <a:extLst>
                <a:ext uri="{FF2B5EF4-FFF2-40B4-BE49-F238E27FC236}">
                  <a16:creationId xmlns:a16="http://schemas.microsoft.com/office/drawing/2014/main" id="{817FBD02-29BD-0272-5413-F7C78F63E51D}"/>
                </a:ext>
              </a:extLst>
            </p:cNvPr>
            <p:cNvSpPr/>
            <p:nvPr/>
          </p:nvSpPr>
          <p:spPr>
            <a:xfrm>
              <a:off x="4012275" y="2746600"/>
              <a:ext cx="116125" cy="190775"/>
            </a:xfrm>
            <a:custGeom>
              <a:avLst/>
              <a:gdLst/>
              <a:ahLst/>
              <a:cxnLst/>
              <a:rect l="l" t="t" r="r" b="b"/>
              <a:pathLst>
                <a:path w="4645" h="7631" extrusionOk="0">
                  <a:moveTo>
                    <a:pt x="4612" y="1"/>
                  </a:moveTo>
                  <a:cubicBezTo>
                    <a:pt x="3240" y="1302"/>
                    <a:pt x="1166" y="3572"/>
                    <a:pt x="0" y="7018"/>
                  </a:cubicBezTo>
                  <a:lnTo>
                    <a:pt x="68" y="7630"/>
                  </a:lnTo>
                  <a:cubicBezTo>
                    <a:pt x="1226" y="4246"/>
                    <a:pt x="3043" y="1851"/>
                    <a:pt x="4644" y="213"/>
                  </a:cubicBezTo>
                  <a:lnTo>
                    <a:pt x="46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4950;p85">
              <a:extLst>
                <a:ext uri="{FF2B5EF4-FFF2-40B4-BE49-F238E27FC236}">
                  <a16:creationId xmlns:a16="http://schemas.microsoft.com/office/drawing/2014/main" id="{25C04104-881D-82A8-D407-ACAB38E43FD3}"/>
                </a:ext>
              </a:extLst>
            </p:cNvPr>
            <p:cNvSpPr/>
            <p:nvPr/>
          </p:nvSpPr>
          <p:spPr>
            <a:xfrm>
              <a:off x="4047225" y="2698450"/>
              <a:ext cx="28175" cy="152350"/>
            </a:xfrm>
            <a:custGeom>
              <a:avLst/>
              <a:gdLst/>
              <a:ahLst/>
              <a:cxnLst/>
              <a:rect l="l" t="t" r="r" b="b"/>
              <a:pathLst>
                <a:path w="1127" h="6094" extrusionOk="0">
                  <a:moveTo>
                    <a:pt x="951" y="1"/>
                  </a:moveTo>
                  <a:lnTo>
                    <a:pt x="856" y="87"/>
                  </a:lnTo>
                  <a:cubicBezTo>
                    <a:pt x="940" y="1682"/>
                    <a:pt x="825" y="3823"/>
                    <a:pt x="1" y="6094"/>
                  </a:cubicBezTo>
                  <a:lnTo>
                    <a:pt x="276" y="5852"/>
                  </a:lnTo>
                  <a:cubicBezTo>
                    <a:pt x="1127" y="3534"/>
                    <a:pt x="1068" y="1316"/>
                    <a:pt x="9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4951;p85">
              <a:extLst>
                <a:ext uri="{FF2B5EF4-FFF2-40B4-BE49-F238E27FC236}">
                  <a16:creationId xmlns:a16="http://schemas.microsoft.com/office/drawing/2014/main" id="{53E96F25-A478-815B-2D41-C3353431408F}"/>
                </a:ext>
              </a:extLst>
            </p:cNvPr>
            <p:cNvSpPr/>
            <p:nvPr/>
          </p:nvSpPr>
          <p:spPr>
            <a:xfrm>
              <a:off x="3960275" y="2781825"/>
              <a:ext cx="18525" cy="121075"/>
            </a:xfrm>
            <a:custGeom>
              <a:avLst/>
              <a:gdLst/>
              <a:ahLst/>
              <a:cxnLst/>
              <a:rect l="l" t="t" r="r" b="b"/>
              <a:pathLst>
                <a:path w="741" h="4843" extrusionOk="0">
                  <a:moveTo>
                    <a:pt x="238" y="1"/>
                  </a:moveTo>
                  <a:cubicBezTo>
                    <a:pt x="113" y="1108"/>
                    <a:pt x="1" y="2934"/>
                    <a:pt x="545" y="4684"/>
                  </a:cubicBezTo>
                  <a:lnTo>
                    <a:pt x="741" y="4843"/>
                  </a:lnTo>
                  <a:cubicBezTo>
                    <a:pt x="208" y="3112"/>
                    <a:pt x="193" y="1382"/>
                    <a:pt x="305" y="48"/>
                  </a:cubicBezTo>
                  <a:lnTo>
                    <a:pt x="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4952;p85">
              <a:extLst>
                <a:ext uri="{FF2B5EF4-FFF2-40B4-BE49-F238E27FC236}">
                  <a16:creationId xmlns:a16="http://schemas.microsoft.com/office/drawing/2014/main" id="{B1E8D236-5622-48E8-8768-E0B9A5623723}"/>
                </a:ext>
              </a:extLst>
            </p:cNvPr>
            <p:cNvSpPr/>
            <p:nvPr/>
          </p:nvSpPr>
          <p:spPr>
            <a:xfrm>
              <a:off x="3706525" y="2815325"/>
              <a:ext cx="735575" cy="404525"/>
            </a:xfrm>
            <a:custGeom>
              <a:avLst/>
              <a:gdLst/>
              <a:ahLst/>
              <a:cxnLst/>
              <a:rect l="l" t="t" r="r" b="b"/>
              <a:pathLst>
                <a:path w="29423" h="16181" extrusionOk="0">
                  <a:moveTo>
                    <a:pt x="29181" y="0"/>
                  </a:moveTo>
                  <a:cubicBezTo>
                    <a:pt x="29181" y="1"/>
                    <a:pt x="27420" y="4193"/>
                    <a:pt x="20463" y="4193"/>
                  </a:cubicBezTo>
                  <a:cubicBezTo>
                    <a:pt x="19203" y="4193"/>
                    <a:pt x="17772" y="4055"/>
                    <a:pt x="16151" y="3731"/>
                  </a:cubicBezTo>
                  <a:cubicBezTo>
                    <a:pt x="15569" y="3614"/>
                    <a:pt x="14997" y="3559"/>
                    <a:pt x="14435" y="3559"/>
                  </a:cubicBezTo>
                  <a:cubicBezTo>
                    <a:pt x="5969" y="3559"/>
                    <a:pt x="0" y="16005"/>
                    <a:pt x="0" y="16005"/>
                  </a:cubicBezTo>
                  <a:lnTo>
                    <a:pt x="18554" y="16181"/>
                  </a:lnTo>
                  <a:cubicBezTo>
                    <a:pt x="17473" y="13021"/>
                    <a:pt x="20115" y="8748"/>
                    <a:pt x="22758" y="8274"/>
                  </a:cubicBezTo>
                  <a:cubicBezTo>
                    <a:pt x="24859" y="7896"/>
                    <a:pt x="29423" y="3934"/>
                    <a:pt x="29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4953;p85">
              <a:extLst>
                <a:ext uri="{FF2B5EF4-FFF2-40B4-BE49-F238E27FC236}">
                  <a16:creationId xmlns:a16="http://schemas.microsoft.com/office/drawing/2014/main" id="{3C22B523-6BC9-F7A5-A08B-7938637A9697}"/>
                </a:ext>
              </a:extLst>
            </p:cNvPr>
            <p:cNvSpPr/>
            <p:nvPr/>
          </p:nvSpPr>
          <p:spPr>
            <a:xfrm>
              <a:off x="3370225" y="2507700"/>
              <a:ext cx="708550" cy="712850"/>
            </a:xfrm>
            <a:custGeom>
              <a:avLst/>
              <a:gdLst/>
              <a:ahLst/>
              <a:cxnLst/>
              <a:rect l="l" t="t" r="r" b="b"/>
              <a:pathLst>
                <a:path w="28342" h="28514" extrusionOk="0">
                  <a:moveTo>
                    <a:pt x="27197" y="0"/>
                  </a:moveTo>
                  <a:cubicBezTo>
                    <a:pt x="23454" y="0"/>
                    <a:pt x="19743" y="1106"/>
                    <a:pt x="17699" y="7168"/>
                  </a:cubicBezTo>
                  <a:cubicBezTo>
                    <a:pt x="16116" y="11864"/>
                    <a:pt x="10239" y="13696"/>
                    <a:pt x="6396" y="15459"/>
                  </a:cubicBezTo>
                  <a:cubicBezTo>
                    <a:pt x="2552" y="17222"/>
                    <a:pt x="0" y="24037"/>
                    <a:pt x="1140" y="28310"/>
                  </a:cubicBezTo>
                  <a:lnTo>
                    <a:pt x="17173" y="28513"/>
                  </a:lnTo>
                  <a:cubicBezTo>
                    <a:pt x="17173" y="28513"/>
                    <a:pt x="16032" y="23021"/>
                    <a:pt x="18194" y="20715"/>
                  </a:cubicBezTo>
                  <a:cubicBezTo>
                    <a:pt x="20356" y="18409"/>
                    <a:pt x="22506" y="12781"/>
                    <a:pt x="22217" y="8575"/>
                  </a:cubicBezTo>
                  <a:cubicBezTo>
                    <a:pt x="21768" y="2032"/>
                    <a:pt x="28342" y="31"/>
                    <a:pt x="28342" y="31"/>
                  </a:cubicBezTo>
                  <a:cubicBezTo>
                    <a:pt x="27961" y="12"/>
                    <a:pt x="27579" y="0"/>
                    <a:pt x="27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4954;p85">
              <a:extLst>
                <a:ext uri="{FF2B5EF4-FFF2-40B4-BE49-F238E27FC236}">
                  <a16:creationId xmlns:a16="http://schemas.microsoft.com/office/drawing/2014/main" id="{0508E734-5AF3-1EA5-0CC0-C268215FADEF}"/>
                </a:ext>
              </a:extLst>
            </p:cNvPr>
            <p:cNvSpPr/>
            <p:nvPr/>
          </p:nvSpPr>
          <p:spPr>
            <a:xfrm>
              <a:off x="3666550" y="2905875"/>
              <a:ext cx="294450" cy="316225"/>
            </a:xfrm>
            <a:custGeom>
              <a:avLst/>
              <a:gdLst/>
              <a:ahLst/>
              <a:cxnLst/>
              <a:rect l="l" t="t" r="r" b="b"/>
              <a:pathLst>
                <a:path w="11778" h="12649" extrusionOk="0">
                  <a:moveTo>
                    <a:pt x="11777" y="1"/>
                  </a:moveTo>
                  <a:cubicBezTo>
                    <a:pt x="11777" y="1"/>
                    <a:pt x="9052" y="3003"/>
                    <a:pt x="6818" y="3331"/>
                  </a:cubicBezTo>
                  <a:cubicBezTo>
                    <a:pt x="3202" y="3862"/>
                    <a:pt x="1" y="8987"/>
                    <a:pt x="202" y="12563"/>
                  </a:cubicBezTo>
                  <a:cubicBezTo>
                    <a:pt x="380" y="12627"/>
                    <a:pt x="1070" y="12648"/>
                    <a:pt x="1911" y="12648"/>
                  </a:cubicBezTo>
                  <a:cubicBezTo>
                    <a:pt x="3592" y="12648"/>
                    <a:pt x="5877" y="12563"/>
                    <a:pt x="5877" y="12563"/>
                  </a:cubicBezTo>
                  <a:cubicBezTo>
                    <a:pt x="5702" y="9850"/>
                    <a:pt x="5615" y="5900"/>
                    <a:pt x="8295" y="4639"/>
                  </a:cubicBezTo>
                  <a:cubicBezTo>
                    <a:pt x="10974" y="3377"/>
                    <a:pt x="11777" y="1"/>
                    <a:pt x="117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4955;p85">
              <a:extLst>
                <a:ext uri="{FF2B5EF4-FFF2-40B4-BE49-F238E27FC236}">
                  <a16:creationId xmlns:a16="http://schemas.microsoft.com/office/drawing/2014/main" id="{47785201-CD95-DF30-B80E-B3A1B2C9B551}"/>
                </a:ext>
              </a:extLst>
            </p:cNvPr>
            <p:cNvSpPr/>
            <p:nvPr/>
          </p:nvSpPr>
          <p:spPr>
            <a:xfrm>
              <a:off x="4071075" y="2998800"/>
              <a:ext cx="333900" cy="223375"/>
            </a:xfrm>
            <a:custGeom>
              <a:avLst/>
              <a:gdLst/>
              <a:ahLst/>
              <a:cxnLst/>
              <a:rect l="l" t="t" r="r" b="b"/>
              <a:pathLst>
                <a:path w="13356" h="8935" extrusionOk="0">
                  <a:moveTo>
                    <a:pt x="13355" y="0"/>
                  </a:moveTo>
                  <a:lnTo>
                    <a:pt x="13355" y="0"/>
                  </a:lnTo>
                  <a:cubicBezTo>
                    <a:pt x="13355" y="0"/>
                    <a:pt x="11642" y="1190"/>
                    <a:pt x="9803" y="1190"/>
                  </a:cubicBezTo>
                  <a:cubicBezTo>
                    <a:pt x="9586" y="1190"/>
                    <a:pt x="9367" y="1174"/>
                    <a:pt x="9150" y="1137"/>
                  </a:cubicBezTo>
                  <a:cubicBezTo>
                    <a:pt x="8847" y="1086"/>
                    <a:pt x="8540" y="1061"/>
                    <a:pt x="8231" y="1061"/>
                  </a:cubicBezTo>
                  <a:cubicBezTo>
                    <a:pt x="4266" y="1061"/>
                    <a:pt x="0" y="5121"/>
                    <a:pt x="333" y="8837"/>
                  </a:cubicBezTo>
                  <a:cubicBezTo>
                    <a:pt x="655" y="8910"/>
                    <a:pt x="1533" y="8934"/>
                    <a:pt x="2535" y="8934"/>
                  </a:cubicBezTo>
                  <a:cubicBezTo>
                    <a:pt x="4376" y="8934"/>
                    <a:pt x="6635" y="8854"/>
                    <a:pt x="6635" y="8854"/>
                  </a:cubicBezTo>
                  <a:cubicBezTo>
                    <a:pt x="6436" y="6367"/>
                    <a:pt x="7578" y="2611"/>
                    <a:pt x="10299" y="2206"/>
                  </a:cubicBezTo>
                  <a:cubicBezTo>
                    <a:pt x="12544" y="1874"/>
                    <a:pt x="13355" y="0"/>
                    <a:pt x="13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4956;p85">
              <a:extLst>
                <a:ext uri="{FF2B5EF4-FFF2-40B4-BE49-F238E27FC236}">
                  <a16:creationId xmlns:a16="http://schemas.microsoft.com/office/drawing/2014/main" id="{714B3B00-5E9D-B591-6EAB-48BA7BB47584}"/>
                </a:ext>
              </a:extLst>
            </p:cNvPr>
            <p:cNvSpPr/>
            <p:nvPr/>
          </p:nvSpPr>
          <p:spPr>
            <a:xfrm>
              <a:off x="3721400" y="3002725"/>
              <a:ext cx="308975" cy="219375"/>
            </a:xfrm>
            <a:custGeom>
              <a:avLst/>
              <a:gdLst/>
              <a:ahLst/>
              <a:cxnLst/>
              <a:rect l="l" t="t" r="r" b="b"/>
              <a:pathLst>
                <a:path w="12359" h="8775" extrusionOk="0">
                  <a:moveTo>
                    <a:pt x="12358" y="0"/>
                  </a:moveTo>
                  <a:cubicBezTo>
                    <a:pt x="12358" y="0"/>
                    <a:pt x="9539" y="2055"/>
                    <a:pt x="7302" y="2177"/>
                  </a:cubicBezTo>
                  <a:cubicBezTo>
                    <a:pt x="3518" y="2384"/>
                    <a:pt x="0" y="6125"/>
                    <a:pt x="220" y="8714"/>
                  </a:cubicBezTo>
                  <a:cubicBezTo>
                    <a:pt x="412" y="8760"/>
                    <a:pt x="989" y="8775"/>
                    <a:pt x="1668" y="8775"/>
                  </a:cubicBezTo>
                  <a:cubicBezTo>
                    <a:pt x="2996" y="8775"/>
                    <a:pt x="4713" y="8717"/>
                    <a:pt x="4713" y="8717"/>
                  </a:cubicBezTo>
                  <a:cubicBezTo>
                    <a:pt x="4609" y="6831"/>
                    <a:pt x="5719" y="3719"/>
                    <a:pt x="8465" y="2910"/>
                  </a:cubicBezTo>
                  <a:cubicBezTo>
                    <a:pt x="11135" y="2124"/>
                    <a:pt x="12358" y="0"/>
                    <a:pt x="12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4957;p85">
              <a:extLst>
                <a:ext uri="{FF2B5EF4-FFF2-40B4-BE49-F238E27FC236}">
                  <a16:creationId xmlns:a16="http://schemas.microsoft.com/office/drawing/2014/main" id="{3F9509F6-2523-AEDE-AAA2-172FDDFD2D94}"/>
                </a:ext>
              </a:extLst>
            </p:cNvPr>
            <p:cNvSpPr/>
            <p:nvPr/>
          </p:nvSpPr>
          <p:spPr>
            <a:xfrm>
              <a:off x="3905550" y="2943450"/>
              <a:ext cx="264375" cy="278650"/>
            </a:xfrm>
            <a:custGeom>
              <a:avLst/>
              <a:gdLst/>
              <a:ahLst/>
              <a:cxnLst/>
              <a:rect l="l" t="t" r="r" b="b"/>
              <a:pathLst>
                <a:path w="10575" h="11146" extrusionOk="0">
                  <a:moveTo>
                    <a:pt x="10575" y="1"/>
                  </a:moveTo>
                  <a:lnTo>
                    <a:pt x="10575" y="1"/>
                  </a:lnTo>
                  <a:cubicBezTo>
                    <a:pt x="10574" y="1"/>
                    <a:pt x="8824" y="1914"/>
                    <a:pt x="6886" y="1914"/>
                  </a:cubicBezTo>
                  <a:cubicBezTo>
                    <a:pt x="3440" y="1914"/>
                    <a:pt x="1" y="6666"/>
                    <a:pt x="250" y="11031"/>
                  </a:cubicBezTo>
                  <a:cubicBezTo>
                    <a:pt x="493" y="11117"/>
                    <a:pt x="1198" y="11145"/>
                    <a:pt x="2023" y="11145"/>
                  </a:cubicBezTo>
                  <a:cubicBezTo>
                    <a:pt x="3622" y="11145"/>
                    <a:pt x="5671" y="11039"/>
                    <a:pt x="5671" y="11039"/>
                  </a:cubicBezTo>
                  <a:cubicBezTo>
                    <a:pt x="5171" y="7890"/>
                    <a:pt x="5725" y="3628"/>
                    <a:pt x="8098" y="2811"/>
                  </a:cubicBezTo>
                  <a:cubicBezTo>
                    <a:pt x="10213" y="2083"/>
                    <a:pt x="10575" y="1"/>
                    <a:pt x="105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4958;p85">
              <a:extLst>
                <a:ext uri="{FF2B5EF4-FFF2-40B4-BE49-F238E27FC236}">
                  <a16:creationId xmlns:a16="http://schemas.microsoft.com/office/drawing/2014/main" id="{CEC497CD-22E9-14D0-626D-3B8FA646444D}"/>
                </a:ext>
              </a:extLst>
            </p:cNvPr>
            <p:cNvSpPr/>
            <p:nvPr/>
          </p:nvSpPr>
          <p:spPr>
            <a:xfrm>
              <a:off x="4557425" y="3015400"/>
              <a:ext cx="138600" cy="148200"/>
            </a:xfrm>
            <a:custGeom>
              <a:avLst/>
              <a:gdLst/>
              <a:ahLst/>
              <a:cxnLst/>
              <a:rect l="l" t="t" r="r" b="b"/>
              <a:pathLst>
                <a:path w="5544" h="5928" extrusionOk="0">
                  <a:moveTo>
                    <a:pt x="385" y="1"/>
                  </a:moveTo>
                  <a:lnTo>
                    <a:pt x="0" y="5927"/>
                  </a:lnTo>
                  <a:lnTo>
                    <a:pt x="5159" y="5927"/>
                  </a:lnTo>
                  <a:lnTo>
                    <a:pt x="5544" y="1"/>
                  </a:lnTo>
                  <a:close/>
                </a:path>
              </a:pathLst>
            </a:custGeom>
            <a:solidFill>
              <a:srgbClr val="B02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4959;p85">
              <a:extLst>
                <a:ext uri="{FF2B5EF4-FFF2-40B4-BE49-F238E27FC236}">
                  <a16:creationId xmlns:a16="http://schemas.microsoft.com/office/drawing/2014/main" id="{FF4490A8-E148-CA49-98CD-F2E9A7324520}"/>
                </a:ext>
              </a:extLst>
            </p:cNvPr>
            <p:cNvSpPr/>
            <p:nvPr/>
          </p:nvSpPr>
          <p:spPr>
            <a:xfrm>
              <a:off x="4094375" y="2437175"/>
              <a:ext cx="492850" cy="260025"/>
            </a:xfrm>
            <a:custGeom>
              <a:avLst/>
              <a:gdLst/>
              <a:ahLst/>
              <a:cxnLst/>
              <a:rect l="l" t="t" r="r" b="b"/>
              <a:pathLst>
                <a:path w="19714" h="10401" extrusionOk="0">
                  <a:moveTo>
                    <a:pt x="9918" y="1"/>
                  </a:moveTo>
                  <a:cubicBezTo>
                    <a:pt x="9616" y="1"/>
                    <a:pt x="9297" y="18"/>
                    <a:pt x="8961" y="57"/>
                  </a:cubicBezTo>
                  <a:cubicBezTo>
                    <a:pt x="5403" y="464"/>
                    <a:pt x="6399" y="2596"/>
                    <a:pt x="6399" y="2596"/>
                  </a:cubicBezTo>
                  <a:cubicBezTo>
                    <a:pt x="6399" y="2596"/>
                    <a:pt x="1602" y="4130"/>
                    <a:pt x="747" y="5199"/>
                  </a:cubicBezTo>
                  <a:cubicBezTo>
                    <a:pt x="76" y="6036"/>
                    <a:pt x="1716" y="6831"/>
                    <a:pt x="2754" y="7062"/>
                  </a:cubicBezTo>
                  <a:cubicBezTo>
                    <a:pt x="2754" y="7062"/>
                    <a:pt x="1996" y="7174"/>
                    <a:pt x="906" y="8237"/>
                  </a:cubicBezTo>
                  <a:cubicBezTo>
                    <a:pt x="0" y="9099"/>
                    <a:pt x="485" y="10063"/>
                    <a:pt x="2180" y="10063"/>
                  </a:cubicBezTo>
                  <a:cubicBezTo>
                    <a:pt x="3006" y="10063"/>
                    <a:pt x="4119" y="9835"/>
                    <a:pt x="5500" y="9254"/>
                  </a:cubicBezTo>
                  <a:cubicBezTo>
                    <a:pt x="5500" y="9254"/>
                    <a:pt x="6739" y="10400"/>
                    <a:pt x="9810" y="10400"/>
                  </a:cubicBezTo>
                  <a:cubicBezTo>
                    <a:pt x="10259" y="10400"/>
                    <a:pt x="10747" y="10376"/>
                    <a:pt x="11276" y="10320"/>
                  </a:cubicBezTo>
                  <a:cubicBezTo>
                    <a:pt x="15424" y="9878"/>
                    <a:pt x="13977" y="8086"/>
                    <a:pt x="13977" y="8086"/>
                  </a:cubicBezTo>
                  <a:lnTo>
                    <a:pt x="13977" y="8086"/>
                  </a:lnTo>
                  <a:cubicBezTo>
                    <a:pt x="14410" y="8164"/>
                    <a:pt x="14824" y="8199"/>
                    <a:pt x="15214" y="8199"/>
                  </a:cubicBezTo>
                  <a:cubicBezTo>
                    <a:pt x="18055" y="8199"/>
                    <a:pt x="19713" y="6344"/>
                    <a:pt x="19551" y="5465"/>
                  </a:cubicBezTo>
                  <a:cubicBezTo>
                    <a:pt x="19388" y="4585"/>
                    <a:pt x="18588" y="4462"/>
                    <a:pt x="18154" y="4462"/>
                  </a:cubicBezTo>
                  <a:cubicBezTo>
                    <a:pt x="17985" y="4462"/>
                    <a:pt x="17871" y="4480"/>
                    <a:pt x="17871" y="4480"/>
                  </a:cubicBezTo>
                  <a:cubicBezTo>
                    <a:pt x="17871" y="4480"/>
                    <a:pt x="18867" y="3387"/>
                    <a:pt x="17830" y="2167"/>
                  </a:cubicBezTo>
                  <a:cubicBezTo>
                    <a:pt x="17327" y="1574"/>
                    <a:pt x="16440" y="1422"/>
                    <a:pt x="15659" y="1422"/>
                  </a:cubicBezTo>
                  <a:cubicBezTo>
                    <a:pt x="14831" y="1422"/>
                    <a:pt x="14123" y="1593"/>
                    <a:pt x="14123" y="1593"/>
                  </a:cubicBezTo>
                  <a:cubicBezTo>
                    <a:pt x="14123" y="1593"/>
                    <a:pt x="12808" y="1"/>
                    <a:pt x="99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4960;p85">
              <a:extLst>
                <a:ext uri="{FF2B5EF4-FFF2-40B4-BE49-F238E27FC236}">
                  <a16:creationId xmlns:a16="http://schemas.microsoft.com/office/drawing/2014/main" id="{93A9C64E-3D22-3573-286E-8F675CDB7588}"/>
                </a:ext>
              </a:extLst>
            </p:cNvPr>
            <p:cNvSpPr/>
            <p:nvPr/>
          </p:nvSpPr>
          <p:spPr>
            <a:xfrm>
              <a:off x="4220650" y="2437175"/>
              <a:ext cx="345400" cy="148300"/>
            </a:xfrm>
            <a:custGeom>
              <a:avLst/>
              <a:gdLst/>
              <a:ahLst/>
              <a:cxnLst/>
              <a:rect l="l" t="t" r="r" b="b"/>
              <a:pathLst>
                <a:path w="13816" h="5932" extrusionOk="0">
                  <a:moveTo>
                    <a:pt x="4867" y="1"/>
                  </a:moveTo>
                  <a:cubicBezTo>
                    <a:pt x="4565" y="1"/>
                    <a:pt x="4246" y="18"/>
                    <a:pt x="3910" y="57"/>
                  </a:cubicBezTo>
                  <a:cubicBezTo>
                    <a:pt x="352" y="464"/>
                    <a:pt x="1348" y="2596"/>
                    <a:pt x="1348" y="2596"/>
                  </a:cubicBezTo>
                  <a:cubicBezTo>
                    <a:pt x="1348" y="2596"/>
                    <a:pt x="781" y="2778"/>
                    <a:pt x="1" y="3059"/>
                  </a:cubicBezTo>
                  <a:cubicBezTo>
                    <a:pt x="121" y="3250"/>
                    <a:pt x="1328" y="5002"/>
                    <a:pt x="5200" y="5754"/>
                  </a:cubicBezTo>
                  <a:cubicBezTo>
                    <a:pt x="5842" y="5879"/>
                    <a:pt x="6363" y="5931"/>
                    <a:pt x="6784" y="5931"/>
                  </a:cubicBezTo>
                  <a:cubicBezTo>
                    <a:pt x="9048" y="5931"/>
                    <a:pt x="8438" y="4411"/>
                    <a:pt x="8438" y="4411"/>
                  </a:cubicBezTo>
                  <a:lnTo>
                    <a:pt x="8438" y="4411"/>
                  </a:lnTo>
                  <a:cubicBezTo>
                    <a:pt x="9478" y="4946"/>
                    <a:pt x="10465" y="5151"/>
                    <a:pt x="11330" y="5151"/>
                  </a:cubicBezTo>
                  <a:cubicBezTo>
                    <a:pt x="12302" y="5151"/>
                    <a:pt x="13120" y="4892"/>
                    <a:pt x="13686" y="4547"/>
                  </a:cubicBezTo>
                  <a:cubicBezTo>
                    <a:pt x="13475" y="4479"/>
                    <a:pt x="13262" y="4462"/>
                    <a:pt x="13100" y="4462"/>
                  </a:cubicBezTo>
                  <a:cubicBezTo>
                    <a:pt x="12933" y="4462"/>
                    <a:pt x="12820" y="4480"/>
                    <a:pt x="12820" y="4480"/>
                  </a:cubicBezTo>
                  <a:cubicBezTo>
                    <a:pt x="12820" y="4480"/>
                    <a:pt x="13816" y="3387"/>
                    <a:pt x="12779" y="2167"/>
                  </a:cubicBezTo>
                  <a:cubicBezTo>
                    <a:pt x="12276" y="1574"/>
                    <a:pt x="11389" y="1422"/>
                    <a:pt x="10608" y="1422"/>
                  </a:cubicBezTo>
                  <a:cubicBezTo>
                    <a:pt x="9780" y="1422"/>
                    <a:pt x="9072" y="1593"/>
                    <a:pt x="9072" y="1593"/>
                  </a:cubicBezTo>
                  <a:cubicBezTo>
                    <a:pt x="9072" y="1593"/>
                    <a:pt x="7757" y="1"/>
                    <a:pt x="48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4961;p85">
              <a:extLst>
                <a:ext uri="{FF2B5EF4-FFF2-40B4-BE49-F238E27FC236}">
                  <a16:creationId xmlns:a16="http://schemas.microsoft.com/office/drawing/2014/main" id="{2CB82B74-BFD8-532A-9BEB-72F56F46F6AE}"/>
                </a:ext>
              </a:extLst>
            </p:cNvPr>
            <p:cNvSpPr/>
            <p:nvPr/>
          </p:nvSpPr>
          <p:spPr>
            <a:xfrm>
              <a:off x="4443975" y="2717375"/>
              <a:ext cx="49675" cy="28000"/>
            </a:xfrm>
            <a:custGeom>
              <a:avLst/>
              <a:gdLst/>
              <a:ahLst/>
              <a:cxnLst/>
              <a:rect l="l" t="t" r="r" b="b"/>
              <a:pathLst>
                <a:path w="1987" h="1120" extrusionOk="0">
                  <a:moveTo>
                    <a:pt x="1590" y="1"/>
                  </a:moveTo>
                  <a:cubicBezTo>
                    <a:pt x="1403" y="1"/>
                    <a:pt x="1137" y="67"/>
                    <a:pt x="825" y="213"/>
                  </a:cubicBezTo>
                  <a:cubicBezTo>
                    <a:pt x="271" y="470"/>
                    <a:pt x="0" y="811"/>
                    <a:pt x="59" y="984"/>
                  </a:cubicBezTo>
                  <a:cubicBezTo>
                    <a:pt x="88" y="1073"/>
                    <a:pt x="204" y="1119"/>
                    <a:pt x="369" y="1119"/>
                  </a:cubicBezTo>
                  <a:cubicBezTo>
                    <a:pt x="448" y="1119"/>
                    <a:pt x="539" y="1109"/>
                    <a:pt x="637" y="1087"/>
                  </a:cubicBezTo>
                  <a:cubicBezTo>
                    <a:pt x="1005" y="1005"/>
                    <a:pt x="1511" y="751"/>
                    <a:pt x="1752" y="456"/>
                  </a:cubicBezTo>
                  <a:cubicBezTo>
                    <a:pt x="1986" y="171"/>
                    <a:pt x="1889" y="1"/>
                    <a:pt x="1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4962;p85">
              <a:extLst>
                <a:ext uri="{FF2B5EF4-FFF2-40B4-BE49-F238E27FC236}">
                  <a16:creationId xmlns:a16="http://schemas.microsoft.com/office/drawing/2014/main" id="{671F88C1-714F-B6C4-9322-72D9DEA3AB0C}"/>
                </a:ext>
              </a:extLst>
            </p:cNvPr>
            <p:cNvSpPr/>
            <p:nvPr/>
          </p:nvSpPr>
          <p:spPr>
            <a:xfrm>
              <a:off x="3375350" y="2591525"/>
              <a:ext cx="320650" cy="626975"/>
            </a:xfrm>
            <a:custGeom>
              <a:avLst/>
              <a:gdLst/>
              <a:ahLst/>
              <a:cxnLst/>
              <a:rect l="l" t="t" r="r" b="b"/>
              <a:pathLst>
                <a:path w="12826" h="25079" extrusionOk="0">
                  <a:moveTo>
                    <a:pt x="10303" y="0"/>
                  </a:moveTo>
                  <a:cubicBezTo>
                    <a:pt x="10694" y="2035"/>
                    <a:pt x="9763" y="5171"/>
                    <a:pt x="5290" y="8037"/>
                  </a:cubicBezTo>
                  <a:cubicBezTo>
                    <a:pt x="1480" y="10477"/>
                    <a:pt x="0" y="17008"/>
                    <a:pt x="781" y="25079"/>
                  </a:cubicBezTo>
                  <a:lnTo>
                    <a:pt x="10125" y="15734"/>
                  </a:lnTo>
                  <a:cubicBezTo>
                    <a:pt x="9945" y="15327"/>
                    <a:pt x="8983" y="11801"/>
                    <a:pt x="10904" y="7731"/>
                  </a:cubicBezTo>
                  <a:cubicBezTo>
                    <a:pt x="12826" y="3663"/>
                    <a:pt x="10303" y="0"/>
                    <a:pt x="10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4963;p85">
              <a:extLst>
                <a:ext uri="{FF2B5EF4-FFF2-40B4-BE49-F238E27FC236}">
                  <a16:creationId xmlns:a16="http://schemas.microsoft.com/office/drawing/2014/main" id="{2EEF6196-D68D-69A5-12CC-89EA0B5C79DE}"/>
                </a:ext>
              </a:extLst>
            </p:cNvPr>
            <p:cNvSpPr/>
            <p:nvPr/>
          </p:nvSpPr>
          <p:spPr>
            <a:xfrm>
              <a:off x="3441725" y="2757600"/>
              <a:ext cx="377900" cy="456800"/>
            </a:xfrm>
            <a:custGeom>
              <a:avLst/>
              <a:gdLst/>
              <a:ahLst/>
              <a:cxnLst/>
              <a:rect l="l" t="t" r="r" b="b"/>
              <a:pathLst>
                <a:path w="15116" h="18272" extrusionOk="0">
                  <a:moveTo>
                    <a:pt x="15116" y="1"/>
                  </a:moveTo>
                  <a:lnTo>
                    <a:pt x="15116" y="1"/>
                  </a:lnTo>
                  <a:cubicBezTo>
                    <a:pt x="14830" y="779"/>
                    <a:pt x="12904" y="4180"/>
                    <a:pt x="7988" y="6064"/>
                  </a:cubicBezTo>
                  <a:cubicBezTo>
                    <a:pt x="3073" y="7948"/>
                    <a:pt x="0" y="13520"/>
                    <a:pt x="1761" y="18271"/>
                  </a:cubicBezTo>
                  <a:lnTo>
                    <a:pt x="10591" y="18190"/>
                  </a:lnTo>
                  <a:cubicBezTo>
                    <a:pt x="10591" y="18190"/>
                    <a:pt x="6636" y="11143"/>
                    <a:pt x="10446" y="8522"/>
                  </a:cubicBezTo>
                  <a:cubicBezTo>
                    <a:pt x="14256" y="5900"/>
                    <a:pt x="15116" y="1"/>
                    <a:pt x="15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4964;p85">
              <a:extLst>
                <a:ext uri="{FF2B5EF4-FFF2-40B4-BE49-F238E27FC236}">
                  <a16:creationId xmlns:a16="http://schemas.microsoft.com/office/drawing/2014/main" id="{521E8DB4-5494-923F-123D-08C27A07FA74}"/>
                </a:ext>
              </a:extLst>
            </p:cNvPr>
            <p:cNvSpPr/>
            <p:nvPr/>
          </p:nvSpPr>
          <p:spPr>
            <a:xfrm>
              <a:off x="3429900" y="2965250"/>
              <a:ext cx="206150" cy="249150"/>
            </a:xfrm>
            <a:custGeom>
              <a:avLst/>
              <a:gdLst/>
              <a:ahLst/>
              <a:cxnLst/>
              <a:rect l="l" t="t" r="r" b="b"/>
              <a:pathLst>
                <a:path w="8246" h="9966" extrusionOk="0">
                  <a:moveTo>
                    <a:pt x="8246" y="1"/>
                  </a:moveTo>
                  <a:cubicBezTo>
                    <a:pt x="8089" y="425"/>
                    <a:pt x="7040" y="2280"/>
                    <a:pt x="4359" y="3308"/>
                  </a:cubicBezTo>
                  <a:cubicBezTo>
                    <a:pt x="1677" y="4336"/>
                    <a:pt x="1" y="7373"/>
                    <a:pt x="962" y="9965"/>
                  </a:cubicBezTo>
                  <a:lnTo>
                    <a:pt x="5777" y="9921"/>
                  </a:lnTo>
                  <a:cubicBezTo>
                    <a:pt x="5777" y="9921"/>
                    <a:pt x="3620" y="6078"/>
                    <a:pt x="5698" y="4648"/>
                  </a:cubicBezTo>
                  <a:cubicBezTo>
                    <a:pt x="7776" y="3219"/>
                    <a:pt x="8246" y="1"/>
                    <a:pt x="8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4965;p85">
              <a:extLst>
                <a:ext uri="{FF2B5EF4-FFF2-40B4-BE49-F238E27FC236}">
                  <a16:creationId xmlns:a16="http://schemas.microsoft.com/office/drawing/2014/main" id="{1BA612CA-00AD-C7FF-7A8C-37339CEDBE2B}"/>
                </a:ext>
              </a:extLst>
            </p:cNvPr>
            <p:cNvSpPr/>
            <p:nvPr/>
          </p:nvSpPr>
          <p:spPr>
            <a:xfrm>
              <a:off x="3737625" y="2638725"/>
              <a:ext cx="42025" cy="575025"/>
            </a:xfrm>
            <a:custGeom>
              <a:avLst/>
              <a:gdLst/>
              <a:ahLst/>
              <a:cxnLst/>
              <a:rect l="l" t="t" r="r" b="b"/>
              <a:pathLst>
                <a:path w="1681" h="23001" extrusionOk="0">
                  <a:moveTo>
                    <a:pt x="1680" y="1"/>
                  </a:moveTo>
                  <a:lnTo>
                    <a:pt x="1470" y="21"/>
                  </a:lnTo>
                  <a:cubicBezTo>
                    <a:pt x="1300" y="1185"/>
                    <a:pt x="1" y="9947"/>
                    <a:pt x="117" y="13011"/>
                  </a:cubicBezTo>
                  <a:cubicBezTo>
                    <a:pt x="151" y="13891"/>
                    <a:pt x="380" y="19862"/>
                    <a:pt x="502" y="23000"/>
                  </a:cubicBezTo>
                  <a:lnTo>
                    <a:pt x="1023" y="23000"/>
                  </a:lnTo>
                  <a:cubicBezTo>
                    <a:pt x="1010" y="22625"/>
                    <a:pt x="439" y="14003"/>
                    <a:pt x="380" y="12853"/>
                  </a:cubicBezTo>
                  <a:cubicBezTo>
                    <a:pt x="265" y="10539"/>
                    <a:pt x="1017" y="4591"/>
                    <a:pt x="1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4966;p85">
              <a:extLst>
                <a:ext uri="{FF2B5EF4-FFF2-40B4-BE49-F238E27FC236}">
                  <a16:creationId xmlns:a16="http://schemas.microsoft.com/office/drawing/2014/main" id="{C1C85FE4-DD3C-37D2-260C-1230E2C43DB7}"/>
                </a:ext>
              </a:extLst>
            </p:cNvPr>
            <p:cNvSpPr/>
            <p:nvPr/>
          </p:nvSpPr>
          <p:spPr>
            <a:xfrm>
              <a:off x="3666950" y="2774625"/>
              <a:ext cx="78350" cy="196050"/>
            </a:xfrm>
            <a:custGeom>
              <a:avLst/>
              <a:gdLst/>
              <a:ahLst/>
              <a:cxnLst/>
              <a:rect l="l" t="t" r="r" b="b"/>
              <a:pathLst>
                <a:path w="3134" h="7842" extrusionOk="0">
                  <a:moveTo>
                    <a:pt x="30" y="1"/>
                  </a:moveTo>
                  <a:lnTo>
                    <a:pt x="0" y="199"/>
                  </a:lnTo>
                  <a:cubicBezTo>
                    <a:pt x="1195" y="2287"/>
                    <a:pt x="2289" y="4528"/>
                    <a:pt x="3086" y="7841"/>
                  </a:cubicBezTo>
                  <a:lnTo>
                    <a:pt x="3134" y="7418"/>
                  </a:lnTo>
                  <a:cubicBezTo>
                    <a:pt x="2348" y="4131"/>
                    <a:pt x="1052" y="1711"/>
                    <a:pt x="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4967;p85">
              <a:extLst>
                <a:ext uri="{FF2B5EF4-FFF2-40B4-BE49-F238E27FC236}">
                  <a16:creationId xmlns:a16="http://schemas.microsoft.com/office/drawing/2014/main" id="{4CE2FD23-E75A-ED37-9CA1-4995269BA66A}"/>
                </a:ext>
              </a:extLst>
            </p:cNvPr>
            <p:cNvSpPr/>
            <p:nvPr/>
          </p:nvSpPr>
          <p:spPr>
            <a:xfrm>
              <a:off x="3753625" y="2696200"/>
              <a:ext cx="118475" cy="132875"/>
            </a:xfrm>
            <a:custGeom>
              <a:avLst/>
              <a:gdLst/>
              <a:ahLst/>
              <a:cxnLst/>
              <a:rect l="l" t="t" r="r" b="b"/>
              <a:pathLst>
                <a:path w="4739" h="5315" extrusionOk="0">
                  <a:moveTo>
                    <a:pt x="4738" y="0"/>
                  </a:moveTo>
                  <a:cubicBezTo>
                    <a:pt x="3477" y="731"/>
                    <a:pt x="1462" y="2130"/>
                    <a:pt x="17" y="4782"/>
                  </a:cubicBezTo>
                  <a:lnTo>
                    <a:pt x="0" y="5315"/>
                  </a:lnTo>
                  <a:cubicBezTo>
                    <a:pt x="1602" y="2192"/>
                    <a:pt x="3251" y="1132"/>
                    <a:pt x="4738" y="177"/>
                  </a:cubicBezTo>
                  <a:lnTo>
                    <a:pt x="4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4968;p85">
              <a:extLst>
                <a:ext uri="{FF2B5EF4-FFF2-40B4-BE49-F238E27FC236}">
                  <a16:creationId xmlns:a16="http://schemas.microsoft.com/office/drawing/2014/main" id="{801893D6-ED62-435F-4DB9-C04DC60F6BDC}"/>
                </a:ext>
              </a:extLst>
            </p:cNvPr>
            <p:cNvSpPr/>
            <p:nvPr/>
          </p:nvSpPr>
          <p:spPr>
            <a:xfrm>
              <a:off x="3793300" y="2642850"/>
              <a:ext cx="38575" cy="120325"/>
            </a:xfrm>
            <a:custGeom>
              <a:avLst/>
              <a:gdLst/>
              <a:ahLst/>
              <a:cxnLst/>
              <a:rect l="l" t="t" r="r" b="b"/>
              <a:pathLst>
                <a:path w="1543" h="4813" extrusionOk="0">
                  <a:moveTo>
                    <a:pt x="1542" y="1"/>
                  </a:moveTo>
                  <a:lnTo>
                    <a:pt x="1451" y="45"/>
                  </a:lnTo>
                  <a:cubicBezTo>
                    <a:pt x="1331" y="1379"/>
                    <a:pt x="976" y="3114"/>
                    <a:pt x="1" y="4812"/>
                  </a:cubicBezTo>
                  <a:lnTo>
                    <a:pt x="265" y="4671"/>
                  </a:lnTo>
                  <a:cubicBezTo>
                    <a:pt x="1262" y="2948"/>
                    <a:pt x="1481" y="1111"/>
                    <a:pt x="1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4969;p85">
              <a:extLst>
                <a:ext uri="{FF2B5EF4-FFF2-40B4-BE49-F238E27FC236}">
                  <a16:creationId xmlns:a16="http://schemas.microsoft.com/office/drawing/2014/main" id="{7245A903-E8AE-D9AA-AD29-0650916EE9ED}"/>
                </a:ext>
              </a:extLst>
            </p:cNvPr>
            <p:cNvSpPr/>
            <p:nvPr/>
          </p:nvSpPr>
          <p:spPr>
            <a:xfrm>
              <a:off x="3746825" y="2854650"/>
              <a:ext cx="105700" cy="171250"/>
            </a:xfrm>
            <a:custGeom>
              <a:avLst/>
              <a:gdLst/>
              <a:ahLst/>
              <a:cxnLst/>
              <a:rect l="l" t="t" r="r" b="b"/>
              <a:pathLst>
                <a:path w="4228" h="6850" extrusionOk="0">
                  <a:moveTo>
                    <a:pt x="4207" y="1"/>
                  </a:moveTo>
                  <a:cubicBezTo>
                    <a:pt x="3014" y="1078"/>
                    <a:pt x="1223" y="2962"/>
                    <a:pt x="12" y="6191"/>
                  </a:cubicBezTo>
                  <a:lnTo>
                    <a:pt x="0" y="6849"/>
                  </a:lnTo>
                  <a:cubicBezTo>
                    <a:pt x="1214" y="3625"/>
                    <a:pt x="2824" y="1573"/>
                    <a:pt x="4227" y="201"/>
                  </a:cubicBezTo>
                  <a:lnTo>
                    <a:pt x="4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4970;p85">
              <a:extLst>
                <a:ext uri="{FF2B5EF4-FFF2-40B4-BE49-F238E27FC236}">
                  <a16:creationId xmlns:a16="http://schemas.microsoft.com/office/drawing/2014/main" id="{704B1DF0-0A2F-1C9D-4099-8D09D216521C}"/>
                </a:ext>
              </a:extLst>
            </p:cNvPr>
            <p:cNvSpPr/>
            <p:nvPr/>
          </p:nvSpPr>
          <p:spPr>
            <a:xfrm>
              <a:off x="3780700" y="2808600"/>
              <a:ext cx="28950" cy="135500"/>
            </a:xfrm>
            <a:custGeom>
              <a:avLst/>
              <a:gdLst/>
              <a:ahLst/>
              <a:cxnLst/>
              <a:rect l="l" t="t" r="r" b="b"/>
              <a:pathLst>
                <a:path w="1158" h="5420" extrusionOk="0">
                  <a:moveTo>
                    <a:pt x="1146" y="0"/>
                  </a:moveTo>
                  <a:lnTo>
                    <a:pt x="1069" y="66"/>
                  </a:lnTo>
                  <a:cubicBezTo>
                    <a:pt x="1039" y="1435"/>
                    <a:pt x="812" y="3358"/>
                    <a:pt x="0" y="5419"/>
                  </a:cubicBezTo>
                  <a:lnTo>
                    <a:pt x="236" y="5225"/>
                  </a:lnTo>
                  <a:cubicBezTo>
                    <a:pt x="1068" y="3126"/>
                    <a:pt x="1157" y="1126"/>
                    <a:pt x="1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4971;p85">
              <a:extLst>
                <a:ext uri="{FF2B5EF4-FFF2-40B4-BE49-F238E27FC236}">
                  <a16:creationId xmlns:a16="http://schemas.microsoft.com/office/drawing/2014/main" id="{715D8BB1-7971-6DA9-05E6-8327DB797AA5}"/>
                </a:ext>
              </a:extLst>
            </p:cNvPr>
            <p:cNvSpPr/>
            <p:nvPr/>
          </p:nvSpPr>
          <p:spPr>
            <a:xfrm>
              <a:off x="3806500" y="2881050"/>
              <a:ext cx="92175" cy="30500"/>
            </a:xfrm>
            <a:custGeom>
              <a:avLst/>
              <a:gdLst/>
              <a:ahLst/>
              <a:cxnLst/>
              <a:rect l="l" t="t" r="r" b="b"/>
              <a:pathLst>
                <a:path w="3687" h="1220" extrusionOk="0">
                  <a:moveTo>
                    <a:pt x="3686" y="0"/>
                  </a:moveTo>
                  <a:lnTo>
                    <a:pt x="3686" y="0"/>
                  </a:lnTo>
                  <a:cubicBezTo>
                    <a:pt x="2888" y="11"/>
                    <a:pt x="1497" y="126"/>
                    <a:pt x="137" y="877"/>
                  </a:cubicBezTo>
                  <a:lnTo>
                    <a:pt x="0" y="1220"/>
                  </a:lnTo>
                  <a:cubicBezTo>
                    <a:pt x="1336" y="486"/>
                    <a:pt x="2683" y="120"/>
                    <a:pt x="3648" y="68"/>
                  </a:cubicBezTo>
                  <a:lnTo>
                    <a:pt x="36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4972;p85">
              <a:extLst>
                <a:ext uri="{FF2B5EF4-FFF2-40B4-BE49-F238E27FC236}">
                  <a16:creationId xmlns:a16="http://schemas.microsoft.com/office/drawing/2014/main" id="{DABCA54E-EFD9-CA2B-28F9-3B07521175F4}"/>
                </a:ext>
              </a:extLst>
            </p:cNvPr>
            <p:cNvSpPr/>
            <p:nvPr/>
          </p:nvSpPr>
          <p:spPr>
            <a:xfrm>
              <a:off x="3644175" y="2854850"/>
              <a:ext cx="82100" cy="45625"/>
            </a:xfrm>
            <a:custGeom>
              <a:avLst/>
              <a:gdLst/>
              <a:ahLst/>
              <a:cxnLst/>
              <a:rect l="l" t="t" r="r" b="b"/>
              <a:pathLst>
                <a:path w="3284" h="1825" extrusionOk="0">
                  <a:moveTo>
                    <a:pt x="1" y="1"/>
                  </a:moveTo>
                  <a:lnTo>
                    <a:pt x="35" y="75"/>
                  </a:lnTo>
                  <a:cubicBezTo>
                    <a:pt x="901" y="287"/>
                    <a:pt x="2102" y="876"/>
                    <a:pt x="3283" y="1825"/>
                  </a:cubicBezTo>
                  <a:lnTo>
                    <a:pt x="3169" y="1465"/>
                  </a:lnTo>
                  <a:cubicBezTo>
                    <a:pt x="1967" y="494"/>
                    <a:pt x="719" y="14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4973;p85">
              <a:extLst>
                <a:ext uri="{FF2B5EF4-FFF2-40B4-BE49-F238E27FC236}">
                  <a16:creationId xmlns:a16="http://schemas.microsoft.com/office/drawing/2014/main" id="{7AEC3EFD-ED7B-2827-39FF-B84CA4E6CFF8}"/>
                </a:ext>
              </a:extLst>
            </p:cNvPr>
            <p:cNvSpPr/>
            <p:nvPr/>
          </p:nvSpPr>
          <p:spPr>
            <a:xfrm>
              <a:off x="3693975" y="2740375"/>
              <a:ext cx="17675" cy="109550"/>
            </a:xfrm>
            <a:custGeom>
              <a:avLst/>
              <a:gdLst/>
              <a:ahLst/>
              <a:cxnLst/>
              <a:rect l="l" t="t" r="r" b="b"/>
              <a:pathLst>
                <a:path w="707" h="4382" extrusionOk="0">
                  <a:moveTo>
                    <a:pt x="642" y="0"/>
                  </a:moveTo>
                  <a:cubicBezTo>
                    <a:pt x="362" y="957"/>
                    <a:pt x="1" y="2560"/>
                    <a:pt x="347" y="4211"/>
                  </a:cubicBezTo>
                  <a:lnTo>
                    <a:pt x="533" y="4381"/>
                  </a:lnTo>
                  <a:cubicBezTo>
                    <a:pt x="198" y="2755"/>
                    <a:pt x="411" y="1214"/>
                    <a:pt x="707" y="56"/>
                  </a:cubicBezTo>
                  <a:lnTo>
                    <a:pt x="6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4974;p85">
              <a:extLst>
                <a:ext uri="{FF2B5EF4-FFF2-40B4-BE49-F238E27FC236}">
                  <a16:creationId xmlns:a16="http://schemas.microsoft.com/office/drawing/2014/main" id="{361CD9A6-3FF9-CEF6-4E38-9BD96B739128}"/>
                </a:ext>
              </a:extLst>
            </p:cNvPr>
            <p:cNvSpPr/>
            <p:nvPr/>
          </p:nvSpPr>
          <p:spPr>
            <a:xfrm>
              <a:off x="3942025" y="3048050"/>
              <a:ext cx="74700" cy="148800"/>
            </a:xfrm>
            <a:custGeom>
              <a:avLst/>
              <a:gdLst/>
              <a:ahLst/>
              <a:cxnLst/>
              <a:rect l="l" t="t" r="r" b="b"/>
              <a:pathLst>
                <a:path w="2988" h="5952" extrusionOk="0">
                  <a:moveTo>
                    <a:pt x="19" y="1"/>
                  </a:moveTo>
                  <a:lnTo>
                    <a:pt x="0" y="127"/>
                  </a:lnTo>
                  <a:cubicBezTo>
                    <a:pt x="1169" y="1640"/>
                    <a:pt x="2209" y="3348"/>
                    <a:pt x="2935" y="5952"/>
                  </a:cubicBezTo>
                  <a:lnTo>
                    <a:pt x="2987" y="5583"/>
                  </a:lnTo>
                  <a:cubicBezTo>
                    <a:pt x="2271" y="2988"/>
                    <a:pt x="1023" y="1233"/>
                    <a:pt x="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4975;p85">
              <a:extLst>
                <a:ext uri="{FF2B5EF4-FFF2-40B4-BE49-F238E27FC236}">
                  <a16:creationId xmlns:a16="http://schemas.microsoft.com/office/drawing/2014/main" id="{DC779AD8-8C09-BF4E-DDCC-47AB3B849D71}"/>
                </a:ext>
              </a:extLst>
            </p:cNvPr>
            <p:cNvSpPr/>
            <p:nvPr/>
          </p:nvSpPr>
          <p:spPr>
            <a:xfrm>
              <a:off x="3983400" y="3043100"/>
              <a:ext cx="32425" cy="92475"/>
            </a:xfrm>
            <a:custGeom>
              <a:avLst/>
              <a:gdLst/>
              <a:ahLst/>
              <a:cxnLst/>
              <a:rect l="l" t="t" r="r" b="b"/>
              <a:pathLst>
                <a:path w="1297" h="3699" extrusionOk="0">
                  <a:moveTo>
                    <a:pt x="33" y="0"/>
                  </a:moveTo>
                  <a:lnTo>
                    <a:pt x="0" y="80"/>
                  </a:lnTo>
                  <a:cubicBezTo>
                    <a:pt x="506" y="943"/>
                    <a:pt x="1043" y="2163"/>
                    <a:pt x="1206" y="3698"/>
                  </a:cubicBezTo>
                  <a:lnTo>
                    <a:pt x="1297" y="3467"/>
                  </a:lnTo>
                  <a:cubicBezTo>
                    <a:pt x="1135" y="1903"/>
                    <a:pt x="477" y="697"/>
                    <a:pt x="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4976;p85">
              <a:extLst>
                <a:ext uri="{FF2B5EF4-FFF2-40B4-BE49-F238E27FC236}">
                  <a16:creationId xmlns:a16="http://schemas.microsoft.com/office/drawing/2014/main" id="{AB873DF3-893F-8D56-9018-FDD4D52B3541}"/>
                </a:ext>
              </a:extLst>
            </p:cNvPr>
            <p:cNvSpPr/>
            <p:nvPr/>
          </p:nvSpPr>
          <p:spPr>
            <a:xfrm>
              <a:off x="4015300" y="3014625"/>
              <a:ext cx="77750" cy="160150"/>
            </a:xfrm>
            <a:custGeom>
              <a:avLst/>
              <a:gdLst/>
              <a:ahLst/>
              <a:cxnLst/>
              <a:rect l="l" t="t" r="r" b="b"/>
              <a:pathLst>
                <a:path w="3110" h="6406" extrusionOk="0">
                  <a:moveTo>
                    <a:pt x="3085" y="1"/>
                  </a:moveTo>
                  <a:cubicBezTo>
                    <a:pt x="2127" y="1118"/>
                    <a:pt x="733" y="3000"/>
                    <a:pt x="1" y="5866"/>
                  </a:cubicBezTo>
                  <a:lnTo>
                    <a:pt x="56" y="6406"/>
                  </a:lnTo>
                  <a:cubicBezTo>
                    <a:pt x="790" y="3557"/>
                    <a:pt x="1988" y="1431"/>
                    <a:pt x="3110" y="124"/>
                  </a:cubicBezTo>
                  <a:lnTo>
                    <a:pt x="30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4977;p85">
              <a:extLst>
                <a:ext uri="{FF2B5EF4-FFF2-40B4-BE49-F238E27FC236}">
                  <a16:creationId xmlns:a16="http://schemas.microsoft.com/office/drawing/2014/main" id="{4290A89F-ED47-BD88-3714-E767075AC34C}"/>
                </a:ext>
              </a:extLst>
            </p:cNvPr>
            <p:cNvSpPr/>
            <p:nvPr/>
          </p:nvSpPr>
          <p:spPr>
            <a:xfrm>
              <a:off x="3919200" y="3123875"/>
              <a:ext cx="79950" cy="18175"/>
            </a:xfrm>
            <a:custGeom>
              <a:avLst/>
              <a:gdLst/>
              <a:ahLst/>
              <a:cxnLst/>
              <a:rect l="l" t="t" r="r" b="b"/>
              <a:pathLst>
                <a:path w="3198" h="727" extrusionOk="0">
                  <a:moveTo>
                    <a:pt x="779" y="1"/>
                  </a:moveTo>
                  <a:cubicBezTo>
                    <a:pt x="482" y="1"/>
                    <a:pt x="217" y="19"/>
                    <a:pt x="1" y="39"/>
                  </a:cubicBezTo>
                  <a:lnTo>
                    <a:pt x="42" y="136"/>
                  </a:lnTo>
                  <a:cubicBezTo>
                    <a:pt x="183" y="128"/>
                    <a:pt x="337" y="123"/>
                    <a:pt x="500" y="123"/>
                  </a:cubicBezTo>
                  <a:cubicBezTo>
                    <a:pt x="1315" y="123"/>
                    <a:pt x="2359" y="249"/>
                    <a:pt x="3197" y="727"/>
                  </a:cubicBezTo>
                  <a:lnTo>
                    <a:pt x="3091" y="447"/>
                  </a:lnTo>
                  <a:cubicBezTo>
                    <a:pt x="2283" y="92"/>
                    <a:pt x="1449" y="1"/>
                    <a:pt x="7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4978;p85">
              <a:extLst>
                <a:ext uri="{FF2B5EF4-FFF2-40B4-BE49-F238E27FC236}">
                  <a16:creationId xmlns:a16="http://schemas.microsoft.com/office/drawing/2014/main" id="{F5F299E4-19D7-F25C-89CD-52C7CB1AB90E}"/>
                </a:ext>
              </a:extLst>
            </p:cNvPr>
            <p:cNvSpPr/>
            <p:nvPr/>
          </p:nvSpPr>
          <p:spPr>
            <a:xfrm>
              <a:off x="3968425" y="3005600"/>
              <a:ext cx="18175" cy="97900"/>
            </a:xfrm>
            <a:custGeom>
              <a:avLst/>
              <a:gdLst/>
              <a:ahLst/>
              <a:cxnLst/>
              <a:rect l="l" t="t" r="r" b="b"/>
              <a:pathLst>
                <a:path w="727" h="3916" extrusionOk="0">
                  <a:moveTo>
                    <a:pt x="662" y="0"/>
                  </a:moveTo>
                  <a:cubicBezTo>
                    <a:pt x="375" y="939"/>
                    <a:pt x="1" y="2463"/>
                    <a:pt x="327" y="3817"/>
                  </a:cubicBezTo>
                  <a:lnTo>
                    <a:pt x="508" y="3915"/>
                  </a:lnTo>
                  <a:cubicBezTo>
                    <a:pt x="195" y="2582"/>
                    <a:pt x="419" y="1154"/>
                    <a:pt x="727" y="33"/>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4979;p85">
              <a:extLst>
                <a:ext uri="{FF2B5EF4-FFF2-40B4-BE49-F238E27FC236}">
                  <a16:creationId xmlns:a16="http://schemas.microsoft.com/office/drawing/2014/main" id="{E3849D08-BD55-36E8-128A-BC3562E664EB}"/>
                </a:ext>
              </a:extLst>
            </p:cNvPr>
            <p:cNvSpPr/>
            <p:nvPr/>
          </p:nvSpPr>
          <p:spPr>
            <a:xfrm>
              <a:off x="4009900" y="3013675"/>
              <a:ext cx="11600" cy="200075"/>
            </a:xfrm>
            <a:custGeom>
              <a:avLst/>
              <a:gdLst/>
              <a:ahLst/>
              <a:cxnLst/>
              <a:rect l="l" t="t" r="r" b="b"/>
              <a:pathLst>
                <a:path w="464" h="8003" extrusionOk="0">
                  <a:moveTo>
                    <a:pt x="198" y="0"/>
                  </a:moveTo>
                  <a:cubicBezTo>
                    <a:pt x="80" y="993"/>
                    <a:pt x="0" y="1883"/>
                    <a:pt x="14" y="2435"/>
                  </a:cubicBezTo>
                  <a:cubicBezTo>
                    <a:pt x="26" y="2943"/>
                    <a:pt x="111" y="6301"/>
                    <a:pt x="152" y="8002"/>
                  </a:cubicBezTo>
                  <a:lnTo>
                    <a:pt x="463" y="8002"/>
                  </a:lnTo>
                  <a:cubicBezTo>
                    <a:pt x="458" y="7801"/>
                    <a:pt x="203" y="3008"/>
                    <a:pt x="178" y="2343"/>
                  </a:cubicBezTo>
                  <a:cubicBezTo>
                    <a:pt x="160" y="1831"/>
                    <a:pt x="228" y="997"/>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4980;p85">
              <a:extLst>
                <a:ext uri="{FF2B5EF4-FFF2-40B4-BE49-F238E27FC236}">
                  <a16:creationId xmlns:a16="http://schemas.microsoft.com/office/drawing/2014/main" id="{0880552B-8021-D15B-A01C-BE90F843FC20}"/>
                </a:ext>
              </a:extLst>
            </p:cNvPr>
            <p:cNvSpPr/>
            <p:nvPr/>
          </p:nvSpPr>
          <p:spPr>
            <a:xfrm>
              <a:off x="4028550" y="3102075"/>
              <a:ext cx="63000" cy="33325"/>
            </a:xfrm>
            <a:custGeom>
              <a:avLst/>
              <a:gdLst/>
              <a:ahLst/>
              <a:cxnLst/>
              <a:rect l="l" t="t" r="r" b="b"/>
              <a:pathLst>
                <a:path w="2520" h="1333" extrusionOk="0">
                  <a:moveTo>
                    <a:pt x="2520" y="1"/>
                  </a:moveTo>
                  <a:cubicBezTo>
                    <a:pt x="1646" y="161"/>
                    <a:pt x="814" y="495"/>
                    <a:pt x="71" y="979"/>
                  </a:cubicBezTo>
                  <a:lnTo>
                    <a:pt x="0" y="1333"/>
                  </a:lnTo>
                  <a:cubicBezTo>
                    <a:pt x="994" y="644"/>
                    <a:pt x="1800" y="312"/>
                    <a:pt x="2520" y="144"/>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4981;p85">
              <a:extLst>
                <a:ext uri="{FF2B5EF4-FFF2-40B4-BE49-F238E27FC236}">
                  <a16:creationId xmlns:a16="http://schemas.microsoft.com/office/drawing/2014/main" id="{AD9CB676-C06F-3E60-EA17-D32ACFEFF950}"/>
                </a:ext>
              </a:extLst>
            </p:cNvPr>
            <p:cNvSpPr/>
            <p:nvPr/>
          </p:nvSpPr>
          <p:spPr>
            <a:xfrm>
              <a:off x="4038000" y="3011125"/>
              <a:ext cx="15225" cy="90875"/>
            </a:xfrm>
            <a:custGeom>
              <a:avLst/>
              <a:gdLst/>
              <a:ahLst/>
              <a:cxnLst/>
              <a:rect l="l" t="t" r="r" b="b"/>
              <a:pathLst>
                <a:path w="609" h="3635" extrusionOk="0">
                  <a:moveTo>
                    <a:pt x="473" y="1"/>
                  </a:moveTo>
                  <a:cubicBezTo>
                    <a:pt x="482" y="1228"/>
                    <a:pt x="323" y="2451"/>
                    <a:pt x="0" y="3634"/>
                  </a:cubicBezTo>
                  <a:lnTo>
                    <a:pt x="187" y="3436"/>
                  </a:lnTo>
                  <a:cubicBezTo>
                    <a:pt x="543" y="2153"/>
                    <a:pt x="608" y="950"/>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4982;p85">
              <a:extLst>
                <a:ext uri="{FF2B5EF4-FFF2-40B4-BE49-F238E27FC236}">
                  <a16:creationId xmlns:a16="http://schemas.microsoft.com/office/drawing/2014/main" id="{818E72F6-F149-4261-0B5E-D7593886F259}"/>
                </a:ext>
              </a:extLst>
            </p:cNvPr>
            <p:cNvSpPr/>
            <p:nvPr/>
          </p:nvSpPr>
          <p:spPr>
            <a:xfrm>
              <a:off x="4056600" y="3037900"/>
              <a:ext cx="51950" cy="31950"/>
            </a:xfrm>
            <a:custGeom>
              <a:avLst/>
              <a:gdLst/>
              <a:ahLst/>
              <a:cxnLst/>
              <a:rect l="l" t="t" r="r" b="b"/>
              <a:pathLst>
                <a:path w="2078" h="1278" extrusionOk="0">
                  <a:moveTo>
                    <a:pt x="2078" y="1"/>
                  </a:moveTo>
                  <a:cubicBezTo>
                    <a:pt x="1462" y="205"/>
                    <a:pt x="749" y="527"/>
                    <a:pt x="67" y="1043"/>
                  </a:cubicBezTo>
                  <a:lnTo>
                    <a:pt x="1" y="1277"/>
                  </a:lnTo>
                  <a:cubicBezTo>
                    <a:pt x="713" y="740"/>
                    <a:pt x="1421" y="411"/>
                    <a:pt x="2078" y="133"/>
                  </a:cubicBezTo>
                  <a:lnTo>
                    <a:pt x="20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4983;p85">
              <a:extLst>
                <a:ext uri="{FF2B5EF4-FFF2-40B4-BE49-F238E27FC236}">
                  <a16:creationId xmlns:a16="http://schemas.microsoft.com/office/drawing/2014/main" id="{B9975EDB-727A-3C16-E54C-BFDA5BC322BA}"/>
                </a:ext>
              </a:extLst>
            </p:cNvPr>
            <p:cNvSpPr/>
            <p:nvPr/>
          </p:nvSpPr>
          <p:spPr>
            <a:xfrm>
              <a:off x="4012050" y="3034775"/>
              <a:ext cx="25400" cy="45025"/>
            </a:xfrm>
            <a:custGeom>
              <a:avLst/>
              <a:gdLst/>
              <a:ahLst/>
              <a:cxnLst/>
              <a:rect l="l" t="t" r="r" b="b"/>
              <a:pathLst>
                <a:path w="1016" h="1801" extrusionOk="0">
                  <a:moveTo>
                    <a:pt x="983" y="1"/>
                  </a:moveTo>
                  <a:cubicBezTo>
                    <a:pt x="588" y="465"/>
                    <a:pt x="257" y="982"/>
                    <a:pt x="0" y="1536"/>
                  </a:cubicBezTo>
                  <a:lnTo>
                    <a:pt x="19" y="1801"/>
                  </a:lnTo>
                  <a:cubicBezTo>
                    <a:pt x="328" y="1133"/>
                    <a:pt x="679" y="555"/>
                    <a:pt x="1015" y="99"/>
                  </a:cubicBezTo>
                  <a:lnTo>
                    <a:pt x="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4984;p85">
              <a:extLst>
                <a:ext uri="{FF2B5EF4-FFF2-40B4-BE49-F238E27FC236}">
                  <a16:creationId xmlns:a16="http://schemas.microsoft.com/office/drawing/2014/main" id="{D3B6F666-CC2C-7A4A-F229-7A66038B1E1D}"/>
                </a:ext>
              </a:extLst>
            </p:cNvPr>
            <p:cNvSpPr/>
            <p:nvPr/>
          </p:nvSpPr>
          <p:spPr>
            <a:xfrm>
              <a:off x="3934600" y="3099575"/>
              <a:ext cx="28350" cy="27375"/>
            </a:xfrm>
            <a:custGeom>
              <a:avLst/>
              <a:gdLst/>
              <a:ahLst/>
              <a:cxnLst/>
              <a:rect l="l" t="t" r="r" b="b"/>
              <a:pathLst>
                <a:path w="1134" h="1095" extrusionOk="0">
                  <a:moveTo>
                    <a:pt x="73" y="1"/>
                  </a:moveTo>
                  <a:lnTo>
                    <a:pt x="0" y="29"/>
                  </a:lnTo>
                  <a:cubicBezTo>
                    <a:pt x="226" y="376"/>
                    <a:pt x="536" y="764"/>
                    <a:pt x="946" y="1094"/>
                  </a:cubicBezTo>
                  <a:lnTo>
                    <a:pt x="1134" y="1088"/>
                  </a:lnTo>
                  <a:cubicBezTo>
                    <a:pt x="739" y="770"/>
                    <a:pt x="382" y="405"/>
                    <a:pt x="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4985;p85">
              <a:extLst>
                <a:ext uri="{FF2B5EF4-FFF2-40B4-BE49-F238E27FC236}">
                  <a16:creationId xmlns:a16="http://schemas.microsoft.com/office/drawing/2014/main" id="{B984F4D6-2119-2A38-C54F-54C46924A351}"/>
                </a:ext>
              </a:extLst>
            </p:cNvPr>
            <p:cNvSpPr/>
            <p:nvPr/>
          </p:nvSpPr>
          <p:spPr>
            <a:xfrm>
              <a:off x="3723050" y="2512500"/>
              <a:ext cx="85900" cy="104275"/>
            </a:xfrm>
            <a:custGeom>
              <a:avLst/>
              <a:gdLst/>
              <a:ahLst/>
              <a:cxnLst/>
              <a:rect l="l" t="t" r="r" b="b"/>
              <a:pathLst>
                <a:path w="3436" h="4171" extrusionOk="0">
                  <a:moveTo>
                    <a:pt x="3435" y="0"/>
                  </a:moveTo>
                  <a:cubicBezTo>
                    <a:pt x="3435" y="0"/>
                    <a:pt x="2762" y="1098"/>
                    <a:pt x="1859" y="1349"/>
                  </a:cubicBezTo>
                  <a:cubicBezTo>
                    <a:pt x="956" y="1600"/>
                    <a:pt x="277" y="2723"/>
                    <a:pt x="1" y="4170"/>
                  </a:cubicBezTo>
                  <a:cubicBezTo>
                    <a:pt x="1" y="4170"/>
                    <a:pt x="1131" y="2384"/>
                    <a:pt x="2171" y="2217"/>
                  </a:cubicBezTo>
                  <a:cubicBezTo>
                    <a:pt x="3211" y="2049"/>
                    <a:pt x="3435" y="0"/>
                    <a:pt x="3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4986;p85">
              <a:extLst>
                <a:ext uri="{FF2B5EF4-FFF2-40B4-BE49-F238E27FC236}">
                  <a16:creationId xmlns:a16="http://schemas.microsoft.com/office/drawing/2014/main" id="{CBB5C2FF-DBEF-658A-CA77-C86C9989BF5D}"/>
                </a:ext>
              </a:extLst>
            </p:cNvPr>
            <p:cNvSpPr/>
            <p:nvPr/>
          </p:nvSpPr>
          <p:spPr>
            <a:xfrm>
              <a:off x="4030850" y="2418650"/>
              <a:ext cx="137075" cy="67400"/>
            </a:xfrm>
            <a:custGeom>
              <a:avLst/>
              <a:gdLst/>
              <a:ahLst/>
              <a:cxnLst/>
              <a:rect l="l" t="t" r="r" b="b"/>
              <a:pathLst>
                <a:path w="5483" h="2696" extrusionOk="0">
                  <a:moveTo>
                    <a:pt x="5483" y="1"/>
                  </a:moveTo>
                  <a:cubicBezTo>
                    <a:pt x="5482" y="1"/>
                    <a:pt x="4499" y="675"/>
                    <a:pt x="3507" y="675"/>
                  </a:cubicBezTo>
                  <a:cubicBezTo>
                    <a:pt x="3407" y="675"/>
                    <a:pt x="3306" y="668"/>
                    <a:pt x="3206" y="653"/>
                  </a:cubicBezTo>
                  <a:cubicBezTo>
                    <a:pt x="3115" y="639"/>
                    <a:pt x="3023" y="632"/>
                    <a:pt x="2930" y="632"/>
                  </a:cubicBezTo>
                  <a:cubicBezTo>
                    <a:pt x="1921" y="632"/>
                    <a:pt x="837" y="1445"/>
                    <a:pt x="0" y="2696"/>
                  </a:cubicBezTo>
                  <a:cubicBezTo>
                    <a:pt x="0" y="2696"/>
                    <a:pt x="1577" y="1648"/>
                    <a:pt x="2767" y="1648"/>
                  </a:cubicBezTo>
                  <a:cubicBezTo>
                    <a:pt x="2910" y="1648"/>
                    <a:pt x="3048" y="1663"/>
                    <a:pt x="3177" y="1697"/>
                  </a:cubicBezTo>
                  <a:cubicBezTo>
                    <a:pt x="3264" y="1721"/>
                    <a:pt x="3351" y="1731"/>
                    <a:pt x="3437" y="1731"/>
                  </a:cubicBezTo>
                  <a:cubicBezTo>
                    <a:pt x="4528" y="1731"/>
                    <a:pt x="5482" y="1"/>
                    <a:pt x="54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4987;p85">
              <a:extLst>
                <a:ext uri="{FF2B5EF4-FFF2-40B4-BE49-F238E27FC236}">
                  <a16:creationId xmlns:a16="http://schemas.microsoft.com/office/drawing/2014/main" id="{EEFBE8C7-B5C0-7A4D-F6A3-82B59D2243B8}"/>
                </a:ext>
              </a:extLst>
            </p:cNvPr>
            <p:cNvSpPr/>
            <p:nvPr/>
          </p:nvSpPr>
          <p:spPr>
            <a:xfrm>
              <a:off x="3557475" y="3089425"/>
              <a:ext cx="15350" cy="124975"/>
            </a:xfrm>
            <a:custGeom>
              <a:avLst/>
              <a:gdLst/>
              <a:ahLst/>
              <a:cxnLst/>
              <a:rect l="l" t="t" r="r" b="b"/>
              <a:pathLst>
                <a:path w="614" h="4999" extrusionOk="0">
                  <a:moveTo>
                    <a:pt x="0" y="1"/>
                  </a:moveTo>
                  <a:lnTo>
                    <a:pt x="0" y="4875"/>
                  </a:lnTo>
                  <a:lnTo>
                    <a:pt x="614" y="499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4988;p85">
              <a:extLst>
                <a:ext uri="{FF2B5EF4-FFF2-40B4-BE49-F238E27FC236}">
                  <a16:creationId xmlns:a16="http://schemas.microsoft.com/office/drawing/2014/main" id="{37791F4B-ACA9-944E-C9E9-74B18C293CB5}"/>
                </a:ext>
              </a:extLst>
            </p:cNvPr>
            <p:cNvSpPr/>
            <p:nvPr/>
          </p:nvSpPr>
          <p:spPr>
            <a:xfrm>
              <a:off x="3335725" y="3205450"/>
              <a:ext cx="2031800" cy="56025"/>
            </a:xfrm>
            <a:custGeom>
              <a:avLst/>
              <a:gdLst/>
              <a:ahLst/>
              <a:cxnLst/>
              <a:rect l="l" t="t" r="r" b="b"/>
              <a:pathLst>
                <a:path w="81272" h="2241" extrusionOk="0">
                  <a:moveTo>
                    <a:pt x="1" y="0"/>
                  </a:moveTo>
                  <a:lnTo>
                    <a:pt x="1" y="2240"/>
                  </a:lnTo>
                  <a:lnTo>
                    <a:pt x="81272" y="2240"/>
                  </a:lnTo>
                  <a:lnTo>
                    <a:pt x="812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4989;p85">
              <a:extLst>
                <a:ext uri="{FF2B5EF4-FFF2-40B4-BE49-F238E27FC236}">
                  <a16:creationId xmlns:a16="http://schemas.microsoft.com/office/drawing/2014/main" id="{78CC6AFA-BC39-2CFD-5EDD-207EA2CB809C}"/>
                </a:ext>
              </a:extLst>
            </p:cNvPr>
            <p:cNvSpPr/>
            <p:nvPr/>
          </p:nvSpPr>
          <p:spPr>
            <a:xfrm>
              <a:off x="3335700" y="3205575"/>
              <a:ext cx="917900" cy="30850"/>
            </a:xfrm>
            <a:custGeom>
              <a:avLst/>
              <a:gdLst/>
              <a:ahLst/>
              <a:cxnLst/>
              <a:rect l="l" t="t" r="r" b="b"/>
              <a:pathLst>
                <a:path w="36716" h="1234" extrusionOk="0">
                  <a:moveTo>
                    <a:pt x="0" y="0"/>
                  </a:moveTo>
                  <a:lnTo>
                    <a:pt x="0" y="1049"/>
                  </a:lnTo>
                  <a:cubicBezTo>
                    <a:pt x="1179" y="1166"/>
                    <a:pt x="4082" y="1233"/>
                    <a:pt x="7850" y="1233"/>
                  </a:cubicBezTo>
                  <a:cubicBezTo>
                    <a:pt x="16371" y="1233"/>
                    <a:pt x="29311" y="890"/>
                    <a:pt x="36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4990;p85">
              <a:extLst>
                <a:ext uri="{FF2B5EF4-FFF2-40B4-BE49-F238E27FC236}">
                  <a16:creationId xmlns:a16="http://schemas.microsoft.com/office/drawing/2014/main" id="{B59A889C-DB2C-4220-D81F-EB9DA3A257BE}"/>
                </a:ext>
              </a:extLst>
            </p:cNvPr>
            <p:cNvSpPr/>
            <p:nvPr/>
          </p:nvSpPr>
          <p:spPr>
            <a:xfrm>
              <a:off x="4562675" y="3016950"/>
              <a:ext cx="131850" cy="139500"/>
            </a:xfrm>
            <a:custGeom>
              <a:avLst/>
              <a:gdLst/>
              <a:ahLst/>
              <a:cxnLst/>
              <a:rect l="l" t="t" r="r" b="b"/>
              <a:pathLst>
                <a:path w="5274" h="5580" extrusionOk="0">
                  <a:moveTo>
                    <a:pt x="367" y="0"/>
                  </a:moveTo>
                  <a:lnTo>
                    <a:pt x="1" y="5579"/>
                  </a:lnTo>
                  <a:lnTo>
                    <a:pt x="4908" y="5579"/>
                  </a:lnTo>
                  <a:lnTo>
                    <a:pt x="5274" y="0"/>
                  </a:lnTo>
                  <a:close/>
                </a:path>
              </a:pathLst>
            </a:custGeom>
            <a:solidFill>
              <a:srgbClr val="EFD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4991;p85">
              <a:extLst>
                <a:ext uri="{FF2B5EF4-FFF2-40B4-BE49-F238E27FC236}">
                  <a16:creationId xmlns:a16="http://schemas.microsoft.com/office/drawing/2014/main" id="{FFBDB4F5-B99B-E5D6-5CA5-6BB90629E9E0}"/>
                </a:ext>
              </a:extLst>
            </p:cNvPr>
            <p:cNvSpPr/>
            <p:nvPr/>
          </p:nvSpPr>
          <p:spPr>
            <a:xfrm>
              <a:off x="4567100" y="3021600"/>
              <a:ext cx="123050" cy="130150"/>
            </a:xfrm>
            <a:custGeom>
              <a:avLst/>
              <a:gdLst/>
              <a:ahLst/>
              <a:cxnLst/>
              <a:rect l="l" t="t" r="r" b="b"/>
              <a:pathLst>
                <a:path w="4922" h="5206" extrusionOk="0">
                  <a:moveTo>
                    <a:pt x="342" y="0"/>
                  </a:moveTo>
                  <a:lnTo>
                    <a:pt x="1" y="5206"/>
                  </a:lnTo>
                  <a:lnTo>
                    <a:pt x="4580" y="5206"/>
                  </a:lnTo>
                  <a:lnTo>
                    <a:pt x="49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4992;p85">
              <a:extLst>
                <a:ext uri="{FF2B5EF4-FFF2-40B4-BE49-F238E27FC236}">
                  <a16:creationId xmlns:a16="http://schemas.microsoft.com/office/drawing/2014/main" id="{2CF500C9-4558-3065-9085-740992866C24}"/>
                </a:ext>
              </a:extLst>
            </p:cNvPr>
            <p:cNvSpPr/>
            <p:nvPr/>
          </p:nvSpPr>
          <p:spPr>
            <a:xfrm>
              <a:off x="4572750" y="3029525"/>
              <a:ext cx="82125" cy="118700"/>
            </a:xfrm>
            <a:custGeom>
              <a:avLst/>
              <a:gdLst/>
              <a:ahLst/>
              <a:cxnLst/>
              <a:rect l="l" t="t" r="r" b="b"/>
              <a:pathLst>
                <a:path w="3285" h="4748" extrusionOk="0">
                  <a:moveTo>
                    <a:pt x="491" y="0"/>
                  </a:moveTo>
                  <a:lnTo>
                    <a:pt x="1" y="4747"/>
                  </a:lnTo>
                  <a:lnTo>
                    <a:pt x="3285" y="4747"/>
                  </a:lnTo>
                  <a:lnTo>
                    <a:pt x="2905" y="216"/>
                  </a:lnTo>
                  <a:lnTo>
                    <a:pt x="4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4993;p85">
              <a:extLst>
                <a:ext uri="{FF2B5EF4-FFF2-40B4-BE49-F238E27FC236}">
                  <a16:creationId xmlns:a16="http://schemas.microsoft.com/office/drawing/2014/main" id="{8363902F-52A7-59A7-23DC-6F460C4948C0}"/>
                </a:ext>
              </a:extLst>
            </p:cNvPr>
            <p:cNvSpPr/>
            <p:nvPr/>
          </p:nvSpPr>
          <p:spPr>
            <a:xfrm>
              <a:off x="4759800" y="3205450"/>
              <a:ext cx="607725" cy="28025"/>
            </a:xfrm>
            <a:custGeom>
              <a:avLst/>
              <a:gdLst/>
              <a:ahLst/>
              <a:cxnLst/>
              <a:rect l="l" t="t" r="r" b="b"/>
              <a:pathLst>
                <a:path w="24309" h="1121" extrusionOk="0">
                  <a:moveTo>
                    <a:pt x="1" y="0"/>
                  </a:moveTo>
                  <a:lnTo>
                    <a:pt x="24309" y="1120"/>
                  </a:lnTo>
                  <a:lnTo>
                    <a:pt x="24309" y="0"/>
                  </a:lnTo>
                  <a:close/>
                </a:path>
              </a:pathLst>
            </a:custGeom>
            <a:solidFill>
              <a:srgbClr val="5C463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4994;p85">
              <a:extLst>
                <a:ext uri="{FF2B5EF4-FFF2-40B4-BE49-F238E27FC236}">
                  <a16:creationId xmlns:a16="http://schemas.microsoft.com/office/drawing/2014/main" id="{271069A5-33D6-5571-9855-81D9A9C31202}"/>
                </a:ext>
              </a:extLst>
            </p:cNvPr>
            <p:cNvSpPr/>
            <p:nvPr/>
          </p:nvSpPr>
          <p:spPr>
            <a:xfrm>
              <a:off x="4610800" y="3019900"/>
              <a:ext cx="15350" cy="133700"/>
            </a:xfrm>
            <a:custGeom>
              <a:avLst/>
              <a:gdLst/>
              <a:ahLst/>
              <a:cxnLst/>
              <a:rect l="l" t="t" r="r" b="b"/>
              <a:pathLst>
                <a:path w="614" h="5348" extrusionOk="0">
                  <a:moveTo>
                    <a:pt x="369" y="1"/>
                  </a:moveTo>
                  <a:lnTo>
                    <a:pt x="0" y="5347"/>
                  </a:lnTo>
                  <a:lnTo>
                    <a:pt x="246" y="5347"/>
                  </a:lnTo>
                  <a:lnTo>
                    <a:pt x="6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4995;p85">
              <a:extLst>
                <a:ext uri="{FF2B5EF4-FFF2-40B4-BE49-F238E27FC236}">
                  <a16:creationId xmlns:a16="http://schemas.microsoft.com/office/drawing/2014/main" id="{458E0EC7-462F-A302-06D8-09CB1E608572}"/>
                </a:ext>
              </a:extLst>
            </p:cNvPr>
            <p:cNvSpPr/>
            <p:nvPr/>
          </p:nvSpPr>
          <p:spPr>
            <a:xfrm>
              <a:off x="4571225" y="3064100"/>
              <a:ext cx="119075" cy="7700"/>
            </a:xfrm>
            <a:custGeom>
              <a:avLst/>
              <a:gdLst/>
              <a:ahLst/>
              <a:cxnLst/>
              <a:rect l="l" t="t" r="r" b="b"/>
              <a:pathLst>
                <a:path w="4763" h="308" extrusionOk="0">
                  <a:moveTo>
                    <a:pt x="0" y="0"/>
                  </a:moveTo>
                  <a:lnTo>
                    <a:pt x="0" y="246"/>
                  </a:lnTo>
                  <a:lnTo>
                    <a:pt x="4763" y="308"/>
                  </a:lnTo>
                  <a:lnTo>
                    <a:pt x="4763" y="6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4996;p85">
              <a:extLst>
                <a:ext uri="{FF2B5EF4-FFF2-40B4-BE49-F238E27FC236}">
                  <a16:creationId xmlns:a16="http://schemas.microsoft.com/office/drawing/2014/main" id="{8BC40452-D882-667D-BEEB-539B6D35E429}"/>
                </a:ext>
              </a:extLst>
            </p:cNvPr>
            <p:cNvSpPr/>
            <p:nvPr/>
          </p:nvSpPr>
          <p:spPr>
            <a:xfrm>
              <a:off x="4728275" y="3015400"/>
              <a:ext cx="111275" cy="148200"/>
            </a:xfrm>
            <a:custGeom>
              <a:avLst/>
              <a:gdLst/>
              <a:ahLst/>
              <a:cxnLst/>
              <a:rect l="l" t="t" r="r" b="b"/>
              <a:pathLst>
                <a:path w="4451" h="5928" extrusionOk="0">
                  <a:moveTo>
                    <a:pt x="310" y="1"/>
                  </a:moveTo>
                  <a:lnTo>
                    <a:pt x="0" y="5927"/>
                  </a:lnTo>
                  <a:lnTo>
                    <a:pt x="4141" y="5927"/>
                  </a:lnTo>
                  <a:lnTo>
                    <a:pt x="4450" y="1"/>
                  </a:lnTo>
                  <a:close/>
                </a:path>
              </a:pathLst>
            </a:custGeom>
            <a:solidFill>
              <a:srgbClr val="B02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4997;p85">
              <a:extLst>
                <a:ext uri="{FF2B5EF4-FFF2-40B4-BE49-F238E27FC236}">
                  <a16:creationId xmlns:a16="http://schemas.microsoft.com/office/drawing/2014/main" id="{305ADD22-6B1F-7FD7-097C-892EC1B1E8F0}"/>
                </a:ext>
              </a:extLst>
            </p:cNvPr>
            <p:cNvSpPr/>
            <p:nvPr/>
          </p:nvSpPr>
          <p:spPr>
            <a:xfrm>
              <a:off x="4732500" y="3016950"/>
              <a:ext cx="105850" cy="139500"/>
            </a:xfrm>
            <a:custGeom>
              <a:avLst/>
              <a:gdLst/>
              <a:ahLst/>
              <a:cxnLst/>
              <a:rect l="l" t="t" r="r" b="b"/>
              <a:pathLst>
                <a:path w="4234" h="5580" extrusionOk="0">
                  <a:moveTo>
                    <a:pt x="294" y="0"/>
                  </a:moveTo>
                  <a:lnTo>
                    <a:pt x="1" y="5579"/>
                  </a:lnTo>
                  <a:lnTo>
                    <a:pt x="3940" y="5579"/>
                  </a:lnTo>
                  <a:lnTo>
                    <a:pt x="4234" y="0"/>
                  </a:lnTo>
                  <a:close/>
                </a:path>
              </a:pathLst>
            </a:custGeom>
            <a:solidFill>
              <a:srgbClr val="EFD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4998;p85">
              <a:extLst>
                <a:ext uri="{FF2B5EF4-FFF2-40B4-BE49-F238E27FC236}">
                  <a16:creationId xmlns:a16="http://schemas.microsoft.com/office/drawing/2014/main" id="{52E81DA5-7E10-7531-4694-AF854F3ABE3B}"/>
                </a:ext>
              </a:extLst>
            </p:cNvPr>
            <p:cNvSpPr/>
            <p:nvPr/>
          </p:nvSpPr>
          <p:spPr>
            <a:xfrm>
              <a:off x="4736050" y="3021600"/>
              <a:ext cx="98775" cy="130150"/>
            </a:xfrm>
            <a:custGeom>
              <a:avLst/>
              <a:gdLst/>
              <a:ahLst/>
              <a:cxnLst/>
              <a:rect l="l" t="t" r="r" b="b"/>
              <a:pathLst>
                <a:path w="3951" h="5206" extrusionOk="0">
                  <a:moveTo>
                    <a:pt x="275" y="0"/>
                  </a:moveTo>
                  <a:lnTo>
                    <a:pt x="0" y="5206"/>
                  </a:lnTo>
                  <a:lnTo>
                    <a:pt x="3676" y="5206"/>
                  </a:lnTo>
                  <a:lnTo>
                    <a:pt x="39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4999;p85">
              <a:extLst>
                <a:ext uri="{FF2B5EF4-FFF2-40B4-BE49-F238E27FC236}">
                  <a16:creationId xmlns:a16="http://schemas.microsoft.com/office/drawing/2014/main" id="{40D4688A-E6D0-73F2-EB15-91DB169E70C5}"/>
                </a:ext>
              </a:extLst>
            </p:cNvPr>
            <p:cNvSpPr/>
            <p:nvPr/>
          </p:nvSpPr>
          <p:spPr>
            <a:xfrm>
              <a:off x="4740625" y="3029525"/>
              <a:ext cx="65900" cy="118700"/>
            </a:xfrm>
            <a:custGeom>
              <a:avLst/>
              <a:gdLst/>
              <a:ahLst/>
              <a:cxnLst/>
              <a:rect l="l" t="t" r="r" b="b"/>
              <a:pathLst>
                <a:path w="2636" h="4748" extrusionOk="0">
                  <a:moveTo>
                    <a:pt x="394" y="0"/>
                  </a:moveTo>
                  <a:lnTo>
                    <a:pt x="0" y="4747"/>
                  </a:lnTo>
                  <a:lnTo>
                    <a:pt x="2635" y="4747"/>
                  </a:lnTo>
                  <a:lnTo>
                    <a:pt x="2330" y="216"/>
                  </a:lnTo>
                  <a:lnTo>
                    <a:pt x="3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5000;p85">
              <a:extLst>
                <a:ext uri="{FF2B5EF4-FFF2-40B4-BE49-F238E27FC236}">
                  <a16:creationId xmlns:a16="http://schemas.microsoft.com/office/drawing/2014/main" id="{318BFF4C-E4DF-7114-A329-A2E146C6D251}"/>
                </a:ext>
              </a:extLst>
            </p:cNvPr>
            <p:cNvSpPr/>
            <p:nvPr/>
          </p:nvSpPr>
          <p:spPr>
            <a:xfrm>
              <a:off x="4771100" y="3019900"/>
              <a:ext cx="12375" cy="133700"/>
            </a:xfrm>
            <a:custGeom>
              <a:avLst/>
              <a:gdLst/>
              <a:ahLst/>
              <a:cxnLst/>
              <a:rect l="l" t="t" r="r" b="b"/>
              <a:pathLst>
                <a:path w="495" h="5348" extrusionOk="0">
                  <a:moveTo>
                    <a:pt x="298" y="1"/>
                  </a:moveTo>
                  <a:lnTo>
                    <a:pt x="1" y="5347"/>
                  </a:lnTo>
                  <a:lnTo>
                    <a:pt x="198" y="5347"/>
                  </a:lnTo>
                  <a:lnTo>
                    <a:pt x="4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5001;p85">
              <a:extLst>
                <a:ext uri="{FF2B5EF4-FFF2-40B4-BE49-F238E27FC236}">
                  <a16:creationId xmlns:a16="http://schemas.microsoft.com/office/drawing/2014/main" id="{38FC6FFA-14C9-C8BD-84D4-9E9852A4A119}"/>
                </a:ext>
              </a:extLst>
            </p:cNvPr>
            <p:cNvSpPr/>
            <p:nvPr/>
          </p:nvSpPr>
          <p:spPr>
            <a:xfrm>
              <a:off x="4739350" y="3064100"/>
              <a:ext cx="95575" cy="7700"/>
            </a:xfrm>
            <a:custGeom>
              <a:avLst/>
              <a:gdLst/>
              <a:ahLst/>
              <a:cxnLst/>
              <a:rect l="l" t="t" r="r" b="b"/>
              <a:pathLst>
                <a:path w="3823" h="308" extrusionOk="0">
                  <a:moveTo>
                    <a:pt x="0" y="0"/>
                  </a:moveTo>
                  <a:lnTo>
                    <a:pt x="0" y="246"/>
                  </a:lnTo>
                  <a:lnTo>
                    <a:pt x="3823" y="308"/>
                  </a:lnTo>
                  <a:lnTo>
                    <a:pt x="3823" y="6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5002;p85">
              <a:extLst>
                <a:ext uri="{FF2B5EF4-FFF2-40B4-BE49-F238E27FC236}">
                  <a16:creationId xmlns:a16="http://schemas.microsoft.com/office/drawing/2014/main" id="{C7139AC8-C10C-2299-0D7E-BD1A82469868}"/>
                </a:ext>
              </a:extLst>
            </p:cNvPr>
            <p:cNvSpPr/>
            <p:nvPr/>
          </p:nvSpPr>
          <p:spPr>
            <a:xfrm>
              <a:off x="4147525" y="2620350"/>
              <a:ext cx="79575" cy="62525"/>
            </a:xfrm>
            <a:custGeom>
              <a:avLst/>
              <a:gdLst/>
              <a:ahLst/>
              <a:cxnLst/>
              <a:rect l="l" t="t" r="r" b="b"/>
              <a:pathLst>
                <a:path w="3183" h="2501" extrusionOk="0">
                  <a:moveTo>
                    <a:pt x="3183" y="1"/>
                  </a:moveTo>
                  <a:cubicBezTo>
                    <a:pt x="3183" y="1"/>
                    <a:pt x="1929" y="948"/>
                    <a:pt x="889" y="1091"/>
                  </a:cubicBezTo>
                  <a:cubicBezTo>
                    <a:pt x="422" y="1154"/>
                    <a:pt x="0" y="2500"/>
                    <a:pt x="0" y="2500"/>
                  </a:cubicBezTo>
                  <a:cubicBezTo>
                    <a:pt x="1074" y="2190"/>
                    <a:pt x="2526" y="2028"/>
                    <a:pt x="3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5003;p85">
              <a:extLst>
                <a:ext uri="{FF2B5EF4-FFF2-40B4-BE49-F238E27FC236}">
                  <a16:creationId xmlns:a16="http://schemas.microsoft.com/office/drawing/2014/main" id="{82C349D8-0547-87C7-A208-A022A85746E1}"/>
                </a:ext>
              </a:extLst>
            </p:cNvPr>
            <p:cNvSpPr/>
            <p:nvPr/>
          </p:nvSpPr>
          <p:spPr>
            <a:xfrm>
              <a:off x="4146975" y="2981175"/>
              <a:ext cx="85775" cy="53675"/>
            </a:xfrm>
            <a:custGeom>
              <a:avLst/>
              <a:gdLst/>
              <a:ahLst/>
              <a:cxnLst/>
              <a:rect l="l" t="t" r="r" b="b"/>
              <a:pathLst>
                <a:path w="3431" h="2147" extrusionOk="0">
                  <a:moveTo>
                    <a:pt x="3431" y="1"/>
                  </a:moveTo>
                  <a:lnTo>
                    <a:pt x="3431" y="1"/>
                  </a:lnTo>
                  <a:cubicBezTo>
                    <a:pt x="3431" y="1"/>
                    <a:pt x="2085" y="810"/>
                    <a:pt x="1034" y="839"/>
                  </a:cubicBezTo>
                  <a:cubicBezTo>
                    <a:pt x="564" y="854"/>
                    <a:pt x="1" y="2146"/>
                    <a:pt x="1" y="2146"/>
                  </a:cubicBezTo>
                  <a:cubicBezTo>
                    <a:pt x="1102" y="1953"/>
                    <a:pt x="2562" y="1947"/>
                    <a:pt x="3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5004;p85">
              <a:extLst>
                <a:ext uri="{FF2B5EF4-FFF2-40B4-BE49-F238E27FC236}">
                  <a16:creationId xmlns:a16="http://schemas.microsoft.com/office/drawing/2014/main" id="{FB008F5D-45D6-5B1A-B55A-9E85DB03F6F3}"/>
                </a:ext>
              </a:extLst>
            </p:cNvPr>
            <p:cNvSpPr/>
            <p:nvPr/>
          </p:nvSpPr>
          <p:spPr>
            <a:xfrm>
              <a:off x="3539500" y="2828475"/>
              <a:ext cx="56950" cy="88200"/>
            </a:xfrm>
            <a:custGeom>
              <a:avLst/>
              <a:gdLst/>
              <a:ahLst/>
              <a:cxnLst/>
              <a:rect l="l" t="t" r="r" b="b"/>
              <a:pathLst>
                <a:path w="2278" h="3528" extrusionOk="0">
                  <a:moveTo>
                    <a:pt x="2111" y="0"/>
                  </a:moveTo>
                  <a:lnTo>
                    <a:pt x="2111" y="0"/>
                  </a:lnTo>
                  <a:cubicBezTo>
                    <a:pt x="2111" y="1"/>
                    <a:pt x="1316" y="1356"/>
                    <a:pt x="408" y="1885"/>
                  </a:cubicBezTo>
                  <a:cubicBezTo>
                    <a:pt x="1" y="2122"/>
                    <a:pt x="124" y="3528"/>
                    <a:pt x="124" y="3528"/>
                  </a:cubicBezTo>
                  <a:cubicBezTo>
                    <a:pt x="997" y="2829"/>
                    <a:pt x="2277" y="2126"/>
                    <a:pt x="21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5005;p85">
              <a:extLst>
                <a:ext uri="{FF2B5EF4-FFF2-40B4-BE49-F238E27FC236}">
                  <a16:creationId xmlns:a16="http://schemas.microsoft.com/office/drawing/2014/main" id="{D31605F1-113D-14EA-0EE7-7A849649D333}"/>
                </a:ext>
              </a:extLst>
            </p:cNvPr>
            <p:cNvSpPr/>
            <p:nvPr/>
          </p:nvSpPr>
          <p:spPr>
            <a:xfrm>
              <a:off x="3975675" y="2923150"/>
              <a:ext cx="51000" cy="42800"/>
            </a:xfrm>
            <a:custGeom>
              <a:avLst/>
              <a:gdLst/>
              <a:ahLst/>
              <a:cxnLst/>
              <a:rect l="l" t="t" r="r" b="b"/>
              <a:pathLst>
                <a:path w="2040" h="1712" extrusionOk="0">
                  <a:moveTo>
                    <a:pt x="2040" y="1"/>
                  </a:moveTo>
                  <a:lnTo>
                    <a:pt x="2040" y="1"/>
                  </a:lnTo>
                  <a:cubicBezTo>
                    <a:pt x="588" y="184"/>
                    <a:pt x="325" y="1073"/>
                    <a:pt x="0" y="1711"/>
                  </a:cubicBezTo>
                  <a:cubicBezTo>
                    <a:pt x="0" y="1711"/>
                    <a:pt x="961" y="1597"/>
                    <a:pt x="1055" y="1314"/>
                  </a:cubicBezTo>
                  <a:cubicBezTo>
                    <a:pt x="1261" y="677"/>
                    <a:pt x="2040" y="1"/>
                    <a:pt x="20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5006;p85">
              <a:extLst>
                <a:ext uri="{FF2B5EF4-FFF2-40B4-BE49-F238E27FC236}">
                  <a16:creationId xmlns:a16="http://schemas.microsoft.com/office/drawing/2014/main" id="{C62EA1F0-A250-7CD1-0963-6B186960CBDC}"/>
                </a:ext>
              </a:extLst>
            </p:cNvPr>
            <p:cNvSpPr/>
            <p:nvPr/>
          </p:nvSpPr>
          <p:spPr>
            <a:xfrm>
              <a:off x="4098575" y="2840175"/>
              <a:ext cx="51000" cy="42825"/>
            </a:xfrm>
            <a:custGeom>
              <a:avLst/>
              <a:gdLst/>
              <a:ahLst/>
              <a:cxnLst/>
              <a:rect l="l" t="t" r="r" b="b"/>
              <a:pathLst>
                <a:path w="2040" h="1713" extrusionOk="0">
                  <a:moveTo>
                    <a:pt x="2040" y="0"/>
                  </a:moveTo>
                  <a:lnTo>
                    <a:pt x="2040" y="0"/>
                  </a:lnTo>
                  <a:cubicBezTo>
                    <a:pt x="588" y="183"/>
                    <a:pt x="325" y="1074"/>
                    <a:pt x="0" y="1712"/>
                  </a:cubicBezTo>
                  <a:cubicBezTo>
                    <a:pt x="0" y="1712"/>
                    <a:pt x="962" y="1598"/>
                    <a:pt x="1055" y="1314"/>
                  </a:cubicBezTo>
                  <a:cubicBezTo>
                    <a:pt x="1261" y="678"/>
                    <a:pt x="2040" y="0"/>
                    <a:pt x="20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5007;p85">
              <a:extLst>
                <a:ext uri="{FF2B5EF4-FFF2-40B4-BE49-F238E27FC236}">
                  <a16:creationId xmlns:a16="http://schemas.microsoft.com/office/drawing/2014/main" id="{AB530591-632F-1374-12CA-1BAB79499519}"/>
                </a:ext>
              </a:extLst>
            </p:cNvPr>
            <p:cNvSpPr/>
            <p:nvPr/>
          </p:nvSpPr>
          <p:spPr>
            <a:xfrm>
              <a:off x="4544525" y="2589850"/>
              <a:ext cx="155350" cy="196375"/>
            </a:xfrm>
            <a:custGeom>
              <a:avLst/>
              <a:gdLst/>
              <a:ahLst/>
              <a:cxnLst/>
              <a:rect l="l" t="t" r="r" b="b"/>
              <a:pathLst>
                <a:path w="6214" h="7855" extrusionOk="0">
                  <a:moveTo>
                    <a:pt x="4608" y="1"/>
                  </a:moveTo>
                  <a:lnTo>
                    <a:pt x="1" y="7855"/>
                  </a:lnTo>
                  <a:cubicBezTo>
                    <a:pt x="1114" y="7189"/>
                    <a:pt x="2297" y="6195"/>
                    <a:pt x="3383" y="4948"/>
                  </a:cubicBezTo>
                  <a:cubicBezTo>
                    <a:pt x="4849" y="3267"/>
                    <a:pt x="5837" y="1476"/>
                    <a:pt x="6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5008;p85">
              <a:extLst>
                <a:ext uri="{FF2B5EF4-FFF2-40B4-BE49-F238E27FC236}">
                  <a16:creationId xmlns:a16="http://schemas.microsoft.com/office/drawing/2014/main" id="{EE4FD2EC-E061-0480-B4B4-9889CD4A6B8D}"/>
                </a:ext>
              </a:extLst>
            </p:cNvPr>
            <p:cNvSpPr/>
            <p:nvPr/>
          </p:nvSpPr>
          <p:spPr>
            <a:xfrm>
              <a:off x="4832875" y="2589850"/>
              <a:ext cx="209150" cy="382400"/>
            </a:xfrm>
            <a:custGeom>
              <a:avLst/>
              <a:gdLst/>
              <a:ahLst/>
              <a:cxnLst/>
              <a:rect l="l" t="t" r="r" b="b"/>
              <a:pathLst>
                <a:path w="8366" h="15296" extrusionOk="0">
                  <a:moveTo>
                    <a:pt x="8211" y="1"/>
                  </a:moveTo>
                  <a:lnTo>
                    <a:pt x="0" y="15295"/>
                  </a:lnTo>
                  <a:lnTo>
                    <a:pt x="154" y="15295"/>
                  </a:lnTo>
                  <a:lnTo>
                    <a:pt x="8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5009;p85">
              <a:extLst>
                <a:ext uri="{FF2B5EF4-FFF2-40B4-BE49-F238E27FC236}">
                  <a16:creationId xmlns:a16="http://schemas.microsoft.com/office/drawing/2014/main" id="{764623E6-5AFE-7E7E-0B43-83733463E827}"/>
                </a:ext>
              </a:extLst>
            </p:cNvPr>
            <p:cNvSpPr/>
            <p:nvPr/>
          </p:nvSpPr>
          <p:spPr>
            <a:xfrm>
              <a:off x="4781925" y="2589850"/>
              <a:ext cx="209125" cy="382400"/>
            </a:xfrm>
            <a:custGeom>
              <a:avLst/>
              <a:gdLst/>
              <a:ahLst/>
              <a:cxnLst/>
              <a:rect l="l" t="t" r="r" b="b"/>
              <a:pathLst>
                <a:path w="8365" h="15296" extrusionOk="0">
                  <a:moveTo>
                    <a:pt x="8213" y="1"/>
                  </a:moveTo>
                  <a:lnTo>
                    <a:pt x="0" y="15295"/>
                  </a:lnTo>
                  <a:lnTo>
                    <a:pt x="154" y="15295"/>
                  </a:lnTo>
                  <a:lnTo>
                    <a:pt x="8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5010;p85">
              <a:extLst>
                <a:ext uri="{FF2B5EF4-FFF2-40B4-BE49-F238E27FC236}">
                  <a16:creationId xmlns:a16="http://schemas.microsoft.com/office/drawing/2014/main" id="{CC38D722-DAF6-1111-4497-400E77670DC9}"/>
                </a:ext>
              </a:extLst>
            </p:cNvPr>
            <p:cNvSpPr/>
            <p:nvPr/>
          </p:nvSpPr>
          <p:spPr>
            <a:xfrm>
              <a:off x="4730975" y="2589850"/>
              <a:ext cx="209175" cy="382400"/>
            </a:xfrm>
            <a:custGeom>
              <a:avLst/>
              <a:gdLst/>
              <a:ahLst/>
              <a:cxnLst/>
              <a:rect l="l" t="t" r="r" b="b"/>
              <a:pathLst>
                <a:path w="8367" h="15296" extrusionOk="0">
                  <a:moveTo>
                    <a:pt x="8212" y="1"/>
                  </a:moveTo>
                  <a:lnTo>
                    <a:pt x="0" y="15295"/>
                  </a:lnTo>
                  <a:lnTo>
                    <a:pt x="154" y="15295"/>
                  </a:lnTo>
                  <a:lnTo>
                    <a:pt x="8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5011;p85">
              <a:extLst>
                <a:ext uri="{FF2B5EF4-FFF2-40B4-BE49-F238E27FC236}">
                  <a16:creationId xmlns:a16="http://schemas.microsoft.com/office/drawing/2014/main" id="{637A4481-5DAC-76B1-D1C9-F5E16692AFC1}"/>
                </a:ext>
              </a:extLst>
            </p:cNvPr>
            <p:cNvSpPr/>
            <p:nvPr/>
          </p:nvSpPr>
          <p:spPr>
            <a:xfrm>
              <a:off x="4680000" y="2589850"/>
              <a:ext cx="209200" cy="382400"/>
            </a:xfrm>
            <a:custGeom>
              <a:avLst/>
              <a:gdLst/>
              <a:ahLst/>
              <a:cxnLst/>
              <a:rect l="l" t="t" r="r" b="b"/>
              <a:pathLst>
                <a:path w="8368" h="15296" extrusionOk="0">
                  <a:moveTo>
                    <a:pt x="8213" y="1"/>
                  </a:moveTo>
                  <a:lnTo>
                    <a:pt x="1" y="15295"/>
                  </a:lnTo>
                  <a:lnTo>
                    <a:pt x="155" y="15295"/>
                  </a:lnTo>
                  <a:lnTo>
                    <a:pt x="83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5012;p85">
              <a:extLst>
                <a:ext uri="{FF2B5EF4-FFF2-40B4-BE49-F238E27FC236}">
                  <a16:creationId xmlns:a16="http://schemas.microsoft.com/office/drawing/2014/main" id="{1B332C94-5177-9F09-B9A6-40C5A7F02060}"/>
                </a:ext>
              </a:extLst>
            </p:cNvPr>
            <p:cNvSpPr/>
            <p:nvPr/>
          </p:nvSpPr>
          <p:spPr>
            <a:xfrm>
              <a:off x="4629050" y="2589850"/>
              <a:ext cx="209200" cy="382400"/>
            </a:xfrm>
            <a:custGeom>
              <a:avLst/>
              <a:gdLst/>
              <a:ahLst/>
              <a:cxnLst/>
              <a:rect l="l" t="t" r="r" b="b"/>
              <a:pathLst>
                <a:path w="8368" h="15296" extrusionOk="0">
                  <a:moveTo>
                    <a:pt x="8213" y="1"/>
                  </a:moveTo>
                  <a:lnTo>
                    <a:pt x="1" y="15295"/>
                  </a:lnTo>
                  <a:lnTo>
                    <a:pt x="155" y="15295"/>
                  </a:lnTo>
                  <a:lnTo>
                    <a:pt x="83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5013;p85">
              <a:extLst>
                <a:ext uri="{FF2B5EF4-FFF2-40B4-BE49-F238E27FC236}">
                  <a16:creationId xmlns:a16="http://schemas.microsoft.com/office/drawing/2014/main" id="{06EDE20F-4E5F-10F2-C8A0-0AE59D119421}"/>
                </a:ext>
              </a:extLst>
            </p:cNvPr>
            <p:cNvSpPr/>
            <p:nvPr/>
          </p:nvSpPr>
          <p:spPr>
            <a:xfrm>
              <a:off x="4578100" y="2589850"/>
              <a:ext cx="209175" cy="382400"/>
            </a:xfrm>
            <a:custGeom>
              <a:avLst/>
              <a:gdLst/>
              <a:ahLst/>
              <a:cxnLst/>
              <a:rect l="l" t="t" r="r" b="b"/>
              <a:pathLst>
                <a:path w="8367" h="15296" extrusionOk="0">
                  <a:moveTo>
                    <a:pt x="8213" y="1"/>
                  </a:moveTo>
                  <a:lnTo>
                    <a:pt x="1" y="15295"/>
                  </a:lnTo>
                  <a:lnTo>
                    <a:pt x="154" y="15295"/>
                  </a:lnTo>
                  <a:lnTo>
                    <a:pt x="83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5014;p85">
              <a:extLst>
                <a:ext uri="{FF2B5EF4-FFF2-40B4-BE49-F238E27FC236}">
                  <a16:creationId xmlns:a16="http://schemas.microsoft.com/office/drawing/2014/main" id="{FA5B5175-2C88-5FDC-2F78-F6F540124259}"/>
                </a:ext>
              </a:extLst>
            </p:cNvPr>
            <p:cNvSpPr/>
            <p:nvPr/>
          </p:nvSpPr>
          <p:spPr>
            <a:xfrm>
              <a:off x="4527200" y="2589850"/>
              <a:ext cx="209125" cy="382400"/>
            </a:xfrm>
            <a:custGeom>
              <a:avLst/>
              <a:gdLst/>
              <a:ahLst/>
              <a:cxnLst/>
              <a:rect l="l" t="t" r="r" b="b"/>
              <a:pathLst>
                <a:path w="8365" h="15296" extrusionOk="0">
                  <a:moveTo>
                    <a:pt x="8211" y="1"/>
                  </a:moveTo>
                  <a:lnTo>
                    <a:pt x="0" y="15295"/>
                  </a:lnTo>
                  <a:lnTo>
                    <a:pt x="152" y="15295"/>
                  </a:lnTo>
                  <a:lnTo>
                    <a:pt x="8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5015;p85">
              <a:extLst>
                <a:ext uri="{FF2B5EF4-FFF2-40B4-BE49-F238E27FC236}">
                  <a16:creationId xmlns:a16="http://schemas.microsoft.com/office/drawing/2014/main" id="{712A4CC9-A934-2377-057E-5B64C873D949}"/>
                </a:ext>
              </a:extLst>
            </p:cNvPr>
            <p:cNvSpPr/>
            <p:nvPr/>
          </p:nvSpPr>
          <p:spPr>
            <a:xfrm>
              <a:off x="4476225" y="2589850"/>
              <a:ext cx="209150" cy="382400"/>
            </a:xfrm>
            <a:custGeom>
              <a:avLst/>
              <a:gdLst/>
              <a:ahLst/>
              <a:cxnLst/>
              <a:rect l="l" t="t" r="r" b="b"/>
              <a:pathLst>
                <a:path w="8366" h="15296" extrusionOk="0">
                  <a:moveTo>
                    <a:pt x="8212" y="1"/>
                  </a:moveTo>
                  <a:lnTo>
                    <a:pt x="1" y="15295"/>
                  </a:lnTo>
                  <a:lnTo>
                    <a:pt x="155" y="15295"/>
                  </a:lnTo>
                  <a:lnTo>
                    <a:pt x="8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5016;p85">
              <a:extLst>
                <a:ext uri="{FF2B5EF4-FFF2-40B4-BE49-F238E27FC236}">
                  <a16:creationId xmlns:a16="http://schemas.microsoft.com/office/drawing/2014/main" id="{E2BA5266-BB39-2550-9AF1-9881EF21E423}"/>
                </a:ext>
              </a:extLst>
            </p:cNvPr>
            <p:cNvSpPr/>
            <p:nvPr/>
          </p:nvSpPr>
          <p:spPr>
            <a:xfrm>
              <a:off x="4477550" y="2475725"/>
              <a:ext cx="1325" cy="325"/>
            </a:xfrm>
            <a:custGeom>
              <a:avLst/>
              <a:gdLst/>
              <a:ahLst/>
              <a:cxnLst/>
              <a:rect l="l" t="t" r="r" b="b"/>
              <a:pathLst>
                <a:path w="53" h="13" extrusionOk="0">
                  <a:moveTo>
                    <a:pt x="53" y="1"/>
                  </a:moveTo>
                  <a:lnTo>
                    <a:pt x="0" y="4"/>
                  </a:lnTo>
                  <a:lnTo>
                    <a:pt x="8" y="13"/>
                  </a:lnTo>
                  <a:cubicBezTo>
                    <a:pt x="8" y="13"/>
                    <a:pt x="25" y="8"/>
                    <a:pt x="53" y="1"/>
                  </a:cubicBezTo>
                  <a:close/>
                </a:path>
              </a:pathLst>
            </a:custGeom>
            <a:solidFill>
              <a:srgbClr val="FFD4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5017;p85">
              <a:extLst>
                <a:ext uri="{FF2B5EF4-FFF2-40B4-BE49-F238E27FC236}">
                  <a16:creationId xmlns:a16="http://schemas.microsoft.com/office/drawing/2014/main" id="{C51C38F2-C687-03CC-4080-66ED7013E7A9}"/>
                </a:ext>
              </a:extLst>
            </p:cNvPr>
            <p:cNvSpPr/>
            <p:nvPr/>
          </p:nvSpPr>
          <p:spPr>
            <a:xfrm>
              <a:off x="4063275" y="2443050"/>
              <a:ext cx="300850" cy="346375"/>
            </a:xfrm>
            <a:custGeom>
              <a:avLst/>
              <a:gdLst/>
              <a:ahLst/>
              <a:cxnLst/>
              <a:rect l="l" t="t" r="r" b="b"/>
              <a:pathLst>
                <a:path w="12034" h="13855" extrusionOk="0">
                  <a:moveTo>
                    <a:pt x="10509" y="0"/>
                  </a:moveTo>
                  <a:lnTo>
                    <a:pt x="10509" y="0"/>
                  </a:lnTo>
                  <a:cubicBezTo>
                    <a:pt x="10358" y="9"/>
                    <a:pt x="10205" y="22"/>
                    <a:pt x="10045" y="40"/>
                  </a:cubicBezTo>
                  <a:cubicBezTo>
                    <a:pt x="6487" y="448"/>
                    <a:pt x="7837" y="2430"/>
                    <a:pt x="7837" y="2430"/>
                  </a:cubicBezTo>
                  <a:cubicBezTo>
                    <a:pt x="7837" y="2430"/>
                    <a:pt x="2929" y="4007"/>
                    <a:pt x="2074" y="5076"/>
                  </a:cubicBezTo>
                  <a:cubicBezTo>
                    <a:pt x="1217" y="6144"/>
                    <a:pt x="3727" y="6870"/>
                    <a:pt x="3727" y="6870"/>
                  </a:cubicBezTo>
                  <a:cubicBezTo>
                    <a:pt x="3727" y="6870"/>
                    <a:pt x="2523" y="7008"/>
                    <a:pt x="1261" y="8891"/>
                  </a:cubicBezTo>
                  <a:cubicBezTo>
                    <a:pt x="0" y="10772"/>
                    <a:pt x="4144" y="11789"/>
                    <a:pt x="4144" y="11789"/>
                  </a:cubicBezTo>
                  <a:cubicBezTo>
                    <a:pt x="3146" y="12645"/>
                    <a:pt x="7199" y="13855"/>
                    <a:pt x="9936" y="13855"/>
                  </a:cubicBezTo>
                  <a:cubicBezTo>
                    <a:pt x="10287" y="13855"/>
                    <a:pt x="10617" y="13835"/>
                    <a:pt x="10912" y="13792"/>
                  </a:cubicBezTo>
                  <a:cubicBezTo>
                    <a:pt x="11278" y="13738"/>
                    <a:pt x="11655" y="13670"/>
                    <a:pt x="12033" y="13590"/>
                  </a:cubicBezTo>
                  <a:lnTo>
                    <a:pt x="12033" y="13590"/>
                  </a:lnTo>
                  <a:cubicBezTo>
                    <a:pt x="11855" y="13603"/>
                    <a:pt x="11667" y="13609"/>
                    <a:pt x="11473" y="13609"/>
                  </a:cubicBezTo>
                  <a:cubicBezTo>
                    <a:pt x="8735" y="13609"/>
                    <a:pt x="4682" y="12399"/>
                    <a:pt x="5681" y="11543"/>
                  </a:cubicBezTo>
                  <a:cubicBezTo>
                    <a:pt x="5681" y="11543"/>
                    <a:pt x="1538" y="10524"/>
                    <a:pt x="2798" y="8643"/>
                  </a:cubicBezTo>
                  <a:cubicBezTo>
                    <a:pt x="4059" y="6762"/>
                    <a:pt x="5725" y="6559"/>
                    <a:pt x="5725" y="6559"/>
                  </a:cubicBezTo>
                  <a:cubicBezTo>
                    <a:pt x="5725" y="6559"/>
                    <a:pt x="2753" y="5898"/>
                    <a:pt x="3609" y="4830"/>
                  </a:cubicBezTo>
                  <a:cubicBezTo>
                    <a:pt x="4465" y="3761"/>
                    <a:pt x="8116" y="3161"/>
                    <a:pt x="8116" y="3161"/>
                  </a:cubicBezTo>
                  <a:cubicBezTo>
                    <a:pt x="8116" y="3161"/>
                    <a:pt x="8325" y="645"/>
                    <a:pt x="105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5018;p85">
              <a:extLst>
                <a:ext uri="{FF2B5EF4-FFF2-40B4-BE49-F238E27FC236}">
                  <a16:creationId xmlns:a16="http://schemas.microsoft.com/office/drawing/2014/main" id="{84455875-6FC1-A816-8A7F-A4F648E8D237}"/>
                </a:ext>
              </a:extLst>
            </p:cNvPr>
            <p:cNvSpPr/>
            <p:nvPr/>
          </p:nvSpPr>
          <p:spPr>
            <a:xfrm>
              <a:off x="4552650" y="2549125"/>
              <a:ext cx="13900" cy="3150"/>
            </a:xfrm>
            <a:custGeom>
              <a:avLst/>
              <a:gdLst/>
              <a:ahLst/>
              <a:cxnLst/>
              <a:rect l="l" t="t" r="r" b="b"/>
              <a:pathLst>
                <a:path w="556" h="126" extrusionOk="0">
                  <a:moveTo>
                    <a:pt x="97" y="1"/>
                  </a:moveTo>
                  <a:cubicBezTo>
                    <a:pt x="66" y="44"/>
                    <a:pt x="36" y="86"/>
                    <a:pt x="0" y="126"/>
                  </a:cubicBezTo>
                  <a:cubicBezTo>
                    <a:pt x="94" y="113"/>
                    <a:pt x="188" y="107"/>
                    <a:pt x="282" y="107"/>
                  </a:cubicBezTo>
                  <a:cubicBezTo>
                    <a:pt x="374" y="107"/>
                    <a:pt x="465" y="113"/>
                    <a:pt x="556" y="124"/>
                  </a:cubicBezTo>
                  <a:cubicBezTo>
                    <a:pt x="409" y="61"/>
                    <a:pt x="256" y="19"/>
                    <a:pt x="97" y="1"/>
                  </a:cubicBezTo>
                  <a:close/>
                </a:path>
              </a:pathLst>
            </a:custGeom>
            <a:solidFill>
              <a:srgbClr val="FFD4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5019;p85">
              <a:extLst>
                <a:ext uri="{FF2B5EF4-FFF2-40B4-BE49-F238E27FC236}">
                  <a16:creationId xmlns:a16="http://schemas.microsoft.com/office/drawing/2014/main" id="{514BBE05-1E36-30E9-F9CA-1208851BDBB5}"/>
                </a:ext>
              </a:extLst>
            </p:cNvPr>
            <p:cNvSpPr/>
            <p:nvPr/>
          </p:nvSpPr>
          <p:spPr>
            <a:xfrm>
              <a:off x="4225575" y="2661350"/>
              <a:ext cx="68050" cy="35375"/>
            </a:xfrm>
            <a:custGeom>
              <a:avLst/>
              <a:gdLst/>
              <a:ahLst/>
              <a:cxnLst/>
              <a:rect l="l" t="t" r="r" b="b"/>
              <a:pathLst>
                <a:path w="2722" h="1415" extrusionOk="0">
                  <a:moveTo>
                    <a:pt x="295" y="0"/>
                  </a:moveTo>
                  <a:cubicBezTo>
                    <a:pt x="195" y="54"/>
                    <a:pt x="99" y="103"/>
                    <a:pt x="1" y="154"/>
                  </a:cubicBezTo>
                  <a:cubicBezTo>
                    <a:pt x="467" y="514"/>
                    <a:pt x="1345" y="1059"/>
                    <a:pt x="2722" y="1414"/>
                  </a:cubicBezTo>
                  <a:cubicBezTo>
                    <a:pt x="1022" y="830"/>
                    <a:pt x="295" y="0"/>
                    <a:pt x="295" y="0"/>
                  </a:cubicBezTo>
                  <a:close/>
                </a:path>
              </a:pathLst>
            </a:custGeom>
            <a:solidFill>
              <a:srgbClr val="FFD4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5020;p85">
              <a:extLst>
                <a:ext uri="{FF2B5EF4-FFF2-40B4-BE49-F238E27FC236}">
                  <a16:creationId xmlns:a16="http://schemas.microsoft.com/office/drawing/2014/main" id="{10EE2B27-33E3-3888-6921-1BD6AFB0FE45}"/>
                </a:ext>
              </a:extLst>
            </p:cNvPr>
            <p:cNvSpPr/>
            <p:nvPr/>
          </p:nvSpPr>
          <p:spPr>
            <a:xfrm>
              <a:off x="4454575" y="2472700"/>
              <a:ext cx="64725" cy="7400"/>
            </a:xfrm>
            <a:custGeom>
              <a:avLst/>
              <a:gdLst/>
              <a:ahLst/>
              <a:cxnLst/>
              <a:rect l="l" t="t" r="r" b="b"/>
              <a:pathLst>
                <a:path w="2589" h="296" extrusionOk="0">
                  <a:moveTo>
                    <a:pt x="1249" y="1"/>
                  </a:moveTo>
                  <a:cubicBezTo>
                    <a:pt x="743" y="1"/>
                    <a:pt x="282" y="65"/>
                    <a:pt x="1" y="114"/>
                  </a:cubicBezTo>
                  <a:cubicBezTo>
                    <a:pt x="62" y="171"/>
                    <a:pt x="121" y="231"/>
                    <a:pt x="176" y="295"/>
                  </a:cubicBezTo>
                  <a:cubicBezTo>
                    <a:pt x="176" y="295"/>
                    <a:pt x="885" y="123"/>
                    <a:pt x="1714" y="123"/>
                  </a:cubicBezTo>
                  <a:cubicBezTo>
                    <a:pt x="1999" y="123"/>
                    <a:pt x="2298" y="144"/>
                    <a:pt x="2588" y="198"/>
                  </a:cubicBezTo>
                  <a:cubicBezTo>
                    <a:pt x="2167" y="49"/>
                    <a:pt x="1690" y="1"/>
                    <a:pt x="1249" y="1"/>
                  </a:cubicBezTo>
                  <a:close/>
                </a:path>
              </a:pathLst>
            </a:custGeom>
            <a:solidFill>
              <a:srgbClr val="FFD4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5021;p85">
              <a:extLst>
                <a:ext uri="{FF2B5EF4-FFF2-40B4-BE49-F238E27FC236}">
                  <a16:creationId xmlns:a16="http://schemas.microsoft.com/office/drawing/2014/main" id="{DAB4674F-4C51-E735-6865-D6E36ED7343B}"/>
                </a:ext>
              </a:extLst>
            </p:cNvPr>
            <p:cNvSpPr/>
            <p:nvPr/>
          </p:nvSpPr>
          <p:spPr>
            <a:xfrm>
              <a:off x="4096250" y="2437175"/>
              <a:ext cx="296650" cy="250425"/>
            </a:xfrm>
            <a:custGeom>
              <a:avLst/>
              <a:gdLst/>
              <a:ahLst/>
              <a:cxnLst/>
              <a:rect l="l" t="t" r="r" b="b"/>
              <a:pathLst>
                <a:path w="11866" h="10017" extrusionOk="0">
                  <a:moveTo>
                    <a:pt x="9843" y="1"/>
                  </a:moveTo>
                  <a:cubicBezTo>
                    <a:pt x="9541" y="1"/>
                    <a:pt x="9222" y="18"/>
                    <a:pt x="8886" y="57"/>
                  </a:cubicBezTo>
                  <a:cubicBezTo>
                    <a:pt x="5328" y="464"/>
                    <a:pt x="6324" y="2596"/>
                    <a:pt x="6324" y="2596"/>
                  </a:cubicBezTo>
                  <a:cubicBezTo>
                    <a:pt x="6324" y="2596"/>
                    <a:pt x="1527" y="4130"/>
                    <a:pt x="672" y="5199"/>
                  </a:cubicBezTo>
                  <a:cubicBezTo>
                    <a:pt x="1" y="6036"/>
                    <a:pt x="1641" y="6831"/>
                    <a:pt x="2679" y="7062"/>
                  </a:cubicBezTo>
                  <a:cubicBezTo>
                    <a:pt x="2679" y="7062"/>
                    <a:pt x="1921" y="7174"/>
                    <a:pt x="831" y="8237"/>
                  </a:cubicBezTo>
                  <a:cubicBezTo>
                    <a:pt x="42" y="8987"/>
                    <a:pt x="309" y="9815"/>
                    <a:pt x="1510" y="10016"/>
                  </a:cubicBezTo>
                  <a:cubicBezTo>
                    <a:pt x="715" y="9703"/>
                    <a:pt x="618" y="9003"/>
                    <a:pt x="1293" y="8360"/>
                  </a:cubicBezTo>
                  <a:cubicBezTo>
                    <a:pt x="2382" y="7297"/>
                    <a:pt x="3140" y="7185"/>
                    <a:pt x="3140" y="7185"/>
                  </a:cubicBezTo>
                  <a:cubicBezTo>
                    <a:pt x="2102" y="6954"/>
                    <a:pt x="462" y="6159"/>
                    <a:pt x="1133" y="5320"/>
                  </a:cubicBezTo>
                  <a:cubicBezTo>
                    <a:pt x="1988" y="4253"/>
                    <a:pt x="6786" y="2719"/>
                    <a:pt x="6786" y="2719"/>
                  </a:cubicBezTo>
                  <a:cubicBezTo>
                    <a:pt x="6786" y="2719"/>
                    <a:pt x="5789" y="587"/>
                    <a:pt x="9347" y="180"/>
                  </a:cubicBezTo>
                  <a:cubicBezTo>
                    <a:pt x="9683" y="141"/>
                    <a:pt x="10002" y="123"/>
                    <a:pt x="10304" y="123"/>
                  </a:cubicBezTo>
                  <a:cubicBezTo>
                    <a:pt x="10888" y="123"/>
                    <a:pt x="11408" y="189"/>
                    <a:pt x="11865" y="293"/>
                  </a:cubicBezTo>
                  <a:cubicBezTo>
                    <a:pt x="11305" y="120"/>
                    <a:pt x="10633" y="1"/>
                    <a:pt x="98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5022;p85">
              <a:extLst>
                <a:ext uri="{FF2B5EF4-FFF2-40B4-BE49-F238E27FC236}">
                  <a16:creationId xmlns:a16="http://schemas.microsoft.com/office/drawing/2014/main" id="{BF20D3E1-05BD-E8B7-47AB-9AC4A80FEB2F}"/>
                </a:ext>
              </a:extLst>
            </p:cNvPr>
            <p:cNvSpPr/>
            <p:nvPr/>
          </p:nvSpPr>
          <p:spPr>
            <a:xfrm>
              <a:off x="4242000" y="2621250"/>
              <a:ext cx="153050" cy="104700"/>
            </a:xfrm>
            <a:custGeom>
              <a:avLst/>
              <a:gdLst/>
              <a:ahLst/>
              <a:cxnLst/>
              <a:rect l="l" t="t" r="r" b="b"/>
              <a:pathLst>
                <a:path w="6122" h="4188" extrusionOk="0">
                  <a:moveTo>
                    <a:pt x="6121" y="0"/>
                  </a:moveTo>
                  <a:lnTo>
                    <a:pt x="6121" y="0"/>
                  </a:lnTo>
                  <a:cubicBezTo>
                    <a:pt x="6121" y="0"/>
                    <a:pt x="4826" y="1114"/>
                    <a:pt x="3497" y="1178"/>
                  </a:cubicBezTo>
                  <a:cubicBezTo>
                    <a:pt x="1910" y="1255"/>
                    <a:pt x="861" y="2387"/>
                    <a:pt x="1" y="4187"/>
                  </a:cubicBezTo>
                  <a:cubicBezTo>
                    <a:pt x="1" y="4187"/>
                    <a:pt x="2193" y="2832"/>
                    <a:pt x="3643" y="2438"/>
                  </a:cubicBezTo>
                  <a:cubicBezTo>
                    <a:pt x="5504" y="1932"/>
                    <a:pt x="6121" y="0"/>
                    <a:pt x="61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5023;p85">
              <a:extLst>
                <a:ext uri="{FF2B5EF4-FFF2-40B4-BE49-F238E27FC236}">
                  <a16:creationId xmlns:a16="http://schemas.microsoft.com/office/drawing/2014/main" id="{46F4C7DA-7449-8C9D-6041-FDAB3680F2F4}"/>
                </a:ext>
              </a:extLst>
            </p:cNvPr>
            <p:cNvSpPr/>
            <p:nvPr/>
          </p:nvSpPr>
          <p:spPr>
            <a:xfrm>
              <a:off x="4073850" y="2437275"/>
              <a:ext cx="155000" cy="179025"/>
            </a:xfrm>
            <a:custGeom>
              <a:avLst/>
              <a:gdLst/>
              <a:ahLst/>
              <a:cxnLst/>
              <a:rect l="l" t="t" r="r" b="b"/>
              <a:pathLst>
                <a:path w="6200" h="7161" extrusionOk="0">
                  <a:moveTo>
                    <a:pt x="5830" y="0"/>
                  </a:moveTo>
                  <a:lnTo>
                    <a:pt x="5830" y="0"/>
                  </a:lnTo>
                  <a:cubicBezTo>
                    <a:pt x="5493" y="1440"/>
                    <a:pt x="4238" y="1946"/>
                    <a:pt x="2155" y="3337"/>
                  </a:cubicBezTo>
                  <a:cubicBezTo>
                    <a:pt x="0" y="4775"/>
                    <a:pt x="1117" y="6461"/>
                    <a:pt x="3244" y="7161"/>
                  </a:cubicBezTo>
                  <a:lnTo>
                    <a:pt x="3293" y="5970"/>
                  </a:lnTo>
                  <a:cubicBezTo>
                    <a:pt x="2649" y="4750"/>
                    <a:pt x="4744" y="3555"/>
                    <a:pt x="5468" y="2535"/>
                  </a:cubicBezTo>
                  <a:cubicBezTo>
                    <a:pt x="6199" y="1506"/>
                    <a:pt x="5830" y="0"/>
                    <a:pt x="58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5024;p85">
              <a:extLst>
                <a:ext uri="{FF2B5EF4-FFF2-40B4-BE49-F238E27FC236}">
                  <a16:creationId xmlns:a16="http://schemas.microsoft.com/office/drawing/2014/main" id="{ADB544AF-4147-BEEE-B742-74B9AB6DD3F4}"/>
                </a:ext>
              </a:extLst>
            </p:cNvPr>
            <p:cNvSpPr/>
            <p:nvPr/>
          </p:nvSpPr>
          <p:spPr>
            <a:xfrm>
              <a:off x="4198550" y="2379050"/>
              <a:ext cx="151700" cy="179000"/>
            </a:xfrm>
            <a:custGeom>
              <a:avLst/>
              <a:gdLst/>
              <a:ahLst/>
              <a:cxnLst/>
              <a:rect l="l" t="t" r="r" b="b"/>
              <a:pathLst>
                <a:path w="6068" h="7160" extrusionOk="0">
                  <a:moveTo>
                    <a:pt x="5830" y="0"/>
                  </a:moveTo>
                  <a:cubicBezTo>
                    <a:pt x="5492" y="1439"/>
                    <a:pt x="4237" y="1945"/>
                    <a:pt x="2156" y="3335"/>
                  </a:cubicBezTo>
                  <a:cubicBezTo>
                    <a:pt x="0" y="4774"/>
                    <a:pt x="1119" y="6461"/>
                    <a:pt x="3245" y="7159"/>
                  </a:cubicBezTo>
                  <a:cubicBezTo>
                    <a:pt x="2080" y="4783"/>
                    <a:pt x="3603" y="5606"/>
                    <a:pt x="5337" y="3165"/>
                  </a:cubicBezTo>
                  <a:cubicBezTo>
                    <a:pt x="6067" y="2137"/>
                    <a:pt x="5830" y="1"/>
                    <a:pt x="58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5025;p85">
              <a:extLst>
                <a:ext uri="{FF2B5EF4-FFF2-40B4-BE49-F238E27FC236}">
                  <a16:creationId xmlns:a16="http://schemas.microsoft.com/office/drawing/2014/main" id="{896B2886-C90B-8ECA-1B63-C1704144EE38}"/>
                </a:ext>
              </a:extLst>
            </p:cNvPr>
            <p:cNvSpPr/>
            <p:nvPr/>
          </p:nvSpPr>
          <p:spPr>
            <a:xfrm>
              <a:off x="4460400" y="2474500"/>
              <a:ext cx="975" cy="200"/>
            </a:xfrm>
            <a:custGeom>
              <a:avLst/>
              <a:gdLst/>
              <a:ahLst/>
              <a:cxnLst/>
              <a:rect l="l" t="t" r="r" b="b"/>
              <a:pathLst>
                <a:path w="39" h="8" extrusionOk="0">
                  <a:moveTo>
                    <a:pt x="39" y="0"/>
                  </a:moveTo>
                  <a:lnTo>
                    <a:pt x="0" y="5"/>
                  </a:lnTo>
                  <a:lnTo>
                    <a:pt x="3" y="8"/>
                  </a:lnTo>
                  <a:lnTo>
                    <a:pt x="39" y="0"/>
                  </a:lnTo>
                  <a:close/>
                </a:path>
              </a:pathLst>
            </a:custGeom>
            <a:solidFill>
              <a:srgbClr val="FFD4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5026;p85">
              <a:extLst>
                <a:ext uri="{FF2B5EF4-FFF2-40B4-BE49-F238E27FC236}">
                  <a16:creationId xmlns:a16="http://schemas.microsoft.com/office/drawing/2014/main" id="{CC299ECC-80FB-9714-C78C-D96D194943DD}"/>
                </a:ext>
              </a:extLst>
            </p:cNvPr>
            <p:cNvSpPr/>
            <p:nvPr/>
          </p:nvSpPr>
          <p:spPr>
            <a:xfrm>
              <a:off x="4213625" y="2439200"/>
              <a:ext cx="198925" cy="148300"/>
            </a:xfrm>
            <a:custGeom>
              <a:avLst/>
              <a:gdLst/>
              <a:ahLst/>
              <a:cxnLst/>
              <a:rect l="l" t="t" r="r" b="b"/>
              <a:pathLst>
                <a:path w="7957" h="5932" extrusionOk="0">
                  <a:moveTo>
                    <a:pt x="4000" y="0"/>
                  </a:moveTo>
                  <a:lnTo>
                    <a:pt x="4000" y="0"/>
                  </a:lnTo>
                  <a:cubicBezTo>
                    <a:pt x="674" y="462"/>
                    <a:pt x="1631" y="2515"/>
                    <a:pt x="1631" y="2515"/>
                  </a:cubicBezTo>
                  <a:cubicBezTo>
                    <a:pt x="1631" y="2515"/>
                    <a:pt x="780" y="2800"/>
                    <a:pt x="0" y="3081"/>
                  </a:cubicBezTo>
                  <a:cubicBezTo>
                    <a:pt x="120" y="3270"/>
                    <a:pt x="1506" y="5061"/>
                    <a:pt x="5380" y="5813"/>
                  </a:cubicBezTo>
                  <a:cubicBezTo>
                    <a:pt x="5820" y="5899"/>
                    <a:pt x="6216" y="5931"/>
                    <a:pt x="6566" y="5931"/>
                  </a:cubicBezTo>
                  <a:cubicBezTo>
                    <a:pt x="7173" y="5931"/>
                    <a:pt x="7641" y="5833"/>
                    <a:pt x="7956" y="5742"/>
                  </a:cubicBezTo>
                  <a:lnTo>
                    <a:pt x="7956" y="5742"/>
                  </a:lnTo>
                  <a:cubicBezTo>
                    <a:pt x="7842" y="5752"/>
                    <a:pt x="7719" y="5758"/>
                    <a:pt x="7586" y="5758"/>
                  </a:cubicBezTo>
                  <a:cubicBezTo>
                    <a:pt x="7165" y="5758"/>
                    <a:pt x="6646" y="5705"/>
                    <a:pt x="6004" y="5581"/>
                  </a:cubicBezTo>
                  <a:cubicBezTo>
                    <a:pt x="2132" y="4829"/>
                    <a:pt x="925" y="3077"/>
                    <a:pt x="805" y="2887"/>
                  </a:cubicBezTo>
                  <a:cubicBezTo>
                    <a:pt x="1585" y="2604"/>
                    <a:pt x="2152" y="2423"/>
                    <a:pt x="2152" y="2423"/>
                  </a:cubicBezTo>
                  <a:cubicBezTo>
                    <a:pt x="2152" y="2423"/>
                    <a:pt x="1300" y="596"/>
                    <a:pt x="4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5027;p85">
              <a:extLst>
                <a:ext uri="{FF2B5EF4-FFF2-40B4-BE49-F238E27FC236}">
                  <a16:creationId xmlns:a16="http://schemas.microsoft.com/office/drawing/2014/main" id="{61835B12-B42E-E682-2C8F-2F6D08CDAED2}"/>
                </a:ext>
              </a:extLst>
            </p:cNvPr>
            <p:cNvSpPr/>
            <p:nvPr/>
          </p:nvSpPr>
          <p:spPr>
            <a:xfrm>
              <a:off x="4444675" y="2545125"/>
              <a:ext cx="88225" cy="20825"/>
            </a:xfrm>
            <a:custGeom>
              <a:avLst/>
              <a:gdLst/>
              <a:ahLst/>
              <a:cxnLst/>
              <a:rect l="l" t="t" r="r" b="b"/>
              <a:pathLst>
                <a:path w="3529" h="833" extrusionOk="0">
                  <a:moveTo>
                    <a:pt x="0" y="1"/>
                  </a:moveTo>
                  <a:lnTo>
                    <a:pt x="0" y="1"/>
                  </a:lnTo>
                  <a:cubicBezTo>
                    <a:pt x="43" y="118"/>
                    <a:pt x="68" y="241"/>
                    <a:pt x="74" y="366"/>
                  </a:cubicBezTo>
                  <a:cubicBezTo>
                    <a:pt x="893" y="699"/>
                    <a:pt x="1670" y="833"/>
                    <a:pt x="2368" y="833"/>
                  </a:cubicBezTo>
                  <a:cubicBezTo>
                    <a:pt x="2786" y="833"/>
                    <a:pt x="3175" y="785"/>
                    <a:pt x="3529" y="702"/>
                  </a:cubicBezTo>
                  <a:lnTo>
                    <a:pt x="3529" y="702"/>
                  </a:lnTo>
                  <a:cubicBezTo>
                    <a:pt x="3325" y="727"/>
                    <a:pt x="3113" y="740"/>
                    <a:pt x="2893" y="740"/>
                  </a:cubicBezTo>
                  <a:cubicBezTo>
                    <a:pt x="2027" y="740"/>
                    <a:pt x="1040" y="53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5028;p85">
              <a:extLst>
                <a:ext uri="{FF2B5EF4-FFF2-40B4-BE49-F238E27FC236}">
                  <a16:creationId xmlns:a16="http://schemas.microsoft.com/office/drawing/2014/main" id="{3E00CA18-C5A7-0F3B-E02B-2F38A18F8D6E}"/>
                </a:ext>
              </a:extLst>
            </p:cNvPr>
            <p:cNvSpPr/>
            <p:nvPr/>
          </p:nvSpPr>
          <p:spPr>
            <a:xfrm>
              <a:off x="5059650" y="2987150"/>
              <a:ext cx="61425" cy="105850"/>
            </a:xfrm>
            <a:custGeom>
              <a:avLst/>
              <a:gdLst/>
              <a:ahLst/>
              <a:cxnLst/>
              <a:rect l="l" t="t" r="r" b="b"/>
              <a:pathLst>
                <a:path w="2457" h="4234" extrusionOk="0">
                  <a:moveTo>
                    <a:pt x="214" y="0"/>
                  </a:moveTo>
                  <a:lnTo>
                    <a:pt x="0" y="4213"/>
                  </a:lnTo>
                  <a:lnTo>
                    <a:pt x="2457" y="4233"/>
                  </a:lnTo>
                  <a:lnTo>
                    <a:pt x="2457" y="4233"/>
                  </a:lnTo>
                  <a:lnTo>
                    <a:pt x="2350" y="217"/>
                  </a:lnTo>
                  <a:lnTo>
                    <a:pt x="2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5029;p85">
              <a:extLst>
                <a:ext uri="{FF2B5EF4-FFF2-40B4-BE49-F238E27FC236}">
                  <a16:creationId xmlns:a16="http://schemas.microsoft.com/office/drawing/2014/main" id="{483CA82F-B17F-EB38-18F1-897F13B6C8EB}"/>
                </a:ext>
              </a:extLst>
            </p:cNvPr>
            <p:cNvSpPr/>
            <p:nvPr/>
          </p:nvSpPr>
          <p:spPr>
            <a:xfrm>
              <a:off x="5062375" y="2993400"/>
              <a:ext cx="52175" cy="93900"/>
            </a:xfrm>
            <a:custGeom>
              <a:avLst/>
              <a:gdLst/>
              <a:ahLst/>
              <a:cxnLst/>
              <a:rect l="l" t="t" r="r" b="b"/>
              <a:pathLst>
                <a:path w="2087" h="3756" extrusionOk="0">
                  <a:moveTo>
                    <a:pt x="182" y="1"/>
                  </a:moveTo>
                  <a:lnTo>
                    <a:pt x="0" y="3739"/>
                  </a:lnTo>
                  <a:lnTo>
                    <a:pt x="2086" y="3756"/>
                  </a:lnTo>
                  <a:lnTo>
                    <a:pt x="1995" y="193"/>
                  </a:lnTo>
                  <a:lnTo>
                    <a:pt x="1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32" name="Picture 1931">
            <a:extLst>
              <a:ext uri="{FF2B5EF4-FFF2-40B4-BE49-F238E27FC236}">
                <a16:creationId xmlns:a16="http://schemas.microsoft.com/office/drawing/2014/main" id="{AD9CC4B4-E4CC-F3FC-B184-9F4C95C37EF6}"/>
              </a:ext>
            </a:extLst>
          </p:cNvPr>
          <p:cNvPicPr>
            <a:picLocks noChangeAspect="1"/>
          </p:cNvPicPr>
          <p:nvPr/>
        </p:nvPicPr>
        <p:blipFill>
          <a:blip r:embed="rId3"/>
          <a:stretch>
            <a:fillRect/>
          </a:stretch>
        </p:blipFill>
        <p:spPr>
          <a:xfrm>
            <a:off x="890631" y="1602247"/>
            <a:ext cx="2555020" cy="2536770"/>
          </a:xfrm>
          <a:prstGeom prst="rect">
            <a:avLst/>
          </a:prstGeom>
        </p:spPr>
      </p:pic>
      <p:pic>
        <p:nvPicPr>
          <p:cNvPr id="1933" name="Picture 1932">
            <a:extLst>
              <a:ext uri="{FF2B5EF4-FFF2-40B4-BE49-F238E27FC236}">
                <a16:creationId xmlns:a16="http://schemas.microsoft.com/office/drawing/2014/main" id="{3F586C5E-0560-65F4-A213-00CFAC410E80}"/>
              </a:ext>
            </a:extLst>
          </p:cNvPr>
          <p:cNvPicPr>
            <a:picLocks noChangeAspect="1"/>
          </p:cNvPicPr>
          <p:nvPr/>
        </p:nvPicPr>
        <p:blipFill>
          <a:blip r:embed="rId4"/>
          <a:stretch>
            <a:fillRect/>
          </a:stretch>
        </p:blipFill>
        <p:spPr>
          <a:xfrm flipH="1">
            <a:off x="5899724" y="1759161"/>
            <a:ext cx="1376919" cy="2609698"/>
          </a:xfrm>
          <a:prstGeom prst="rect">
            <a:avLst/>
          </a:prstGeom>
        </p:spPr>
      </p:pic>
      <p:sp>
        <p:nvSpPr>
          <p:cNvPr id="1934" name="Speech Bubble: Oval 1933">
            <a:extLst>
              <a:ext uri="{FF2B5EF4-FFF2-40B4-BE49-F238E27FC236}">
                <a16:creationId xmlns:a16="http://schemas.microsoft.com/office/drawing/2014/main" id="{9386735F-4C59-7BB2-0002-670E6404229A}"/>
              </a:ext>
            </a:extLst>
          </p:cNvPr>
          <p:cNvSpPr/>
          <p:nvPr/>
        </p:nvSpPr>
        <p:spPr>
          <a:xfrm>
            <a:off x="2175012" y="535030"/>
            <a:ext cx="2176657" cy="1206902"/>
          </a:xfrm>
          <a:prstGeom prst="wedgeEllipseCallout">
            <a:avLst>
              <a:gd name="adj1" fmla="val -25887"/>
              <a:gd name="adj2" fmla="val 85904"/>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lumMod val="50000"/>
                  </a:schemeClr>
                </a:solidFill>
              </a:rPr>
              <a:t> That makes sense! Does it involve communities too?</a:t>
            </a:r>
          </a:p>
        </p:txBody>
      </p:sp>
      <p:sp>
        <p:nvSpPr>
          <p:cNvPr id="1935" name="Speech Bubble: Rectangle with Corners Rounded 1934">
            <a:extLst>
              <a:ext uri="{FF2B5EF4-FFF2-40B4-BE49-F238E27FC236}">
                <a16:creationId xmlns:a16="http://schemas.microsoft.com/office/drawing/2014/main" id="{59B382E1-6643-90AF-E66A-40A005ABFCD7}"/>
              </a:ext>
            </a:extLst>
          </p:cNvPr>
          <p:cNvSpPr/>
          <p:nvPr/>
        </p:nvSpPr>
        <p:spPr>
          <a:xfrm>
            <a:off x="5883214" y="215813"/>
            <a:ext cx="2788982" cy="1324117"/>
          </a:xfrm>
          <a:prstGeom prst="wedgeRoundRectCallout">
            <a:avLst>
              <a:gd name="adj1" fmla="val 4998"/>
              <a:gd name="adj2" fmla="val 110085"/>
              <a:gd name="adj3" fmla="val 16667"/>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lumMod val="50000"/>
                  </a:schemeClr>
                </a:solidFill>
              </a:rPr>
              <a:t>Absolutely! Engaging communities helps ensure everyone knows how to respond and stay safe during disasters.</a:t>
            </a:r>
          </a:p>
        </p:txBody>
      </p:sp>
    </p:spTree>
    <p:extLst>
      <p:ext uri="{BB962C8B-B14F-4D97-AF65-F5344CB8AC3E}">
        <p14:creationId xmlns:p14="http://schemas.microsoft.com/office/powerpoint/2010/main" val="853925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9"/>
        <p:cNvGrpSpPr/>
        <p:nvPr/>
      </p:nvGrpSpPr>
      <p:grpSpPr>
        <a:xfrm>
          <a:off x="0" y="0"/>
          <a:ext cx="0" cy="0"/>
          <a:chOff x="0" y="0"/>
          <a:chExt cx="0" cy="0"/>
        </a:xfrm>
      </p:grpSpPr>
      <p:pic>
        <p:nvPicPr>
          <p:cNvPr id="2030" name="Google Shape;2030;p63"/>
          <p:cNvPicPr preferRelativeResize="0"/>
          <p:nvPr/>
        </p:nvPicPr>
        <p:blipFill rotWithShape="1">
          <a:blip r:embed="rId3">
            <a:alphaModFix/>
          </a:blip>
          <a:srcRect l="14589" t="4652" r="14589"/>
          <a:stretch/>
        </p:blipFill>
        <p:spPr>
          <a:xfrm>
            <a:off x="4419600" y="714375"/>
            <a:ext cx="4009298" cy="3676652"/>
          </a:xfrm>
          <a:prstGeom prst="rect">
            <a:avLst/>
          </a:prstGeom>
          <a:noFill/>
          <a:ln>
            <a:noFill/>
          </a:ln>
        </p:spPr>
      </p:pic>
      <p:sp>
        <p:nvSpPr>
          <p:cNvPr id="2033" name="Google Shape;2033;p63"/>
          <p:cNvSpPr/>
          <p:nvPr/>
        </p:nvSpPr>
        <p:spPr>
          <a:xfrm>
            <a:off x="3752850" y="0"/>
            <a:ext cx="5391380" cy="5143724"/>
          </a:xfrm>
          <a:custGeom>
            <a:avLst/>
            <a:gdLst/>
            <a:ahLst/>
            <a:cxnLst/>
            <a:rect l="l" t="t" r="r" b="b"/>
            <a:pathLst>
              <a:path w="209435" h="209435" extrusionOk="0">
                <a:moveTo>
                  <a:pt x="118064" y="32766"/>
                </a:moveTo>
                <a:cubicBezTo>
                  <a:pt x="136450" y="32766"/>
                  <a:pt x="153456" y="38758"/>
                  <a:pt x="164040" y="52371"/>
                </a:cubicBezTo>
                <a:cubicBezTo>
                  <a:pt x="197034" y="94813"/>
                  <a:pt x="171861" y="166407"/>
                  <a:pt x="125918" y="175487"/>
                </a:cubicBezTo>
                <a:cubicBezTo>
                  <a:pt x="121871" y="176286"/>
                  <a:pt x="117720" y="176669"/>
                  <a:pt x="113522" y="176669"/>
                </a:cubicBezTo>
                <a:cubicBezTo>
                  <a:pt x="72411" y="176669"/>
                  <a:pt x="26810" y="139935"/>
                  <a:pt x="30582" y="97878"/>
                </a:cubicBezTo>
                <a:cubicBezTo>
                  <a:pt x="34009" y="59633"/>
                  <a:pt x="79130" y="32766"/>
                  <a:pt x="118064" y="32766"/>
                </a:cubicBezTo>
                <a:close/>
                <a:moveTo>
                  <a:pt x="0" y="0"/>
                </a:moveTo>
                <a:lnTo>
                  <a:pt x="0" y="209435"/>
                </a:lnTo>
                <a:lnTo>
                  <a:pt x="209434" y="209435"/>
                </a:lnTo>
                <a:lnTo>
                  <a:pt x="2094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3"/>
          <p:cNvSpPr/>
          <p:nvPr/>
        </p:nvSpPr>
        <p:spPr>
          <a:xfrm rot="-4571280" flipH="1">
            <a:off x="8063119" y="80651"/>
            <a:ext cx="542880" cy="110095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3"/>
          <p:cNvSpPr/>
          <p:nvPr/>
        </p:nvSpPr>
        <p:spPr>
          <a:xfrm rot="3440592" flipH="1">
            <a:off x="4319960" y="3878678"/>
            <a:ext cx="542924" cy="1101046"/>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3"/>
          <p:cNvSpPr/>
          <p:nvPr/>
        </p:nvSpPr>
        <p:spPr>
          <a:xfrm flipH="1">
            <a:off x="7088422" y="321838"/>
            <a:ext cx="152613" cy="16406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3"/>
          <p:cNvSpPr/>
          <p:nvPr/>
        </p:nvSpPr>
        <p:spPr>
          <a:xfrm rot="-2700000" flipH="1">
            <a:off x="8520591" y="4638379"/>
            <a:ext cx="152309" cy="163735"/>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3"/>
          <p:cNvSpPr/>
          <p:nvPr/>
        </p:nvSpPr>
        <p:spPr>
          <a:xfrm flipH="1">
            <a:off x="5454147" y="4608488"/>
            <a:ext cx="152613" cy="16406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3"/>
          <p:cNvSpPr/>
          <p:nvPr/>
        </p:nvSpPr>
        <p:spPr>
          <a:xfrm flipH="1">
            <a:off x="4061181" y="3535935"/>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3"/>
          <p:cNvSpPr/>
          <p:nvPr/>
        </p:nvSpPr>
        <p:spPr>
          <a:xfrm rot="8624682" flipH="1">
            <a:off x="4319988" y="768327"/>
            <a:ext cx="542880" cy="1100956"/>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51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895749E0-953F-D9DE-9686-44B2DF18EAEA}"/>
              </a:ext>
            </a:extLst>
          </p:cNvPr>
          <p:cNvPicPr>
            <a:picLocks noChangeAspect="1"/>
          </p:cNvPicPr>
          <p:nvPr/>
        </p:nvPicPr>
        <p:blipFill>
          <a:blip r:embed="rId4"/>
          <a:stretch>
            <a:fillRect/>
          </a:stretch>
        </p:blipFill>
        <p:spPr>
          <a:xfrm>
            <a:off x="753946" y="1892431"/>
            <a:ext cx="2555020" cy="2536770"/>
          </a:xfrm>
          <a:prstGeom prst="rect">
            <a:avLst/>
          </a:prstGeom>
        </p:spPr>
      </p:pic>
      <p:sp>
        <p:nvSpPr>
          <p:cNvPr id="7" name="Speech Bubble: Oval 6">
            <a:extLst>
              <a:ext uri="{FF2B5EF4-FFF2-40B4-BE49-F238E27FC236}">
                <a16:creationId xmlns:a16="http://schemas.microsoft.com/office/drawing/2014/main" id="{980EC2D3-28C1-A1BE-C392-D33FB7D01FDE}"/>
              </a:ext>
            </a:extLst>
          </p:cNvPr>
          <p:cNvSpPr/>
          <p:nvPr/>
        </p:nvSpPr>
        <p:spPr>
          <a:xfrm>
            <a:off x="1682496" y="321838"/>
            <a:ext cx="3364991" cy="1500943"/>
          </a:xfrm>
          <a:prstGeom prst="wedgeEllipseCallout">
            <a:avLst>
              <a:gd name="adj1" fmla="val -24748"/>
              <a:gd name="adj2" fmla="val 84288"/>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lumMod val="50000"/>
                  </a:schemeClr>
                </a:solidFill>
              </a:rPr>
              <a:t>It’s crucial to be proactive instead of reactive!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grpSp>
        <p:nvGrpSpPr>
          <p:cNvPr id="1729" name="Google Shape;1729;p60"/>
          <p:cNvGrpSpPr/>
          <p:nvPr/>
        </p:nvGrpSpPr>
        <p:grpSpPr>
          <a:xfrm>
            <a:off x="872393" y="2003591"/>
            <a:ext cx="2542941" cy="2599598"/>
            <a:chOff x="720000" y="1967775"/>
            <a:chExt cx="1801460" cy="1680304"/>
          </a:xfrm>
        </p:grpSpPr>
        <p:sp>
          <p:nvSpPr>
            <p:cNvPr id="1730" name="Google Shape;1730;p60"/>
            <p:cNvSpPr/>
            <p:nvPr/>
          </p:nvSpPr>
          <p:spPr>
            <a:xfrm>
              <a:off x="720000" y="2501680"/>
              <a:ext cx="503629" cy="759206"/>
            </a:xfrm>
            <a:custGeom>
              <a:avLst/>
              <a:gdLst/>
              <a:ahLst/>
              <a:cxnLst/>
              <a:rect l="l" t="t" r="r" b="b"/>
              <a:pathLst>
                <a:path w="13721" h="20684" extrusionOk="0">
                  <a:moveTo>
                    <a:pt x="13721" y="0"/>
                  </a:moveTo>
                  <a:cubicBezTo>
                    <a:pt x="12447" y="2323"/>
                    <a:pt x="8149" y="8292"/>
                    <a:pt x="6149" y="8292"/>
                  </a:cubicBezTo>
                  <a:cubicBezTo>
                    <a:pt x="6069" y="8292"/>
                    <a:pt x="5993" y="8283"/>
                    <a:pt x="5921" y="8263"/>
                  </a:cubicBezTo>
                  <a:cubicBezTo>
                    <a:pt x="5740" y="8215"/>
                    <a:pt x="5704" y="7950"/>
                    <a:pt x="5744" y="7627"/>
                  </a:cubicBezTo>
                  <a:lnTo>
                    <a:pt x="5741" y="7627"/>
                  </a:lnTo>
                  <a:cubicBezTo>
                    <a:pt x="4485" y="10369"/>
                    <a:pt x="2768" y="14067"/>
                    <a:pt x="685" y="18451"/>
                  </a:cubicBezTo>
                  <a:cubicBezTo>
                    <a:pt x="1" y="20174"/>
                    <a:pt x="944" y="20684"/>
                    <a:pt x="2299" y="20684"/>
                  </a:cubicBezTo>
                  <a:cubicBezTo>
                    <a:pt x="4262" y="20684"/>
                    <a:pt x="7087" y="19615"/>
                    <a:pt x="7087" y="19615"/>
                  </a:cubicBezTo>
                  <a:cubicBezTo>
                    <a:pt x="7087" y="19615"/>
                    <a:pt x="10802" y="11893"/>
                    <a:pt x="13688" y="3445"/>
                  </a:cubicBezTo>
                  <a:lnTo>
                    <a:pt x="13688" y="3441"/>
                  </a:lnTo>
                  <a:cubicBezTo>
                    <a:pt x="13415" y="2471"/>
                    <a:pt x="13552" y="856"/>
                    <a:pt x="137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0"/>
            <p:cNvSpPr/>
            <p:nvPr/>
          </p:nvSpPr>
          <p:spPr>
            <a:xfrm>
              <a:off x="735526" y="2781626"/>
              <a:ext cx="239757" cy="442332"/>
            </a:xfrm>
            <a:custGeom>
              <a:avLst/>
              <a:gdLst/>
              <a:ahLst/>
              <a:cxnLst/>
              <a:rect l="l" t="t" r="r" b="b"/>
              <a:pathLst>
                <a:path w="6532" h="12051" extrusionOk="0">
                  <a:moveTo>
                    <a:pt x="5317" y="0"/>
                  </a:moveTo>
                  <a:cubicBezTo>
                    <a:pt x="4061" y="2742"/>
                    <a:pt x="2344" y="6440"/>
                    <a:pt x="262" y="10824"/>
                  </a:cubicBezTo>
                  <a:cubicBezTo>
                    <a:pt x="59" y="11334"/>
                    <a:pt x="1" y="11735"/>
                    <a:pt x="51" y="12050"/>
                  </a:cubicBezTo>
                  <a:cubicBezTo>
                    <a:pt x="942" y="10541"/>
                    <a:pt x="1809" y="9013"/>
                    <a:pt x="2664" y="7480"/>
                  </a:cubicBezTo>
                  <a:cubicBezTo>
                    <a:pt x="3970" y="5144"/>
                    <a:pt x="5259" y="2792"/>
                    <a:pt x="6532" y="425"/>
                  </a:cubicBezTo>
                  <a:lnTo>
                    <a:pt x="6532" y="425"/>
                  </a:lnTo>
                  <a:cubicBezTo>
                    <a:pt x="6237" y="579"/>
                    <a:pt x="5963" y="665"/>
                    <a:pt x="5724" y="665"/>
                  </a:cubicBezTo>
                  <a:cubicBezTo>
                    <a:pt x="5644" y="665"/>
                    <a:pt x="5569" y="656"/>
                    <a:pt x="5497" y="636"/>
                  </a:cubicBezTo>
                  <a:cubicBezTo>
                    <a:pt x="5316" y="588"/>
                    <a:pt x="5280" y="323"/>
                    <a:pt x="5320" y="0"/>
                  </a:cubicBezTo>
                  <a:close/>
                </a:path>
              </a:pathLst>
            </a:custGeom>
            <a:solidFill>
              <a:srgbClr val="167480">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0"/>
            <p:cNvSpPr/>
            <p:nvPr/>
          </p:nvSpPr>
          <p:spPr>
            <a:xfrm>
              <a:off x="919084" y="2573401"/>
              <a:ext cx="259725" cy="414436"/>
            </a:xfrm>
            <a:custGeom>
              <a:avLst/>
              <a:gdLst/>
              <a:ahLst/>
              <a:cxnLst/>
              <a:rect l="l" t="t" r="r" b="b"/>
              <a:pathLst>
                <a:path w="7076" h="11291" extrusionOk="0">
                  <a:moveTo>
                    <a:pt x="7076" y="1"/>
                  </a:moveTo>
                  <a:cubicBezTo>
                    <a:pt x="6182" y="1321"/>
                    <a:pt x="5018" y="2862"/>
                    <a:pt x="3878" y="4096"/>
                  </a:cubicBezTo>
                  <a:cubicBezTo>
                    <a:pt x="2619" y="6515"/>
                    <a:pt x="1321" y="8912"/>
                    <a:pt x="1" y="11291"/>
                  </a:cubicBezTo>
                  <a:cubicBezTo>
                    <a:pt x="2457" y="7672"/>
                    <a:pt x="5270" y="4065"/>
                    <a:pt x="70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0"/>
            <p:cNvSpPr/>
            <p:nvPr/>
          </p:nvSpPr>
          <p:spPr>
            <a:xfrm>
              <a:off x="777589" y="2855256"/>
              <a:ext cx="272278" cy="405297"/>
            </a:xfrm>
            <a:custGeom>
              <a:avLst/>
              <a:gdLst/>
              <a:ahLst/>
              <a:cxnLst/>
              <a:rect l="l" t="t" r="r" b="b"/>
              <a:pathLst>
                <a:path w="7418" h="11042" extrusionOk="0">
                  <a:moveTo>
                    <a:pt x="7418" y="1"/>
                  </a:moveTo>
                  <a:cubicBezTo>
                    <a:pt x="6425" y="1441"/>
                    <a:pt x="5412" y="2858"/>
                    <a:pt x="4455" y="4275"/>
                  </a:cubicBezTo>
                  <a:cubicBezTo>
                    <a:pt x="2950" y="6501"/>
                    <a:pt x="1479" y="8749"/>
                    <a:pt x="1" y="10987"/>
                  </a:cubicBezTo>
                  <a:cubicBezTo>
                    <a:pt x="155" y="11016"/>
                    <a:pt x="311" y="11033"/>
                    <a:pt x="468" y="11041"/>
                  </a:cubicBezTo>
                  <a:cubicBezTo>
                    <a:pt x="2070" y="8567"/>
                    <a:pt x="3614" y="6046"/>
                    <a:pt x="5204" y="3557"/>
                  </a:cubicBezTo>
                  <a:cubicBezTo>
                    <a:pt x="5955" y="2382"/>
                    <a:pt x="6693" y="1196"/>
                    <a:pt x="7418" y="1"/>
                  </a:cubicBezTo>
                  <a:close/>
                </a:path>
              </a:pathLst>
            </a:custGeom>
            <a:solidFill>
              <a:srgbClr val="167480">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0"/>
            <p:cNvSpPr/>
            <p:nvPr/>
          </p:nvSpPr>
          <p:spPr>
            <a:xfrm>
              <a:off x="1385156" y="2432162"/>
              <a:ext cx="1014636" cy="903751"/>
            </a:xfrm>
            <a:custGeom>
              <a:avLst/>
              <a:gdLst/>
              <a:ahLst/>
              <a:cxnLst/>
              <a:rect l="l" t="t" r="r" b="b"/>
              <a:pathLst>
                <a:path w="27643" h="24622" extrusionOk="0">
                  <a:moveTo>
                    <a:pt x="2856" y="1"/>
                  </a:moveTo>
                  <a:cubicBezTo>
                    <a:pt x="2358" y="1295"/>
                    <a:pt x="1791" y="4456"/>
                    <a:pt x="860" y="4458"/>
                  </a:cubicBezTo>
                  <a:cubicBezTo>
                    <a:pt x="766" y="9787"/>
                    <a:pt x="0" y="22266"/>
                    <a:pt x="0" y="22266"/>
                  </a:cubicBezTo>
                  <a:cubicBezTo>
                    <a:pt x="10636" y="24381"/>
                    <a:pt x="21342" y="24622"/>
                    <a:pt x="25657" y="24622"/>
                  </a:cubicBezTo>
                  <a:cubicBezTo>
                    <a:pt x="26926" y="24622"/>
                    <a:pt x="27642" y="24601"/>
                    <a:pt x="27642" y="24601"/>
                  </a:cubicBezTo>
                  <a:cubicBezTo>
                    <a:pt x="23403" y="18407"/>
                    <a:pt x="14019" y="5952"/>
                    <a:pt x="10265" y="985"/>
                  </a:cubicBezTo>
                  <a:lnTo>
                    <a:pt x="10265" y="985"/>
                  </a:lnTo>
                  <a:cubicBezTo>
                    <a:pt x="11690" y="3531"/>
                    <a:pt x="13038" y="6797"/>
                    <a:pt x="11651" y="7831"/>
                  </a:cubicBezTo>
                  <a:cubicBezTo>
                    <a:pt x="11504" y="7942"/>
                    <a:pt x="11325" y="7993"/>
                    <a:pt x="11121" y="7993"/>
                  </a:cubicBezTo>
                  <a:cubicBezTo>
                    <a:pt x="8980" y="7993"/>
                    <a:pt x="4040" y="2334"/>
                    <a:pt x="28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0"/>
            <p:cNvSpPr/>
            <p:nvPr/>
          </p:nvSpPr>
          <p:spPr>
            <a:xfrm>
              <a:off x="1385156" y="2594102"/>
              <a:ext cx="86367" cy="670380"/>
            </a:xfrm>
            <a:custGeom>
              <a:avLst/>
              <a:gdLst/>
              <a:ahLst/>
              <a:cxnLst/>
              <a:rect l="l" t="t" r="r" b="b"/>
              <a:pathLst>
                <a:path w="2353" h="18264" extrusionOk="0">
                  <a:moveTo>
                    <a:pt x="1051" y="0"/>
                  </a:moveTo>
                  <a:cubicBezTo>
                    <a:pt x="991" y="29"/>
                    <a:pt x="927" y="45"/>
                    <a:pt x="860" y="46"/>
                  </a:cubicBezTo>
                  <a:cubicBezTo>
                    <a:pt x="767" y="5375"/>
                    <a:pt x="0" y="17854"/>
                    <a:pt x="0" y="17854"/>
                  </a:cubicBezTo>
                  <a:cubicBezTo>
                    <a:pt x="734" y="18000"/>
                    <a:pt x="1467" y="18137"/>
                    <a:pt x="2199" y="18263"/>
                  </a:cubicBezTo>
                  <a:cubicBezTo>
                    <a:pt x="2201" y="18248"/>
                    <a:pt x="2201" y="18232"/>
                    <a:pt x="2202" y="18217"/>
                  </a:cubicBezTo>
                  <a:cubicBezTo>
                    <a:pt x="2244" y="17327"/>
                    <a:pt x="2298" y="16437"/>
                    <a:pt x="2352" y="15550"/>
                  </a:cubicBezTo>
                  <a:cubicBezTo>
                    <a:pt x="2113" y="13000"/>
                    <a:pt x="1891" y="10455"/>
                    <a:pt x="1705" y="7919"/>
                  </a:cubicBezTo>
                  <a:cubicBezTo>
                    <a:pt x="1513" y="5283"/>
                    <a:pt x="1244" y="2636"/>
                    <a:pt x="1051" y="0"/>
                  </a:cubicBezTo>
                  <a:close/>
                </a:path>
              </a:pathLst>
            </a:custGeom>
            <a:solidFill>
              <a:srgbClr val="167480">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0"/>
            <p:cNvSpPr/>
            <p:nvPr/>
          </p:nvSpPr>
          <p:spPr>
            <a:xfrm>
              <a:off x="1456106" y="2449817"/>
              <a:ext cx="32080" cy="442405"/>
            </a:xfrm>
            <a:custGeom>
              <a:avLst/>
              <a:gdLst/>
              <a:ahLst/>
              <a:cxnLst/>
              <a:rect l="l" t="t" r="r" b="b"/>
              <a:pathLst>
                <a:path w="874" h="12053" extrusionOk="0">
                  <a:moveTo>
                    <a:pt x="760" y="0"/>
                  </a:moveTo>
                  <a:cubicBezTo>
                    <a:pt x="534" y="715"/>
                    <a:pt x="289" y="1680"/>
                    <a:pt x="1" y="2484"/>
                  </a:cubicBezTo>
                  <a:cubicBezTo>
                    <a:pt x="184" y="5665"/>
                    <a:pt x="520" y="8869"/>
                    <a:pt x="776" y="12053"/>
                  </a:cubicBezTo>
                  <a:cubicBezTo>
                    <a:pt x="873" y="8021"/>
                    <a:pt x="869" y="4004"/>
                    <a:pt x="760" y="0"/>
                  </a:cubicBezTo>
                  <a:close/>
                </a:path>
              </a:pathLst>
            </a:custGeom>
            <a:solidFill>
              <a:srgbClr val="167480">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0"/>
            <p:cNvSpPr/>
            <p:nvPr/>
          </p:nvSpPr>
          <p:spPr>
            <a:xfrm>
              <a:off x="929362" y="1967775"/>
              <a:ext cx="934362" cy="838305"/>
            </a:xfrm>
            <a:custGeom>
              <a:avLst/>
              <a:gdLst/>
              <a:ahLst/>
              <a:cxnLst/>
              <a:rect l="l" t="t" r="r" b="b"/>
              <a:pathLst>
                <a:path w="25456" h="22839" extrusionOk="0">
                  <a:moveTo>
                    <a:pt x="13887" y="0"/>
                  </a:moveTo>
                  <a:cubicBezTo>
                    <a:pt x="10951" y="5866"/>
                    <a:pt x="5407" y="15939"/>
                    <a:pt x="5407" y="15939"/>
                  </a:cubicBezTo>
                  <a:lnTo>
                    <a:pt x="2355" y="17053"/>
                  </a:lnTo>
                  <a:cubicBezTo>
                    <a:pt x="2355" y="17053"/>
                    <a:pt x="1537" y="18901"/>
                    <a:pt x="37" y="22173"/>
                  </a:cubicBezTo>
                  <a:lnTo>
                    <a:pt x="40" y="22173"/>
                  </a:lnTo>
                  <a:cubicBezTo>
                    <a:pt x="0" y="22496"/>
                    <a:pt x="36" y="22761"/>
                    <a:pt x="217" y="22809"/>
                  </a:cubicBezTo>
                  <a:cubicBezTo>
                    <a:pt x="289" y="22829"/>
                    <a:pt x="365" y="22838"/>
                    <a:pt x="445" y="22838"/>
                  </a:cubicBezTo>
                  <a:cubicBezTo>
                    <a:pt x="2443" y="22838"/>
                    <a:pt x="6743" y="16869"/>
                    <a:pt x="8017" y="14546"/>
                  </a:cubicBezTo>
                  <a:lnTo>
                    <a:pt x="8017" y="14546"/>
                  </a:lnTo>
                  <a:cubicBezTo>
                    <a:pt x="7848" y="15402"/>
                    <a:pt x="7711" y="17017"/>
                    <a:pt x="7984" y="17987"/>
                  </a:cubicBezTo>
                  <a:lnTo>
                    <a:pt x="7984" y="17991"/>
                  </a:lnTo>
                  <a:cubicBezTo>
                    <a:pt x="8120" y="18468"/>
                    <a:pt x="8355" y="18792"/>
                    <a:pt x="8740" y="18792"/>
                  </a:cubicBezTo>
                  <a:cubicBezTo>
                    <a:pt x="8814" y="18792"/>
                    <a:pt x="8894" y="18780"/>
                    <a:pt x="8980" y="18754"/>
                  </a:cubicBezTo>
                  <a:cubicBezTo>
                    <a:pt x="9961" y="18466"/>
                    <a:pt x="11137" y="15864"/>
                    <a:pt x="12444" y="12612"/>
                  </a:cubicBezTo>
                  <a:lnTo>
                    <a:pt x="12444" y="12612"/>
                  </a:lnTo>
                  <a:cubicBezTo>
                    <a:pt x="12426" y="14424"/>
                    <a:pt x="12604" y="17110"/>
                    <a:pt x="13278" y="17110"/>
                  </a:cubicBezTo>
                  <a:cubicBezTo>
                    <a:pt x="14210" y="17109"/>
                    <a:pt x="14777" y="13947"/>
                    <a:pt x="15274" y="12653"/>
                  </a:cubicBezTo>
                  <a:cubicBezTo>
                    <a:pt x="16458" y="14986"/>
                    <a:pt x="21399" y="20645"/>
                    <a:pt x="23539" y="20645"/>
                  </a:cubicBezTo>
                  <a:cubicBezTo>
                    <a:pt x="23743" y="20645"/>
                    <a:pt x="23922" y="20594"/>
                    <a:pt x="24069" y="20483"/>
                  </a:cubicBezTo>
                  <a:cubicBezTo>
                    <a:pt x="25456" y="19449"/>
                    <a:pt x="24109" y="16183"/>
                    <a:pt x="22683" y="13638"/>
                  </a:cubicBezTo>
                  <a:cubicBezTo>
                    <a:pt x="22679" y="13638"/>
                    <a:pt x="22680" y="13635"/>
                    <a:pt x="22680" y="13635"/>
                  </a:cubicBezTo>
                  <a:cubicBezTo>
                    <a:pt x="21668" y="12300"/>
                    <a:pt x="21059" y="11498"/>
                    <a:pt x="21059" y="11498"/>
                  </a:cubicBezTo>
                  <a:lnTo>
                    <a:pt x="17327" y="10788"/>
                  </a:lnTo>
                  <a:cubicBezTo>
                    <a:pt x="16197" y="8784"/>
                    <a:pt x="13887" y="0"/>
                    <a:pt x="138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0"/>
            <p:cNvSpPr/>
            <p:nvPr/>
          </p:nvSpPr>
          <p:spPr>
            <a:xfrm>
              <a:off x="929288" y="2125862"/>
              <a:ext cx="428421" cy="690972"/>
            </a:xfrm>
            <a:custGeom>
              <a:avLst/>
              <a:gdLst/>
              <a:ahLst/>
              <a:cxnLst/>
              <a:rect l="l" t="t" r="r" b="b"/>
              <a:pathLst>
                <a:path w="11672" h="18825" extrusionOk="0">
                  <a:moveTo>
                    <a:pt x="5409" y="11632"/>
                  </a:moveTo>
                  <a:lnTo>
                    <a:pt x="2356" y="12746"/>
                  </a:lnTo>
                  <a:cubicBezTo>
                    <a:pt x="2356" y="12746"/>
                    <a:pt x="1539" y="14594"/>
                    <a:pt x="38" y="17866"/>
                  </a:cubicBezTo>
                  <a:lnTo>
                    <a:pt x="41" y="17866"/>
                  </a:lnTo>
                  <a:cubicBezTo>
                    <a:pt x="1" y="18189"/>
                    <a:pt x="37" y="18454"/>
                    <a:pt x="219" y="18502"/>
                  </a:cubicBezTo>
                  <a:cubicBezTo>
                    <a:pt x="1404" y="18824"/>
                    <a:pt x="3667" y="16415"/>
                    <a:pt x="5513" y="13985"/>
                  </a:cubicBezTo>
                  <a:cubicBezTo>
                    <a:pt x="6114" y="12302"/>
                    <a:pt x="6919" y="10685"/>
                    <a:pt x="7711" y="9098"/>
                  </a:cubicBezTo>
                  <a:cubicBezTo>
                    <a:pt x="9188" y="6134"/>
                    <a:pt x="10402" y="3057"/>
                    <a:pt x="11672" y="0"/>
                  </a:cubicBezTo>
                  <a:cubicBezTo>
                    <a:pt x="8790" y="5486"/>
                    <a:pt x="5409" y="11632"/>
                    <a:pt x="5409" y="11632"/>
                  </a:cubicBezTo>
                  <a:close/>
                </a:path>
              </a:pathLst>
            </a:custGeom>
            <a:solidFill>
              <a:srgbClr val="9E99A3">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0"/>
            <p:cNvSpPr/>
            <p:nvPr/>
          </p:nvSpPr>
          <p:spPr>
            <a:xfrm>
              <a:off x="1388056" y="2145535"/>
              <a:ext cx="74841" cy="450297"/>
            </a:xfrm>
            <a:custGeom>
              <a:avLst/>
              <a:gdLst/>
              <a:ahLst/>
              <a:cxnLst/>
              <a:rect l="l" t="t" r="r" b="b"/>
              <a:pathLst>
                <a:path w="2039" h="12268" extrusionOk="0">
                  <a:moveTo>
                    <a:pt x="1742" y="1"/>
                  </a:moveTo>
                  <a:cubicBezTo>
                    <a:pt x="1501" y="1977"/>
                    <a:pt x="1107" y="3942"/>
                    <a:pt x="734" y="5893"/>
                  </a:cubicBezTo>
                  <a:cubicBezTo>
                    <a:pt x="494" y="7151"/>
                    <a:pt x="245" y="8410"/>
                    <a:pt x="0" y="9670"/>
                  </a:cubicBezTo>
                  <a:cubicBezTo>
                    <a:pt x="95" y="11030"/>
                    <a:pt x="325" y="12267"/>
                    <a:pt x="781" y="12267"/>
                  </a:cubicBezTo>
                  <a:cubicBezTo>
                    <a:pt x="1151" y="12267"/>
                    <a:pt x="1464" y="11766"/>
                    <a:pt x="1736" y="11084"/>
                  </a:cubicBezTo>
                  <a:cubicBezTo>
                    <a:pt x="1769" y="10401"/>
                    <a:pt x="1798" y="9717"/>
                    <a:pt x="1827" y="9034"/>
                  </a:cubicBezTo>
                  <a:cubicBezTo>
                    <a:pt x="1928" y="6609"/>
                    <a:pt x="2039" y="4170"/>
                    <a:pt x="1878" y="1751"/>
                  </a:cubicBezTo>
                  <a:cubicBezTo>
                    <a:pt x="1839" y="1167"/>
                    <a:pt x="1792" y="583"/>
                    <a:pt x="1742" y="1"/>
                  </a:cubicBezTo>
                  <a:close/>
                </a:path>
              </a:pathLst>
            </a:custGeom>
            <a:solidFill>
              <a:srgbClr val="9E99A3">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0"/>
            <p:cNvSpPr/>
            <p:nvPr/>
          </p:nvSpPr>
          <p:spPr>
            <a:xfrm>
              <a:off x="1650235" y="2449339"/>
              <a:ext cx="163521" cy="127733"/>
            </a:xfrm>
            <a:custGeom>
              <a:avLst/>
              <a:gdLst/>
              <a:ahLst/>
              <a:cxnLst/>
              <a:rect l="l" t="t" r="r" b="b"/>
              <a:pathLst>
                <a:path w="4455" h="3480" extrusionOk="0">
                  <a:moveTo>
                    <a:pt x="4454" y="3480"/>
                  </a:moveTo>
                  <a:cubicBezTo>
                    <a:pt x="4378" y="3278"/>
                    <a:pt x="4293" y="3077"/>
                    <a:pt x="4207" y="2873"/>
                  </a:cubicBezTo>
                  <a:cubicBezTo>
                    <a:pt x="3022" y="2368"/>
                    <a:pt x="1931" y="1608"/>
                    <a:pt x="942" y="795"/>
                  </a:cubicBezTo>
                  <a:cubicBezTo>
                    <a:pt x="633" y="542"/>
                    <a:pt x="314" y="277"/>
                    <a:pt x="0" y="1"/>
                  </a:cubicBezTo>
                  <a:cubicBezTo>
                    <a:pt x="356" y="469"/>
                    <a:pt x="741" y="917"/>
                    <a:pt x="1165" y="1327"/>
                  </a:cubicBezTo>
                  <a:cubicBezTo>
                    <a:pt x="1909" y="2045"/>
                    <a:pt x="3279" y="3393"/>
                    <a:pt x="4454" y="348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0"/>
            <p:cNvSpPr/>
            <p:nvPr/>
          </p:nvSpPr>
          <p:spPr>
            <a:xfrm>
              <a:off x="1486754" y="2218724"/>
              <a:ext cx="351560" cy="547565"/>
            </a:xfrm>
            <a:custGeom>
              <a:avLst/>
              <a:gdLst/>
              <a:ahLst/>
              <a:cxnLst/>
              <a:rect l="l" t="t" r="r" b="b"/>
              <a:pathLst>
                <a:path w="9578" h="14918" extrusionOk="0">
                  <a:moveTo>
                    <a:pt x="9299" y="11018"/>
                  </a:moveTo>
                  <a:cubicBezTo>
                    <a:pt x="9259" y="11018"/>
                    <a:pt x="9223" y="11020"/>
                    <a:pt x="9182" y="11017"/>
                  </a:cubicBezTo>
                  <a:cubicBezTo>
                    <a:pt x="6221" y="10805"/>
                    <a:pt x="3646" y="7595"/>
                    <a:pt x="2283" y="5228"/>
                  </a:cubicBezTo>
                  <a:cubicBezTo>
                    <a:pt x="1325" y="3566"/>
                    <a:pt x="585" y="1808"/>
                    <a:pt x="21" y="1"/>
                  </a:cubicBezTo>
                  <a:cubicBezTo>
                    <a:pt x="27" y="118"/>
                    <a:pt x="34" y="234"/>
                    <a:pt x="38" y="350"/>
                  </a:cubicBezTo>
                  <a:cubicBezTo>
                    <a:pt x="113" y="2250"/>
                    <a:pt x="74" y="4154"/>
                    <a:pt x="0" y="6059"/>
                  </a:cubicBezTo>
                  <a:cubicBezTo>
                    <a:pt x="30" y="5972"/>
                    <a:pt x="58" y="5890"/>
                    <a:pt x="88" y="5816"/>
                  </a:cubicBezTo>
                  <a:cubicBezTo>
                    <a:pt x="1385" y="8371"/>
                    <a:pt x="7190" y="14918"/>
                    <a:pt x="8883" y="13646"/>
                  </a:cubicBezTo>
                  <a:cubicBezTo>
                    <a:pt x="9533" y="13161"/>
                    <a:pt x="9577" y="12182"/>
                    <a:pt x="9299" y="11018"/>
                  </a:cubicBezTo>
                  <a:close/>
                </a:path>
              </a:pathLst>
            </a:custGeom>
            <a:solidFill>
              <a:srgbClr val="9E99A3">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0"/>
            <p:cNvSpPr/>
            <p:nvPr/>
          </p:nvSpPr>
          <p:spPr>
            <a:xfrm>
              <a:off x="1213857" y="2210246"/>
              <a:ext cx="146159" cy="450077"/>
            </a:xfrm>
            <a:custGeom>
              <a:avLst/>
              <a:gdLst/>
              <a:ahLst/>
              <a:cxnLst/>
              <a:rect l="l" t="t" r="r" b="b"/>
              <a:pathLst>
                <a:path w="3982" h="12262" extrusionOk="0">
                  <a:moveTo>
                    <a:pt x="192" y="8382"/>
                  </a:moveTo>
                  <a:cubicBezTo>
                    <a:pt x="65" y="9275"/>
                    <a:pt x="0" y="10559"/>
                    <a:pt x="233" y="11381"/>
                  </a:cubicBezTo>
                  <a:lnTo>
                    <a:pt x="233" y="11385"/>
                  </a:lnTo>
                  <a:cubicBezTo>
                    <a:pt x="387" y="11925"/>
                    <a:pt x="672" y="12262"/>
                    <a:pt x="1150" y="12163"/>
                  </a:cubicBezTo>
                  <a:cubicBezTo>
                    <a:pt x="1787" y="8919"/>
                    <a:pt x="2686" y="5743"/>
                    <a:pt x="3605" y="2577"/>
                  </a:cubicBezTo>
                  <a:cubicBezTo>
                    <a:pt x="3605" y="2576"/>
                    <a:pt x="3605" y="2575"/>
                    <a:pt x="3606" y="2573"/>
                  </a:cubicBezTo>
                  <a:cubicBezTo>
                    <a:pt x="3758" y="1727"/>
                    <a:pt x="3873" y="865"/>
                    <a:pt x="3982" y="0"/>
                  </a:cubicBezTo>
                  <a:cubicBezTo>
                    <a:pt x="3111" y="2152"/>
                    <a:pt x="2227" y="4299"/>
                    <a:pt x="1197" y="6372"/>
                  </a:cubicBezTo>
                  <a:cubicBezTo>
                    <a:pt x="868" y="7037"/>
                    <a:pt x="527" y="7706"/>
                    <a:pt x="192" y="8382"/>
                  </a:cubicBezTo>
                  <a:close/>
                </a:path>
              </a:pathLst>
            </a:custGeom>
            <a:solidFill>
              <a:srgbClr val="9E99A3">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0"/>
            <p:cNvSpPr/>
            <p:nvPr/>
          </p:nvSpPr>
          <p:spPr>
            <a:xfrm>
              <a:off x="964928" y="2430693"/>
              <a:ext cx="451802" cy="888041"/>
            </a:xfrm>
            <a:custGeom>
              <a:avLst/>
              <a:gdLst/>
              <a:ahLst/>
              <a:cxnLst/>
              <a:rect l="l" t="t" r="r" b="b"/>
              <a:pathLst>
                <a:path w="12309" h="24194" extrusionOk="0">
                  <a:moveTo>
                    <a:pt x="11475" y="0"/>
                  </a:moveTo>
                  <a:lnTo>
                    <a:pt x="11475" y="0"/>
                  </a:lnTo>
                  <a:cubicBezTo>
                    <a:pt x="10167" y="3251"/>
                    <a:pt x="8992" y="5852"/>
                    <a:pt x="8011" y="6142"/>
                  </a:cubicBezTo>
                  <a:cubicBezTo>
                    <a:pt x="7925" y="6168"/>
                    <a:pt x="7845" y="6180"/>
                    <a:pt x="7771" y="6180"/>
                  </a:cubicBezTo>
                  <a:cubicBezTo>
                    <a:pt x="7386" y="6180"/>
                    <a:pt x="7151" y="5856"/>
                    <a:pt x="7015" y="5379"/>
                  </a:cubicBezTo>
                  <a:cubicBezTo>
                    <a:pt x="4128" y="13827"/>
                    <a:pt x="414" y="21549"/>
                    <a:pt x="414" y="21549"/>
                  </a:cubicBezTo>
                  <a:cubicBezTo>
                    <a:pt x="1" y="23558"/>
                    <a:pt x="1378" y="24193"/>
                    <a:pt x="3288" y="24193"/>
                  </a:cubicBezTo>
                  <a:cubicBezTo>
                    <a:pt x="6579" y="24193"/>
                    <a:pt x="11449" y="22306"/>
                    <a:pt x="11449" y="22306"/>
                  </a:cubicBezTo>
                  <a:cubicBezTo>
                    <a:pt x="11449" y="22306"/>
                    <a:pt x="12216" y="9827"/>
                    <a:pt x="12309" y="4498"/>
                  </a:cubicBezTo>
                  <a:cubicBezTo>
                    <a:pt x="11635" y="4498"/>
                    <a:pt x="11457" y="1812"/>
                    <a:pt x="114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0"/>
            <p:cNvSpPr/>
            <p:nvPr/>
          </p:nvSpPr>
          <p:spPr>
            <a:xfrm>
              <a:off x="977187" y="2628091"/>
              <a:ext cx="306927" cy="621893"/>
            </a:xfrm>
            <a:custGeom>
              <a:avLst/>
              <a:gdLst/>
              <a:ahLst/>
              <a:cxnLst/>
              <a:rect l="l" t="t" r="r" b="b"/>
              <a:pathLst>
                <a:path w="8362" h="16943" extrusionOk="0">
                  <a:moveTo>
                    <a:pt x="6681" y="1"/>
                  </a:moveTo>
                  <a:cubicBezTo>
                    <a:pt x="3794" y="8449"/>
                    <a:pt x="80" y="16171"/>
                    <a:pt x="80" y="16171"/>
                  </a:cubicBezTo>
                  <a:cubicBezTo>
                    <a:pt x="23" y="16455"/>
                    <a:pt x="1" y="16710"/>
                    <a:pt x="11" y="16943"/>
                  </a:cubicBezTo>
                  <a:cubicBezTo>
                    <a:pt x="1642" y="14466"/>
                    <a:pt x="3129" y="11899"/>
                    <a:pt x="4466" y="9252"/>
                  </a:cubicBezTo>
                  <a:cubicBezTo>
                    <a:pt x="5822" y="6570"/>
                    <a:pt x="7016" y="3822"/>
                    <a:pt x="8140" y="1025"/>
                  </a:cubicBezTo>
                  <a:cubicBezTo>
                    <a:pt x="8140" y="1023"/>
                    <a:pt x="8142" y="1021"/>
                    <a:pt x="8143" y="1018"/>
                  </a:cubicBezTo>
                  <a:cubicBezTo>
                    <a:pt x="8214" y="757"/>
                    <a:pt x="8288" y="499"/>
                    <a:pt x="8361" y="238"/>
                  </a:cubicBezTo>
                  <a:lnTo>
                    <a:pt x="8361" y="238"/>
                  </a:lnTo>
                  <a:cubicBezTo>
                    <a:pt x="8126" y="516"/>
                    <a:pt x="7896" y="700"/>
                    <a:pt x="7677" y="764"/>
                  </a:cubicBezTo>
                  <a:cubicBezTo>
                    <a:pt x="7591" y="790"/>
                    <a:pt x="7511" y="802"/>
                    <a:pt x="7437" y="802"/>
                  </a:cubicBezTo>
                  <a:cubicBezTo>
                    <a:pt x="7052" y="802"/>
                    <a:pt x="6817" y="478"/>
                    <a:pt x="6681" y="1"/>
                  </a:cubicBezTo>
                  <a:close/>
                </a:path>
              </a:pathLst>
            </a:custGeom>
            <a:solidFill>
              <a:srgbClr val="167480">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0"/>
            <p:cNvSpPr/>
            <p:nvPr/>
          </p:nvSpPr>
          <p:spPr>
            <a:xfrm>
              <a:off x="984969" y="2817083"/>
              <a:ext cx="252714" cy="493058"/>
            </a:xfrm>
            <a:custGeom>
              <a:avLst/>
              <a:gdLst/>
              <a:ahLst/>
              <a:cxnLst/>
              <a:rect l="l" t="t" r="r" b="b"/>
              <a:pathLst>
                <a:path w="6885" h="13433" extrusionOk="0">
                  <a:moveTo>
                    <a:pt x="6885" y="0"/>
                  </a:moveTo>
                  <a:lnTo>
                    <a:pt x="6885" y="0"/>
                  </a:lnTo>
                  <a:cubicBezTo>
                    <a:pt x="6225" y="1502"/>
                    <a:pt x="5530" y="2985"/>
                    <a:pt x="4784" y="4438"/>
                  </a:cubicBezTo>
                  <a:cubicBezTo>
                    <a:pt x="3346" y="7246"/>
                    <a:pt x="1749" y="9969"/>
                    <a:pt x="0" y="12595"/>
                  </a:cubicBezTo>
                  <a:cubicBezTo>
                    <a:pt x="214" y="12995"/>
                    <a:pt x="590" y="13262"/>
                    <a:pt x="1070" y="13432"/>
                  </a:cubicBezTo>
                  <a:cubicBezTo>
                    <a:pt x="2302" y="11176"/>
                    <a:pt x="3485" y="8888"/>
                    <a:pt x="4552" y="6538"/>
                  </a:cubicBezTo>
                  <a:cubicBezTo>
                    <a:pt x="5215" y="5076"/>
                    <a:pt x="5834" y="3595"/>
                    <a:pt x="6408" y="2097"/>
                  </a:cubicBezTo>
                  <a:cubicBezTo>
                    <a:pt x="6562" y="1397"/>
                    <a:pt x="6722" y="698"/>
                    <a:pt x="6885" y="0"/>
                  </a:cubicBezTo>
                  <a:close/>
                </a:path>
              </a:pathLst>
            </a:custGeom>
            <a:solidFill>
              <a:srgbClr val="167480">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0"/>
            <p:cNvSpPr/>
            <p:nvPr/>
          </p:nvSpPr>
          <p:spPr>
            <a:xfrm>
              <a:off x="2106691" y="3331498"/>
              <a:ext cx="340769" cy="271801"/>
            </a:xfrm>
            <a:custGeom>
              <a:avLst/>
              <a:gdLst/>
              <a:ahLst/>
              <a:cxnLst/>
              <a:rect l="l" t="t" r="r" b="b"/>
              <a:pathLst>
                <a:path w="9284" h="7405" extrusionOk="0">
                  <a:moveTo>
                    <a:pt x="6002" y="1"/>
                  </a:moveTo>
                  <a:cubicBezTo>
                    <a:pt x="5788" y="1"/>
                    <a:pt x="5569" y="37"/>
                    <a:pt x="5351" y="114"/>
                  </a:cubicBezTo>
                  <a:cubicBezTo>
                    <a:pt x="4790" y="307"/>
                    <a:pt x="4242" y="779"/>
                    <a:pt x="3819" y="1630"/>
                  </a:cubicBezTo>
                  <a:cubicBezTo>
                    <a:pt x="3627" y="1119"/>
                    <a:pt x="3301" y="651"/>
                    <a:pt x="2882" y="449"/>
                  </a:cubicBezTo>
                  <a:cubicBezTo>
                    <a:pt x="2739" y="380"/>
                    <a:pt x="2585" y="341"/>
                    <a:pt x="2422" y="341"/>
                  </a:cubicBezTo>
                  <a:cubicBezTo>
                    <a:pt x="2129" y="341"/>
                    <a:pt x="1806" y="466"/>
                    <a:pt x="1459" y="763"/>
                  </a:cubicBezTo>
                  <a:cubicBezTo>
                    <a:pt x="1264" y="927"/>
                    <a:pt x="1126" y="1146"/>
                    <a:pt x="1065" y="1392"/>
                  </a:cubicBezTo>
                  <a:lnTo>
                    <a:pt x="1062" y="1392"/>
                  </a:lnTo>
                  <a:cubicBezTo>
                    <a:pt x="851" y="2209"/>
                    <a:pt x="1499" y="3225"/>
                    <a:pt x="2215" y="3673"/>
                  </a:cubicBezTo>
                  <a:cubicBezTo>
                    <a:pt x="0" y="6255"/>
                    <a:pt x="3056" y="6258"/>
                    <a:pt x="3067" y="6258"/>
                  </a:cubicBezTo>
                  <a:cubicBezTo>
                    <a:pt x="3067" y="6258"/>
                    <a:pt x="3067" y="6258"/>
                    <a:pt x="3067" y="6258"/>
                  </a:cubicBezTo>
                  <a:cubicBezTo>
                    <a:pt x="3548" y="7129"/>
                    <a:pt x="3939" y="7404"/>
                    <a:pt x="4241" y="7404"/>
                  </a:cubicBezTo>
                  <a:cubicBezTo>
                    <a:pt x="4760" y="7404"/>
                    <a:pt x="5016" y="6592"/>
                    <a:pt x="5016" y="6592"/>
                  </a:cubicBezTo>
                  <a:cubicBezTo>
                    <a:pt x="5683" y="6753"/>
                    <a:pt x="6618" y="7095"/>
                    <a:pt x="7427" y="7095"/>
                  </a:cubicBezTo>
                  <a:cubicBezTo>
                    <a:pt x="8173" y="7095"/>
                    <a:pt x="8813" y="6805"/>
                    <a:pt x="9040" y="5814"/>
                  </a:cubicBezTo>
                  <a:cubicBezTo>
                    <a:pt x="9283" y="4755"/>
                    <a:pt x="7527" y="3989"/>
                    <a:pt x="6257" y="3918"/>
                  </a:cubicBezTo>
                  <a:cubicBezTo>
                    <a:pt x="7965" y="3100"/>
                    <a:pt x="8219" y="1925"/>
                    <a:pt x="7770" y="1074"/>
                  </a:cubicBezTo>
                  <a:cubicBezTo>
                    <a:pt x="7453" y="447"/>
                    <a:pt x="6760" y="1"/>
                    <a:pt x="6002" y="1"/>
                  </a:cubicBezTo>
                  <a:close/>
                </a:path>
              </a:pathLst>
            </a:custGeom>
            <a:solidFill>
              <a:srgbClr val="DAE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0"/>
            <p:cNvSpPr/>
            <p:nvPr/>
          </p:nvSpPr>
          <p:spPr>
            <a:xfrm>
              <a:off x="2106544" y="3322799"/>
              <a:ext cx="340916" cy="325280"/>
            </a:xfrm>
            <a:custGeom>
              <a:avLst/>
              <a:gdLst/>
              <a:ahLst/>
              <a:cxnLst/>
              <a:rect l="l" t="t" r="r" b="b"/>
              <a:pathLst>
                <a:path w="9288" h="8862" extrusionOk="0">
                  <a:moveTo>
                    <a:pt x="6261" y="4155"/>
                  </a:moveTo>
                  <a:cubicBezTo>
                    <a:pt x="7531" y="4226"/>
                    <a:pt x="9287" y="4992"/>
                    <a:pt x="9044" y="6051"/>
                  </a:cubicBezTo>
                  <a:cubicBezTo>
                    <a:pt x="8571" y="8117"/>
                    <a:pt x="6303" y="7139"/>
                    <a:pt x="5020" y="6829"/>
                  </a:cubicBezTo>
                  <a:cubicBezTo>
                    <a:pt x="5020" y="6829"/>
                    <a:pt x="4379" y="8862"/>
                    <a:pt x="3071" y="6495"/>
                  </a:cubicBezTo>
                  <a:cubicBezTo>
                    <a:pt x="3071" y="6495"/>
                    <a:pt x="0" y="6497"/>
                    <a:pt x="2219" y="3910"/>
                  </a:cubicBezTo>
                  <a:cubicBezTo>
                    <a:pt x="1503" y="3462"/>
                    <a:pt x="855" y="2446"/>
                    <a:pt x="1066" y="1629"/>
                  </a:cubicBezTo>
                  <a:lnTo>
                    <a:pt x="1069" y="1629"/>
                  </a:lnTo>
                  <a:cubicBezTo>
                    <a:pt x="1130" y="1383"/>
                    <a:pt x="1268" y="1164"/>
                    <a:pt x="1463" y="1000"/>
                  </a:cubicBezTo>
                  <a:cubicBezTo>
                    <a:pt x="2004" y="536"/>
                    <a:pt x="2488" y="493"/>
                    <a:pt x="2886" y="686"/>
                  </a:cubicBezTo>
                  <a:cubicBezTo>
                    <a:pt x="3305" y="888"/>
                    <a:pt x="3631" y="1356"/>
                    <a:pt x="3823" y="1867"/>
                  </a:cubicBezTo>
                  <a:cubicBezTo>
                    <a:pt x="4246" y="1016"/>
                    <a:pt x="4794" y="544"/>
                    <a:pt x="5355" y="351"/>
                  </a:cubicBezTo>
                  <a:cubicBezTo>
                    <a:pt x="6342" y="0"/>
                    <a:pt x="7367" y="507"/>
                    <a:pt x="7774" y="1311"/>
                  </a:cubicBezTo>
                  <a:cubicBezTo>
                    <a:pt x="8223" y="2162"/>
                    <a:pt x="7969" y="3337"/>
                    <a:pt x="6261" y="4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0"/>
            <p:cNvSpPr/>
            <p:nvPr/>
          </p:nvSpPr>
          <p:spPr>
            <a:xfrm>
              <a:off x="2141560" y="3322836"/>
              <a:ext cx="258183" cy="109418"/>
            </a:xfrm>
            <a:custGeom>
              <a:avLst/>
              <a:gdLst/>
              <a:ahLst/>
              <a:cxnLst/>
              <a:rect l="l" t="t" r="r" b="b"/>
              <a:pathLst>
                <a:path w="7034" h="2981" extrusionOk="0">
                  <a:moveTo>
                    <a:pt x="7010" y="2203"/>
                  </a:moveTo>
                  <a:cubicBezTo>
                    <a:pt x="7033" y="1893"/>
                    <a:pt x="6968" y="1583"/>
                    <a:pt x="6821" y="1310"/>
                  </a:cubicBezTo>
                  <a:cubicBezTo>
                    <a:pt x="6414" y="507"/>
                    <a:pt x="5389" y="0"/>
                    <a:pt x="4403" y="350"/>
                  </a:cubicBezTo>
                  <a:cubicBezTo>
                    <a:pt x="3840" y="543"/>
                    <a:pt x="3293" y="1017"/>
                    <a:pt x="2870" y="1867"/>
                  </a:cubicBezTo>
                  <a:cubicBezTo>
                    <a:pt x="2677" y="1355"/>
                    <a:pt x="2353" y="887"/>
                    <a:pt x="1932" y="685"/>
                  </a:cubicBezTo>
                  <a:cubicBezTo>
                    <a:pt x="1534" y="492"/>
                    <a:pt x="1051" y="535"/>
                    <a:pt x="510" y="1000"/>
                  </a:cubicBezTo>
                  <a:cubicBezTo>
                    <a:pt x="315" y="1163"/>
                    <a:pt x="177" y="1383"/>
                    <a:pt x="116" y="1629"/>
                  </a:cubicBezTo>
                  <a:lnTo>
                    <a:pt x="113" y="1629"/>
                  </a:lnTo>
                  <a:cubicBezTo>
                    <a:pt x="0" y="2063"/>
                    <a:pt x="134" y="2549"/>
                    <a:pt x="388" y="2980"/>
                  </a:cubicBezTo>
                  <a:cubicBezTo>
                    <a:pt x="390" y="2892"/>
                    <a:pt x="402" y="2804"/>
                    <a:pt x="422" y="2718"/>
                  </a:cubicBezTo>
                  <a:lnTo>
                    <a:pt x="426" y="2718"/>
                  </a:lnTo>
                  <a:cubicBezTo>
                    <a:pt x="487" y="2472"/>
                    <a:pt x="625" y="2251"/>
                    <a:pt x="819" y="2089"/>
                  </a:cubicBezTo>
                  <a:cubicBezTo>
                    <a:pt x="1360" y="1624"/>
                    <a:pt x="1844" y="1581"/>
                    <a:pt x="2243" y="1775"/>
                  </a:cubicBezTo>
                  <a:cubicBezTo>
                    <a:pt x="2663" y="1977"/>
                    <a:pt x="2990" y="2446"/>
                    <a:pt x="3182" y="2958"/>
                  </a:cubicBezTo>
                  <a:cubicBezTo>
                    <a:pt x="3605" y="2108"/>
                    <a:pt x="4154" y="1635"/>
                    <a:pt x="4716" y="1442"/>
                  </a:cubicBezTo>
                  <a:cubicBezTo>
                    <a:pt x="5615" y="1124"/>
                    <a:pt x="6543" y="1520"/>
                    <a:pt x="7010" y="2203"/>
                  </a:cubicBezTo>
                  <a:close/>
                </a:path>
              </a:pathLst>
            </a:custGeom>
            <a:solidFill>
              <a:srgbClr val="9E99A3">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0"/>
            <p:cNvSpPr/>
            <p:nvPr/>
          </p:nvSpPr>
          <p:spPr>
            <a:xfrm>
              <a:off x="1934070" y="2930830"/>
              <a:ext cx="587390" cy="451839"/>
            </a:xfrm>
            <a:custGeom>
              <a:avLst/>
              <a:gdLst/>
              <a:ahLst/>
              <a:cxnLst/>
              <a:rect l="l" t="t" r="r" b="b"/>
              <a:pathLst>
                <a:path w="16003" h="12310" extrusionOk="0">
                  <a:moveTo>
                    <a:pt x="6437" y="1"/>
                  </a:moveTo>
                  <a:cubicBezTo>
                    <a:pt x="6344" y="1"/>
                    <a:pt x="6243" y="23"/>
                    <a:pt x="6134" y="70"/>
                  </a:cubicBezTo>
                  <a:cubicBezTo>
                    <a:pt x="5711" y="250"/>
                    <a:pt x="5165" y="801"/>
                    <a:pt x="4473" y="1885"/>
                  </a:cubicBezTo>
                  <a:cubicBezTo>
                    <a:pt x="4329" y="2109"/>
                    <a:pt x="4179" y="2361"/>
                    <a:pt x="4022" y="2639"/>
                  </a:cubicBezTo>
                  <a:cubicBezTo>
                    <a:pt x="3566" y="1720"/>
                    <a:pt x="2899" y="1247"/>
                    <a:pt x="2380" y="1247"/>
                  </a:cubicBezTo>
                  <a:cubicBezTo>
                    <a:pt x="1793" y="1247"/>
                    <a:pt x="1395" y="1852"/>
                    <a:pt x="1708" y="3099"/>
                  </a:cubicBezTo>
                  <a:cubicBezTo>
                    <a:pt x="1291" y="3028"/>
                    <a:pt x="953" y="2997"/>
                    <a:pt x="689" y="2997"/>
                  </a:cubicBezTo>
                  <a:cubicBezTo>
                    <a:pt x="633" y="2997"/>
                    <a:pt x="581" y="2999"/>
                    <a:pt x="531" y="3001"/>
                  </a:cubicBezTo>
                  <a:cubicBezTo>
                    <a:pt x="389" y="3512"/>
                    <a:pt x="169" y="4030"/>
                    <a:pt x="0" y="4386"/>
                  </a:cubicBezTo>
                  <a:cubicBezTo>
                    <a:pt x="0" y="4386"/>
                    <a:pt x="2554" y="4402"/>
                    <a:pt x="2778" y="5294"/>
                  </a:cubicBezTo>
                  <a:cubicBezTo>
                    <a:pt x="2896" y="5771"/>
                    <a:pt x="2404" y="6120"/>
                    <a:pt x="1678" y="6120"/>
                  </a:cubicBezTo>
                  <a:cubicBezTo>
                    <a:pt x="1546" y="6120"/>
                    <a:pt x="1406" y="6108"/>
                    <a:pt x="1260" y="6084"/>
                  </a:cubicBezTo>
                  <a:lnTo>
                    <a:pt x="1259" y="6088"/>
                  </a:lnTo>
                  <a:cubicBezTo>
                    <a:pt x="483" y="8583"/>
                    <a:pt x="4115" y="9275"/>
                    <a:pt x="4115" y="9275"/>
                  </a:cubicBezTo>
                  <a:cubicBezTo>
                    <a:pt x="4145" y="10301"/>
                    <a:pt x="4862" y="11845"/>
                    <a:pt x="5766" y="12309"/>
                  </a:cubicBezTo>
                  <a:lnTo>
                    <a:pt x="5769" y="12309"/>
                  </a:lnTo>
                  <a:cubicBezTo>
                    <a:pt x="5830" y="12063"/>
                    <a:pt x="5968" y="11843"/>
                    <a:pt x="6163" y="11680"/>
                  </a:cubicBezTo>
                  <a:cubicBezTo>
                    <a:pt x="6510" y="11382"/>
                    <a:pt x="6834" y="11257"/>
                    <a:pt x="7126" y="11257"/>
                  </a:cubicBezTo>
                  <a:cubicBezTo>
                    <a:pt x="7290" y="11257"/>
                    <a:pt x="7443" y="11296"/>
                    <a:pt x="7586" y="11365"/>
                  </a:cubicBezTo>
                  <a:cubicBezTo>
                    <a:pt x="8141" y="10494"/>
                    <a:pt x="8500" y="9399"/>
                    <a:pt x="8500" y="9399"/>
                  </a:cubicBezTo>
                  <a:cubicBezTo>
                    <a:pt x="8655" y="9838"/>
                    <a:pt x="9301" y="10487"/>
                    <a:pt x="10056" y="11030"/>
                  </a:cubicBezTo>
                  <a:cubicBezTo>
                    <a:pt x="10272" y="10953"/>
                    <a:pt x="10491" y="10917"/>
                    <a:pt x="10705" y="10917"/>
                  </a:cubicBezTo>
                  <a:cubicBezTo>
                    <a:pt x="11463" y="10917"/>
                    <a:pt x="12157" y="11364"/>
                    <a:pt x="12474" y="11990"/>
                  </a:cubicBezTo>
                  <a:lnTo>
                    <a:pt x="12480" y="11987"/>
                  </a:lnTo>
                  <a:cubicBezTo>
                    <a:pt x="12723" y="11929"/>
                    <a:pt x="12887" y="11763"/>
                    <a:pt x="12938" y="11449"/>
                  </a:cubicBezTo>
                  <a:cubicBezTo>
                    <a:pt x="13046" y="10722"/>
                    <a:pt x="12163" y="9229"/>
                    <a:pt x="11041" y="9133"/>
                  </a:cubicBezTo>
                  <a:cubicBezTo>
                    <a:pt x="11738" y="8792"/>
                    <a:pt x="13664" y="6620"/>
                    <a:pt x="11013" y="6620"/>
                  </a:cubicBezTo>
                  <a:cubicBezTo>
                    <a:pt x="10940" y="6620"/>
                    <a:pt x="10862" y="6622"/>
                    <a:pt x="10781" y="6625"/>
                  </a:cubicBezTo>
                  <a:cubicBezTo>
                    <a:pt x="12514" y="5872"/>
                    <a:pt x="16003" y="4473"/>
                    <a:pt x="14599" y="2486"/>
                  </a:cubicBezTo>
                  <a:cubicBezTo>
                    <a:pt x="14132" y="1826"/>
                    <a:pt x="13343" y="1566"/>
                    <a:pt x="12437" y="1566"/>
                  </a:cubicBezTo>
                  <a:cubicBezTo>
                    <a:pt x="10472" y="1566"/>
                    <a:pt x="7957" y="2789"/>
                    <a:pt x="6989" y="3789"/>
                  </a:cubicBezTo>
                  <a:cubicBezTo>
                    <a:pt x="7473" y="2235"/>
                    <a:pt x="7370" y="1"/>
                    <a:pt x="6437" y="1"/>
                  </a:cubicBezTo>
                  <a:close/>
                </a:path>
              </a:pathLst>
            </a:custGeom>
            <a:solidFill>
              <a:srgbClr val="BFDF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0"/>
            <p:cNvSpPr/>
            <p:nvPr/>
          </p:nvSpPr>
          <p:spPr>
            <a:xfrm>
              <a:off x="1934070" y="2914313"/>
              <a:ext cx="587390" cy="468356"/>
            </a:xfrm>
            <a:custGeom>
              <a:avLst/>
              <a:gdLst/>
              <a:ahLst/>
              <a:cxnLst/>
              <a:rect l="l" t="t" r="r" b="b"/>
              <a:pathLst>
                <a:path w="16003" h="12760" extrusionOk="0">
                  <a:moveTo>
                    <a:pt x="14599" y="2936"/>
                  </a:moveTo>
                  <a:cubicBezTo>
                    <a:pt x="16003" y="4923"/>
                    <a:pt x="12514" y="6322"/>
                    <a:pt x="10781" y="7075"/>
                  </a:cubicBezTo>
                  <a:cubicBezTo>
                    <a:pt x="13772" y="6948"/>
                    <a:pt x="11757" y="9232"/>
                    <a:pt x="11041" y="9583"/>
                  </a:cubicBezTo>
                  <a:cubicBezTo>
                    <a:pt x="12163" y="9679"/>
                    <a:pt x="13046" y="11172"/>
                    <a:pt x="12938" y="11899"/>
                  </a:cubicBezTo>
                  <a:cubicBezTo>
                    <a:pt x="12887" y="12213"/>
                    <a:pt x="12723" y="12379"/>
                    <a:pt x="12480" y="12437"/>
                  </a:cubicBezTo>
                  <a:lnTo>
                    <a:pt x="12474" y="12440"/>
                  </a:lnTo>
                  <a:cubicBezTo>
                    <a:pt x="12067" y="11637"/>
                    <a:pt x="11042" y="11130"/>
                    <a:pt x="10056" y="11480"/>
                  </a:cubicBezTo>
                  <a:cubicBezTo>
                    <a:pt x="9301" y="10937"/>
                    <a:pt x="8655" y="10288"/>
                    <a:pt x="8500" y="9849"/>
                  </a:cubicBezTo>
                  <a:cubicBezTo>
                    <a:pt x="8500" y="9849"/>
                    <a:pt x="8141" y="10944"/>
                    <a:pt x="7586" y="11815"/>
                  </a:cubicBezTo>
                  <a:cubicBezTo>
                    <a:pt x="7188" y="11622"/>
                    <a:pt x="6704" y="11665"/>
                    <a:pt x="6163" y="12130"/>
                  </a:cubicBezTo>
                  <a:cubicBezTo>
                    <a:pt x="5968" y="12293"/>
                    <a:pt x="5830" y="12513"/>
                    <a:pt x="5769" y="12759"/>
                  </a:cubicBezTo>
                  <a:lnTo>
                    <a:pt x="5766" y="12759"/>
                  </a:lnTo>
                  <a:cubicBezTo>
                    <a:pt x="4862" y="12295"/>
                    <a:pt x="4145" y="10751"/>
                    <a:pt x="4115" y="9725"/>
                  </a:cubicBezTo>
                  <a:cubicBezTo>
                    <a:pt x="4115" y="9725"/>
                    <a:pt x="483" y="9033"/>
                    <a:pt x="1259" y="6538"/>
                  </a:cubicBezTo>
                  <a:lnTo>
                    <a:pt x="1260" y="6534"/>
                  </a:lnTo>
                  <a:cubicBezTo>
                    <a:pt x="2205" y="6692"/>
                    <a:pt x="2917" y="6307"/>
                    <a:pt x="2778" y="5744"/>
                  </a:cubicBezTo>
                  <a:cubicBezTo>
                    <a:pt x="2554" y="4852"/>
                    <a:pt x="0" y="4836"/>
                    <a:pt x="0" y="4836"/>
                  </a:cubicBezTo>
                  <a:cubicBezTo>
                    <a:pt x="169" y="4480"/>
                    <a:pt x="389" y="3962"/>
                    <a:pt x="531" y="3451"/>
                  </a:cubicBezTo>
                  <a:cubicBezTo>
                    <a:pt x="814" y="3436"/>
                    <a:pt x="1203" y="3463"/>
                    <a:pt x="1708" y="3549"/>
                  </a:cubicBezTo>
                  <a:cubicBezTo>
                    <a:pt x="1119" y="1198"/>
                    <a:pt x="3052" y="1131"/>
                    <a:pt x="4022" y="3089"/>
                  </a:cubicBezTo>
                  <a:cubicBezTo>
                    <a:pt x="4179" y="2811"/>
                    <a:pt x="4329" y="2559"/>
                    <a:pt x="4473" y="2335"/>
                  </a:cubicBezTo>
                  <a:cubicBezTo>
                    <a:pt x="5165" y="1251"/>
                    <a:pt x="5711" y="700"/>
                    <a:pt x="6134" y="520"/>
                  </a:cubicBezTo>
                  <a:cubicBezTo>
                    <a:pt x="7343" y="0"/>
                    <a:pt x="7522" y="2531"/>
                    <a:pt x="6989" y="4239"/>
                  </a:cubicBezTo>
                  <a:cubicBezTo>
                    <a:pt x="8403" y="2779"/>
                    <a:pt x="13117" y="842"/>
                    <a:pt x="14599" y="2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0"/>
            <p:cNvSpPr/>
            <p:nvPr/>
          </p:nvSpPr>
          <p:spPr>
            <a:xfrm>
              <a:off x="1934070" y="3075667"/>
              <a:ext cx="190279" cy="178093"/>
            </a:xfrm>
            <a:custGeom>
              <a:avLst/>
              <a:gdLst/>
              <a:ahLst/>
              <a:cxnLst/>
              <a:rect l="l" t="t" r="r" b="b"/>
              <a:pathLst>
                <a:path w="5184" h="4852" extrusionOk="0">
                  <a:moveTo>
                    <a:pt x="3870" y="3745"/>
                  </a:moveTo>
                  <a:cubicBezTo>
                    <a:pt x="5183" y="1751"/>
                    <a:pt x="2473" y="210"/>
                    <a:pt x="195" y="0"/>
                  </a:cubicBezTo>
                  <a:cubicBezTo>
                    <a:pt x="127" y="160"/>
                    <a:pt x="60" y="313"/>
                    <a:pt x="0" y="440"/>
                  </a:cubicBezTo>
                  <a:cubicBezTo>
                    <a:pt x="0" y="440"/>
                    <a:pt x="2553" y="456"/>
                    <a:pt x="2777" y="1348"/>
                  </a:cubicBezTo>
                  <a:cubicBezTo>
                    <a:pt x="2916" y="1911"/>
                    <a:pt x="2205" y="2296"/>
                    <a:pt x="1259" y="2138"/>
                  </a:cubicBezTo>
                  <a:lnTo>
                    <a:pt x="1258" y="2142"/>
                  </a:lnTo>
                  <a:cubicBezTo>
                    <a:pt x="818" y="3560"/>
                    <a:pt x="1795" y="4392"/>
                    <a:pt x="2726" y="4851"/>
                  </a:cubicBezTo>
                  <a:cubicBezTo>
                    <a:pt x="3206" y="4629"/>
                    <a:pt x="3606" y="4289"/>
                    <a:pt x="3870" y="37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0"/>
            <p:cNvSpPr/>
            <p:nvPr/>
          </p:nvSpPr>
          <p:spPr>
            <a:xfrm>
              <a:off x="2109627" y="3292407"/>
              <a:ext cx="122154" cy="90221"/>
            </a:xfrm>
            <a:custGeom>
              <a:avLst/>
              <a:gdLst/>
              <a:ahLst/>
              <a:cxnLst/>
              <a:rect l="l" t="t" r="r" b="b"/>
              <a:pathLst>
                <a:path w="3328" h="2458" extrusionOk="0">
                  <a:moveTo>
                    <a:pt x="1519" y="326"/>
                  </a:moveTo>
                  <a:cubicBezTo>
                    <a:pt x="985" y="575"/>
                    <a:pt x="274" y="819"/>
                    <a:pt x="0" y="1449"/>
                  </a:cubicBezTo>
                  <a:cubicBezTo>
                    <a:pt x="272" y="1893"/>
                    <a:pt x="612" y="2268"/>
                    <a:pt x="983" y="2457"/>
                  </a:cubicBezTo>
                  <a:lnTo>
                    <a:pt x="986" y="2457"/>
                  </a:lnTo>
                  <a:cubicBezTo>
                    <a:pt x="1047" y="2211"/>
                    <a:pt x="1185" y="1992"/>
                    <a:pt x="1380" y="1829"/>
                  </a:cubicBezTo>
                  <a:cubicBezTo>
                    <a:pt x="1921" y="1364"/>
                    <a:pt x="2404" y="1321"/>
                    <a:pt x="2802" y="1514"/>
                  </a:cubicBezTo>
                  <a:cubicBezTo>
                    <a:pt x="3006" y="1194"/>
                    <a:pt x="3184" y="843"/>
                    <a:pt x="3327" y="527"/>
                  </a:cubicBezTo>
                  <a:cubicBezTo>
                    <a:pt x="2840" y="137"/>
                    <a:pt x="2212" y="0"/>
                    <a:pt x="1519" y="3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0"/>
            <p:cNvSpPr/>
            <p:nvPr/>
          </p:nvSpPr>
          <p:spPr>
            <a:xfrm>
              <a:off x="2279348" y="3272220"/>
              <a:ext cx="131514" cy="98700"/>
            </a:xfrm>
            <a:custGeom>
              <a:avLst/>
              <a:gdLst/>
              <a:ahLst/>
              <a:cxnLst/>
              <a:rect l="l" t="t" r="r" b="b"/>
              <a:pathLst>
                <a:path w="3583" h="2689" extrusionOk="0">
                  <a:moveTo>
                    <a:pt x="0" y="1210"/>
                  </a:moveTo>
                  <a:cubicBezTo>
                    <a:pt x="207" y="1394"/>
                    <a:pt x="423" y="1568"/>
                    <a:pt x="649" y="1729"/>
                  </a:cubicBezTo>
                  <a:cubicBezTo>
                    <a:pt x="1635" y="1379"/>
                    <a:pt x="2660" y="1886"/>
                    <a:pt x="3067" y="2689"/>
                  </a:cubicBezTo>
                  <a:lnTo>
                    <a:pt x="3072" y="2686"/>
                  </a:lnTo>
                  <a:cubicBezTo>
                    <a:pt x="3316" y="2628"/>
                    <a:pt x="3479" y="2462"/>
                    <a:pt x="3531" y="2148"/>
                  </a:cubicBezTo>
                  <a:cubicBezTo>
                    <a:pt x="3583" y="1803"/>
                    <a:pt x="3409" y="1286"/>
                    <a:pt x="3094" y="829"/>
                  </a:cubicBezTo>
                  <a:cubicBezTo>
                    <a:pt x="1976" y="21"/>
                    <a:pt x="605" y="1"/>
                    <a:pt x="0" y="1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0"/>
            <p:cNvSpPr/>
            <p:nvPr/>
          </p:nvSpPr>
          <p:spPr>
            <a:xfrm>
              <a:off x="2373128" y="3311898"/>
              <a:ext cx="36852" cy="37549"/>
            </a:xfrm>
            <a:custGeom>
              <a:avLst/>
              <a:gdLst/>
              <a:ahLst/>
              <a:cxnLst/>
              <a:rect l="l" t="t" r="r" b="b"/>
              <a:pathLst>
                <a:path w="1004" h="1023" extrusionOk="0">
                  <a:moveTo>
                    <a:pt x="695" y="0"/>
                  </a:moveTo>
                  <a:cubicBezTo>
                    <a:pt x="448" y="268"/>
                    <a:pt x="183" y="482"/>
                    <a:pt x="1" y="572"/>
                  </a:cubicBezTo>
                  <a:cubicBezTo>
                    <a:pt x="358" y="603"/>
                    <a:pt x="692" y="777"/>
                    <a:pt x="978" y="1023"/>
                  </a:cubicBezTo>
                  <a:cubicBezTo>
                    <a:pt x="1003" y="743"/>
                    <a:pt x="898" y="368"/>
                    <a:pt x="695" y="0"/>
                  </a:cubicBezTo>
                  <a:close/>
                </a:path>
              </a:pathLst>
            </a:custGeom>
            <a:solidFill>
              <a:srgbClr val="A7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0"/>
            <p:cNvSpPr/>
            <p:nvPr/>
          </p:nvSpPr>
          <p:spPr>
            <a:xfrm>
              <a:off x="2363548" y="3237020"/>
              <a:ext cx="8112" cy="3524"/>
            </a:xfrm>
            <a:custGeom>
              <a:avLst/>
              <a:gdLst/>
              <a:ahLst/>
              <a:cxnLst/>
              <a:rect l="l" t="t" r="r" b="b"/>
              <a:pathLst>
                <a:path w="221" h="96" extrusionOk="0">
                  <a:moveTo>
                    <a:pt x="145" y="93"/>
                  </a:moveTo>
                  <a:cubicBezTo>
                    <a:pt x="170" y="63"/>
                    <a:pt x="196" y="32"/>
                    <a:pt x="220" y="1"/>
                  </a:cubicBezTo>
                  <a:cubicBezTo>
                    <a:pt x="145" y="33"/>
                    <a:pt x="70" y="65"/>
                    <a:pt x="1" y="95"/>
                  </a:cubicBezTo>
                  <a:cubicBezTo>
                    <a:pt x="51" y="94"/>
                    <a:pt x="97" y="94"/>
                    <a:pt x="145" y="93"/>
                  </a:cubicBezTo>
                  <a:close/>
                </a:path>
              </a:pathLst>
            </a:custGeom>
            <a:solidFill>
              <a:srgbClr val="A7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0"/>
            <p:cNvSpPr/>
            <p:nvPr/>
          </p:nvSpPr>
          <p:spPr>
            <a:xfrm>
              <a:off x="2223888" y="2960011"/>
              <a:ext cx="260018" cy="175854"/>
            </a:xfrm>
            <a:custGeom>
              <a:avLst/>
              <a:gdLst/>
              <a:ahLst/>
              <a:cxnLst/>
              <a:rect l="l" t="t" r="r" b="b"/>
              <a:pathLst>
                <a:path w="7084" h="4791" extrusionOk="0">
                  <a:moveTo>
                    <a:pt x="0" y="4791"/>
                  </a:moveTo>
                  <a:cubicBezTo>
                    <a:pt x="1252" y="3501"/>
                    <a:pt x="5082" y="1845"/>
                    <a:pt x="6986" y="2923"/>
                  </a:cubicBezTo>
                  <a:cubicBezTo>
                    <a:pt x="7084" y="2542"/>
                    <a:pt x="7014" y="2131"/>
                    <a:pt x="6703" y="1692"/>
                  </a:cubicBezTo>
                  <a:cubicBezTo>
                    <a:pt x="5506" y="0"/>
                    <a:pt x="2201" y="939"/>
                    <a:pt x="230" y="2131"/>
                  </a:cubicBezTo>
                  <a:cubicBezTo>
                    <a:pt x="351" y="2910"/>
                    <a:pt x="263" y="3949"/>
                    <a:pt x="0" y="4791"/>
                  </a:cubicBezTo>
                  <a:close/>
                </a:path>
              </a:pathLst>
            </a:custGeom>
            <a:solidFill>
              <a:srgbClr val="9E99A3">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0"/>
            <p:cNvSpPr/>
            <p:nvPr/>
          </p:nvSpPr>
          <p:spPr>
            <a:xfrm>
              <a:off x="2102873" y="3333663"/>
              <a:ext cx="19123" cy="29217"/>
            </a:xfrm>
            <a:custGeom>
              <a:avLst/>
              <a:gdLst/>
              <a:ahLst/>
              <a:cxnLst/>
              <a:rect l="l" t="t" r="r" b="b"/>
              <a:pathLst>
                <a:path w="521" h="796" extrusionOk="0">
                  <a:moveTo>
                    <a:pt x="0" y="1"/>
                  </a:moveTo>
                  <a:cubicBezTo>
                    <a:pt x="148" y="292"/>
                    <a:pt x="325" y="565"/>
                    <a:pt x="521" y="795"/>
                  </a:cubicBezTo>
                  <a:cubicBezTo>
                    <a:pt x="461" y="554"/>
                    <a:pt x="424" y="319"/>
                    <a:pt x="417" y="106"/>
                  </a:cubicBezTo>
                  <a:cubicBezTo>
                    <a:pt x="417" y="106"/>
                    <a:pt x="252" y="75"/>
                    <a:pt x="0" y="1"/>
                  </a:cubicBezTo>
                  <a:close/>
                </a:path>
              </a:pathLst>
            </a:custGeom>
            <a:solidFill>
              <a:srgbClr val="A7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0"/>
            <p:cNvSpPr/>
            <p:nvPr/>
          </p:nvSpPr>
          <p:spPr>
            <a:xfrm>
              <a:off x="1934070" y="2921214"/>
              <a:ext cx="266882" cy="188921"/>
            </a:xfrm>
            <a:custGeom>
              <a:avLst/>
              <a:gdLst/>
              <a:ahLst/>
              <a:cxnLst/>
              <a:rect l="l" t="t" r="r" b="b"/>
              <a:pathLst>
                <a:path w="7271" h="5147" extrusionOk="0">
                  <a:moveTo>
                    <a:pt x="2600" y="5147"/>
                  </a:moveTo>
                  <a:cubicBezTo>
                    <a:pt x="2008" y="2789"/>
                    <a:pt x="3946" y="2725"/>
                    <a:pt x="4919" y="4690"/>
                  </a:cubicBezTo>
                  <a:cubicBezTo>
                    <a:pt x="5077" y="4411"/>
                    <a:pt x="5227" y="4159"/>
                    <a:pt x="5372" y="3935"/>
                  </a:cubicBezTo>
                  <a:cubicBezTo>
                    <a:pt x="6065" y="2850"/>
                    <a:pt x="6611" y="2298"/>
                    <a:pt x="7036" y="2117"/>
                  </a:cubicBezTo>
                  <a:cubicBezTo>
                    <a:pt x="7111" y="2085"/>
                    <a:pt x="7190" y="2064"/>
                    <a:pt x="7271" y="2055"/>
                  </a:cubicBezTo>
                  <a:cubicBezTo>
                    <a:pt x="7255" y="910"/>
                    <a:pt x="6904" y="1"/>
                    <a:pt x="6134" y="332"/>
                  </a:cubicBezTo>
                  <a:cubicBezTo>
                    <a:pt x="5710" y="512"/>
                    <a:pt x="5164" y="1063"/>
                    <a:pt x="4471" y="2147"/>
                  </a:cubicBezTo>
                  <a:cubicBezTo>
                    <a:pt x="4328" y="2371"/>
                    <a:pt x="4177" y="2623"/>
                    <a:pt x="4021" y="2901"/>
                  </a:cubicBezTo>
                  <a:cubicBezTo>
                    <a:pt x="3052" y="942"/>
                    <a:pt x="1119" y="1010"/>
                    <a:pt x="1706" y="3361"/>
                  </a:cubicBezTo>
                  <a:cubicBezTo>
                    <a:pt x="1202" y="3275"/>
                    <a:pt x="813" y="3248"/>
                    <a:pt x="530" y="3263"/>
                  </a:cubicBezTo>
                  <a:cubicBezTo>
                    <a:pt x="388" y="3774"/>
                    <a:pt x="168" y="4294"/>
                    <a:pt x="0" y="4648"/>
                  </a:cubicBezTo>
                  <a:cubicBezTo>
                    <a:pt x="0" y="4648"/>
                    <a:pt x="1617" y="4659"/>
                    <a:pt x="2389" y="5114"/>
                  </a:cubicBezTo>
                  <a:cubicBezTo>
                    <a:pt x="2459" y="5125"/>
                    <a:pt x="2525" y="5133"/>
                    <a:pt x="2600" y="5147"/>
                  </a:cubicBezTo>
                  <a:close/>
                </a:path>
              </a:pathLst>
            </a:custGeom>
            <a:solidFill>
              <a:srgbClr val="9E99A3">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0"/>
            <p:cNvSpPr/>
            <p:nvPr/>
          </p:nvSpPr>
          <p:spPr>
            <a:xfrm>
              <a:off x="1788574" y="2514380"/>
              <a:ext cx="370647" cy="485681"/>
            </a:xfrm>
            <a:custGeom>
              <a:avLst/>
              <a:gdLst/>
              <a:ahLst/>
              <a:cxnLst/>
              <a:rect l="l" t="t" r="r" b="b"/>
              <a:pathLst>
                <a:path w="10098" h="13232" extrusionOk="0">
                  <a:moveTo>
                    <a:pt x="10098" y="11416"/>
                  </a:moveTo>
                  <a:cubicBezTo>
                    <a:pt x="9674" y="11596"/>
                    <a:pt x="9129" y="12147"/>
                    <a:pt x="8437" y="13231"/>
                  </a:cubicBezTo>
                  <a:cubicBezTo>
                    <a:pt x="6765" y="11950"/>
                    <a:pt x="5092" y="10458"/>
                    <a:pt x="3564" y="8799"/>
                  </a:cubicBezTo>
                  <a:lnTo>
                    <a:pt x="3561" y="8796"/>
                  </a:lnTo>
                  <a:cubicBezTo>
                    <a:pt x="957" y="4553"/>
                    <a:pt x="0" y="0"/>
                    <a:pt x="0" y="0"/>
                  </a:cubicBezTo>
                  <a:cubicBezTo>
                    <a:pt x="995" y="1451"/>
                    <a:pt x="3118" y="6985"/>
                    <a:pt x="10098" y="114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0"/>
            <p:cNvSpPr/>
            <p:nvPr/>
          </p:nvSpPr>
          <p:spPr>
            <a:xfrm>
              <a:off x="1690353" y="2446660"/>
              <a:ext cx="407866" cy="581077"/>
            </a:xfrm>
            <a:custGeom>
              <a:avLst/>
              <a:gdLst/>
              <a:ahLst/>
              <a:cxnLst/>
              <a:rect l="l" t="t" r="r" b="b"/>
              <a:pathLst>
                <a:path w="11112" h="15831" extrusionOk="0">
                  <a:moveTo>
                    <a:pt x="6239" y="10644"/>
                  </a:moveTo>
                  <a:lnTo>
                    <a:pt x="6237" y="10641"/>
                  </a:lnTo>
                  <a:cubicBezTo>
                    <a:pt x="5996" y="10381"/>
                    <a:pt x="5761" y="10114"/>
                    <a:pt x="5529" y="9846"/>
                  </a:cubicBezTo>
                  <a:cubicBezTo>
                    <a:pt x="4110" y="8473"/>
                    <a:pt x="2888" y="6950"/>
                    <a:pt x="2131" y="5102"/>
                  </a:cubicBezTo>
                  <a:cubicBezTo>
                    <a:pt x="1207" y="3480"/>
                    <a:pt x="470" y="1772"/>
                    <a:pt x="1" y="0"/>
                  </a:cubicBezTo>
                  <a:cubicBezTo>
                    <a:pt x="1" y="0"/>
                    <a:pt x="8" y="1113"/>
                    <a:pt x="257" y="2645"/>
                  </a:cubicBezTo>
                  <a:cubicBezTo>
                    <a:pt x="1547" y="5982"/>
                    <a:pt x="3551" y="9185"/>
                    <a:pt x="5594" y="12122"/>
                  </a:cubicBezTo>
                  <a:cubicBezTo>
                    <a:pt x="6411" y="13300"/>
                    <a:pt x="7285" y="14410"/>
                    <a:pt x="8243" y="15415"/>
                  </a:cubicBezTo>
                  <a:cubicBezTo>
                    <a:pt x="8303" y="13968"/>
                    <a:pt x="9832" y="14155"/>
                    <a:pt x="10661" y="15830"/>
                  </a:cubicBezTo>
                  <a:cubicBezTo>
                    <a:pt x="10818" y="15552"/>
                    <a:pt x="10969" y="15300"/>
                    <a:pt x="11111" y="15076"/>
                  </a:cubicBezTo>
                  <a:cubicBezTo>
                    <a:pt x="9440" y="13795"/>
                    <a:pt x="7768" y="12302"/>
                    <a:pt x="6239" y="106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0"/>
            <p:cNvSpPr/>
            <p:nvPr/>
          </p:nvSpPr>
          <p:spPr>
            <a:xfrm>
              <a:off x="1718175" y="2979134"/>
              <a:ext cx="322160" cy="193142"/>
            </a:xfrm>
            <a:custGeom>
              <a:avLst/>
              <a:gdLst/>
              <a:ahLst/>
              <a:cxnLst/>
              <a:rect l="l" t="t" r="r" b="b"/>
              <a:pathLst>
                <a:path w="8777" h="5262" extrusionOk="0">
                  <a:moveTo>
                    <a:pt x="5903" y="0"/>
                  </a:moveTo>
                  <a:cubicBezTo>
                    <a:pt x="5544" y="0"/>
                    <a:pt x="5015" y="180"/>
                    <a:pt x="4255" y="621"/>
                  </a:cubicBezTo>
                  <a:cubicBezTo>
                    <a:pt x="4024" y="750"/>
                    <a:pt x="3773" y="907"/>
                    <a:pt x="3493" y="1092"/>
                  </a:cubicBezTo>
                  <a:cubicBezTo>
                    <a:pt x="2610" y="351"/>
                    <a:pt x="2078" y="84"/>
                    <a:pt x="1772" y="84"/>
                  </a:cubicBezTo>
                  <a:cubicBezTo>
                    <a:pt x="1652" y="84"/>
                    <a:pt x="1566" y="125"/>
                    <a:pt x="1508" y="194"/>
                  </a:cubicBezTo>
                  <a:cubicBezTo>
                    <a:pt x="1172" y="592"/>
                    <a:pt x="1699" y="1927"/>
                    <a:pt x="1699" y="1927"/>
                  </a:cubicBezTo>
                  <a:cubicBezTo>
                    <a:pt x="1187" y="2223"/>
                    <a:pt x="890" y="2476"/>
                    <a:pt x="747" y="2691"/>
                  </a:cubicBezTo>
                  <a:cubicBezTo>
                    <a:pt x="0" y="3808"/>
                    <a:pt x="3563" y="3896"/>
                    <a:pt x="3563" y="3896"/>
                  </a:cubicBezTo>
                  <a:cubicBezTo>
                    <a:pt x="3304" y="4952"/>
                    <a:pt x="3498" y="5262"/>
                    <a:pt x="3814" y="5262"/>
                  </a:cubicBezTo>
                  <a:cubicBezTo>
                    <a:pt x="4262" y="5262"/>
                    <a:pt x="4958" y="4638"/>
                    <a:pt x="4958" y="4638"/>
                  </a:cubicBezTo>
                  <a:cubicBezTo>
                    <a:pt x="5132" y="4936"/>
                    <a:pt x="5273" y="5045"/>
                    <a:pt x="5387" y="5045"/>
                  </a:cubicBezTo>
                  <a:cubicBezTo>
                    <a:pt x="5699" y="5045"/>
                    <a:pt x="5801" y="4220"/>
                    <a:pt x="5801" y="4220"/>
                  </a:cubicBezTo>
                  <a:cubicBezTo>
                    <a:pt x="6259" y="4527"/>
                    <a:pt x="6722" y="4701"/>
                    <a:pt x="7141" y="4768"/>
                  </a:cubicBezTo>
                  <a:cubicBezTo>
                    <a:pt x="7287" y="4792"/>
                    <a:pt x="7427" y="4804"/>
                    <a:pt x="7559" y="4804"/>
                  </a:cubicBezTo>
                  <a:cubicBezTo>
                    <a:pt x="8286" y="4804"/>
                    <a:pt x="8777" y="4455"/>
                    <a:pt x="8659" y="3978"/>
                  </a:cubicBezTo>
                  <a:cubicBezTo>
                    <a:pt x="8435" y="3086"/>
                    <a:pt x="5882" y="3070"/>
                    <a:pt x="5882" y="3070"/>
                  </a:cubicBezTo>
                  <a:cubicBezTo>
                    <a:pt x="6050" y="2714"/>
                    <a:pt x="6270" y="2196"/>
                    <a:pt x="6412" y="1685"/>
                  </a:cubicBezTo>
                  <a:cubicBezTo>
                    <a:pt x="6624" y="938"/>
                    <a:pt x="6673" y="210"/>
                    <a:pt x="6163" y="41"/>
                  </a:cubicBezTo>
                  <a:cubicBezTo>
                    <a:pt x="6163" y="41"/>
                    <a:pt x="6159" y="41"/>
                    <a:pt x="6159" y="39"/>
                  </a:cubicBezTo>
                  <a:cubicBezTo>
                    <a:pt x="6086" y="14"/>
                    <a:pt x="6001" y="0"/>
                    <a:pt x="5903" y="0"/>
                  </a:cubicBezTo>
                  <a:close/>
                </a:path>
              </a:pathLst>
            </a:custGeom>
            <a:solidFill>
              <a:srgbClr val="DAE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0"/>
            <p:cNvSpPr/>
            <p:nvPr/>
          </p:nvSpPr>
          <p:spPr>
            <a:xfrm>
              <a:off x="1718175" y="2976234"/>
              <a:ext cx="322931" cy="239684"/>
            </a:xfrm>
            <a:custGeom>
              <a:avLst/>
              <a:gdLst/>
              <a:ahLst/>
              <a:cxnLst/>
              <a:rect l="l" t="t" r="r" b="b"/>
              <a:pathLst>
                <a:path w="8798" h="6530" extrusionOk="0">
                  <a:moveTo>
                    <a:pt x="6412" y="1764"/>
                  </a:moveTo>
                  <a:cubicBezTo>
                    <a:pt x="6270" y="2275"/>
                    <a:pt x="6050" y="2793"/>
                    <a:pt x="5882" y="3149"/>
                  </a:cubicBezTo>
                  <a:cubicBezTo>
                    <a:pt x="5882" y="3149"/>
                    <a:pt x="8435" y="3165"/>
                    <a:pt x="8659" y="4057"/>
                  </a:cubicBezTo>
                  <a:cubicBezTo>
                    <a:pt x="8798" y="4620"/>
                    <a:pt x="8087" y="5005"/>
                    <a:pt x="7141" y="4847"/>
                  </a:cubicBezTo>
                  <a:cubicBezTo>
                    <a:pt x="6722" y="4780"/>
                    <a:pt x="6259" y="4606"/>
                    <a:pt x="5801" y="4299"/>
                  </a:cubicBezTo>
                  <a:cubicBezTo>
                    <a:pt x="5801" y="4299"/>
                    <a:pt x="5611" y="5834"/>
                    <a:pt x="4958" y="4717"/>
                  </a:cubicBezTo>
                  <a:cubicBezTo>
                    <a:pt x="4958" y="4717"/>
                    <a:pt x="2937" y="6530"/>
                    <a:pt x="3563" y="3975"/>
                  </a:cubicBezTo>
                  <a:cubicBezTo>
                    <a:pt x="3563" y="3975"/>
                    <a:pt x="0" y="3887"/>
                    <a:pt x="747" y="2770"/>
                  </a:cubicBezTo>
                  <a:cubicBezTo>
                    <a:pt x="890" y="2555"/>
                    <a:pt x="1187" y="2302"/>
                    <a:pt x="1699" y="2006"/>
                  </a:cubicBezTo>
                  <a:cubicBezTo>
                    <a:pt x="1699" y="2006"/>
                    <a:pt x="1172" y="671"/>
                    <a:pt x="1508" y="273"/>
                  </a:cubicBezTo>
                  <a:cubicBezTo>
                    <a:pt x="1716" y="27"/>
                    <a:pt x="2264" y="140"/>
                    <a:pt x="3493" y="1171"/>
                  </a:cubicBezTo>
                  <a:cubicBezTo>
                    <a:pt x="3773" y="986"/>
                    <a:pt x="4024" y="829"/>
                    <a:pt x="4255" y="700"/>
                  </a:cubicBezTo>
                  <a:cubicBezTo>
                    <a:pt x="5222" y="139"/>
                    <a:pt x="5817" y="1"/>
                    <a:pt x="6159" y="118"/>
                  </a:cubicBezTo>
                  <a:cubicBezTo>
                    <a:pt x="6159" y="120"/>
                    <a:pt x="6163" y="120"/>
                    <a:pt x="6163" y="120"/>
                  </a:cubicBezTo>
                  <a:cubicBezTo>
                    <a:pt x="6673" y="289"/>
                    <a:pt x="6624" y="1017"/>
                    <a:pt x="6412" y="17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0"/>
            <p:cNvSpPr/>
            <p:nvPr/>
          </p:nvSpPr>
          <p:spPr>
            <a:xfrm>
              <a:off x="1766368" y="2976234"/>
              <a:ext cx="196776" cy="90698"/>
            </a:xfrm>
            <a:custGeom>
              <a:avLst/>
              <a:gdLst/>
              <a:ahLst/>
              <a:cxnLst/>
              <a:rect l="l" t="t" r="r" b="b"/>
              <a:pathLst>
                <a:path w="5361" h="2471" extrusionOk="0">
                  <a:moveTo>
                    <a:pt x="1865" y="2470"/>
                  </a:moveTo>
                  <a:cubicBezTo>
                    <a:pt x="2143" y="2285"/>
                    <a:pt x="2396" y="2128"/>
                    <a:pt x="2627" y="1999"/>
                  </a:cubicBezTo>
                  <a:cubicBezTo>
                    <a:pt x="3594" y="1439"/>
                    <a:pt x="4190" y="1302"/>
                    <a:pt x="4531" y="1418"/>
                  </a:cubicBezTo>
                  <a:cubicBezTo>
                    <a:pt x="4531" y="1422"/>
                    <a:pt x="4535" y="1422"/>
                    <a:pt x="4535" y="1422"/>
                  </a:cubicBezTo>
                  <a:cubicBezTo>
                    <a:pt x="4858" y="1529"/>
                    <a:pt x="4956" y="1862"/>
                    <a:pt x="4931" y="2279"/>
                  </a:cubicBezTo>
                  <a:cubicBezTo>
                    <a:pt x="4992" y="2110"/>
                    <a:pt x="5051" y="1937"/>
                    <a:pt x="5100" y="1764"/>
                  </a:cubicBezTo>
                  <a:cubicBezTo>
                    <a:pt x="5312" y="1017"/>
                    <a:pt x="5360" y="289"/>
                    <a:pt x="4851" y="120"/>
                  </a:cubicBezTo>
                  <a:cubicBezTo>
                    <a:pt x="4851" y="120"/>
                    <a:pt x="4846" y="120"/>
                    <a:pt x="4848" y="117"/>
                  </a:cubicBezTo>
                  <a:cubicBezTo>
                    <a:pt x="4505" y="1"/>
                    <a:pt x="3910" y="139"/>
                    <a:pt x="2942" y="700"/>
                  </a:cubicBezTo>
                  <a:cubicBezTo>
                    <a:pt x="2711" y="829"/>
                    <a:pt x="2460" y="986"/>
                    <a:pt x="2181" y="1171"/>
                  </a:cubicBezTo>
                  <a:cubicBezTo>
                    <a:pt x="952" y="139"/>
                    <a:pt x="404" y="26"/>
                    <a:pt x="195" y="273"/>
                  </a:cubicBezTo>
                  <a:cubicBezTo>
                    <a:pt x="0" y="504"/>
                    <a:pt x="97" y="1049"/>
                    <a:pt x="211" y="1468"/>
                  </a:cubicBezTo>
                  <a:cubicBezTo>
                    <a:pt x="525" y="1501"/>
                    <a:pt x="1039" y="1775"/>
                    <a:pt x="1865" y="2470"/>
                  </a:cubicBezTo>
                  <a:close/>
                </a:path>
              </a:pathLst>
            </a:custGeom>
            <a:solidFill>
              <a:srgbClr val="9E99A3">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0"/>
            <p:cNvSpPr/>
            <p:nvPr/>
          </p:nvSpPr>
          <p:spPr>
            <a:xfrm>
              <a:off x="1922472" y="3092000"/>
              <a:ext cx="117236" cy="62655"/>
            </a:xfrm>
            <a:custGeom>
              <a:avLst/>
              <a:gdLst/>
              <a:ahLst/>
              <a:cxnLst/>
              <a:rect l="l" t="t" r="r" b="b"/>
              <a:pathLst>
                <a:path w="3194" h="1707" extrusionOk="0">
                  <a:moveTo>
                    <a:pt x="3093" y="903"/>
                  </a:moveTo>
                  <a:cubicBezTo>
                    <a:pt x="2905" y="157"/>
                    <a:pt x="1092" y="23"/>
                    <a:pt x="504" y="0"/>
                  </a:cubicBezTo>
                  <a:cubicBezTo>
                    <a:pt x="361" y="482"/>
                    <a:pt x="159" y="965"/>
                    <a:pt x="0" y="1300"/>
                  </a:cubicBezTo>
                  <a:cubicBezTo>
                    <a:pt x="0" y="1300"/>
                    <a:pt x="79" y="1300"/>
                    <a:pt x="208" y="1305"/>
                  </a:cubicBezTo>
                  <a:cubicBezTo>
                    <a:pt x="227" y="1212"/>
                    <a:pt x="236" y="1145"/>
                    <a:pt x="236" y="1145"/>
                  </a:cubicBezTo>
                  <a:cubicBezTo>
                    <a:pt x="336" y="1212"/>
                    <a:pt x="437" y="1272"/>
                    <a:pt x="538" y="1326"/>
                  </a:cubicBezTo>
                  <a:cubicBezTo>
                    <a:pt x="1039" y="1366"/>
                    <a:pt x="1779" y="1464"/>
                    <a:pt x="2273" y="1707"/>
                  </a:cubicBezTo>
                  <a:cubicBezTo>
                    <a:pt x="2840" y="1628"/>
                    <a:pt x="3194" y="1313"/>
                    <a:pt x="3093" y="903"/>
                  </a:cubicBezTo>
                  <a:close/>
                </a:path>
              </a:pathLst>
            </a:custGeom>
            <a:solidFill>
              <a:srgbClr val="9E99A3">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0"/>
            <p:cNvSpPr/>
            <p:nvPr/>
          </p:nvSpPr>
          <p:spPr>
            <a:xfrm>
              <a:off x="1661430" y="2669861"/>
              <a:ext cx="282849" cy="332033"/>
            </a:xfrm>
            <a:custGeom>
              <a:avLst/>
              <a:gdLst/>
              <a:ahLst/>
              <a:cxnLst/>
              <a:rect l="l" t="t" r="r" b="b"/>
              <a:pathLst>
                <a:path w="7706" h="9046" extrusionOk="0">
                  <a:moveTo>
                    <a:pt x="6490" y="7334"/>
                  </a:moveTo>
                  <a:cubicBezTo>
                    <a:pt x="6246" y="7137"/>
                    <a:pt x="6004" y="6943"/>
                    <a:pt x="5769" y="6737"/>
                  </a:cubicBezTo>
                  <a:cubicBezTo>
                    <a:pt x="4508" y="5631"/>
                    <a:pt x="3411" y="4399"/>
                    <a:pt x="2380" y="3117"/>
                  </a:cubicBezTo>
                  <a:cubicBezTo>
                    <a:pt x="1880" y="2557"/>
                    <a:pt x="1420" y="1962"/>
                    <a:pt x="1004" y="1338"/>
                  </a:cubicBezTo>
                  <a:cubicBezTo>
                    <a:pt x="668" y="893"/>
                    <a:pt x="333" y="447"/>
                    <a:pt x="0" y="1"/>
                  </a:cubicBezTo>
                  <a:cubicBezTo>
                    <a:pt x="76" y="325"/>
                    <a:pt x="161" y="646"/>
                    <a:pt x="259" y="960"/>
                  </a:cubicBezTo>
                  <a:lnTo>
                    <a:pt x="259" y="962"/>
                  </a:lnTo>
                  <a:cubicBezTo>
                    <a:pt x="914" y="3103"/>
                    <a:pt x="2044" y="4985"/>
                    <a:pt x="3337" y="6600"/>
                  </a:cubicBezTo>
                  <a:cubicBezTo>
                    <a:pt x="3337" y="6600"/>
                    <a:pt x="4261" y="7812"/>
                    <a:pt x="5797" y="9041"/>
                  </a:cubicBezTo>
                  <a:lnTo>
                    <a:pt x="5800" y="9046"/>
                  </a:lnTo>
                  <a:cubicBezTo>
                    <a:pt x="6768" y="8485"/>
                    <a:pt x="7363" y="8347"/>
                    <a:pt x="7705" y="8464"/>
                  </a:cubicBezTo>
                  <a:cubicBezTo>
                    <a:pt x="7331" y="8221"/>
                    <a:pt x="6916" y="7820"/>
                    <a:pt x="6490" y="7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0"/>
            <p:cNvSpPr/>
            <p:nvPr/>
          </p:nvSpPr>
          <p:spPr>
            <a:xfrm>
              <a:off x="1539865" y="2405257"/>
              <a:ext cx="334529" cy="614001"/>
            </a:xfrm>
            <a:custGeom>
              <a:avLst/>
              <a:gdLst/>
              <a:ahLst/>
              <a:cxnLst/>
              <a:rect l="l" t="t" r="r" b="b"/>
              <a:pathLst>
                <a:path w="9114" h="16728" extrusionOk="0">
                  <a:moveTo>
                    <a:pt x="9110" y="16251"/>
                  </a:moveTo>
                  <a:lnTo>
                    <a:pt x="9113" y="16255"/>
                  </a:lnTo>
                  <a:cubicBezTo>
                    <a:pt x="8882" y="16385"/>
                    <a:pt x="8631" y="16542"/>
                    <a:pt x="8351" y="16727"/>
                  </a:cubicBezTo>
                  <a:cubicBezTo>
                    <a:pt x="7122" y="15695"/>
                    <a:pt x="6574" y="15582"/>
                    <a:pt x="6366" y="15829"/>
                  </a:cubicBezTo>
                  <a:cubicBezTo>
                    <a:pt x="6122" y="15537"/>
                    <a:pt x="5887" y="15244"/>
                    <a:pt x="5656" y="14947"/>
                  </a:cubicBezTo>
                  <a:cubicBezTo>
                    <a:pt x="5652" y="14943"/>
                    <a:pt x="5646" y="14939"/>
                    <a:pt x="5644" y="14935"/>
                  </a:cubicBezTo>
                  <a:cubicBezTo>
                    <a:pt x="2272" y="10621"/>
                    <a:pt x="1" y="5642"/>
                    <a:pt x="706" y="0"/>
                  </a:cubicBezTo>
                  <a:cubicBezTo>
                    <a:pt x="688" y="419"/>
                    <a:pt x="640" y="3924"/>
                    <a:pt x="3572" y="8169"/>
                  </a:cubicBezTo>
                  <a:lnTo>
                    <a:pt x="3572" y="8172"/>
                  </a:lnTo>
                  <a:cubicBezTo>
                    <a:pt x="4227" y="10313"/>
                    <a:pt x="5357" y="12195"/>
                    <a:pt x="6650" y="13809"/>
                  </a:cubicBezTo>
                  <a:cubicBezTo>
                    <a:pt x="6650" y="13810"/>
                    <a:pt x="7573" y="15022"/>
                    <a:pt x="9110" y="16251"/>
                  </a:cubicBezTo>
                  <a:close/>
                </a:path>
              </a:pathLst>
            </a:custGeom>
            <a:solidFill>
              <a:srgbClr val="9E99A3">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0"/>
            <p:cNvSpPr/>
            <p:nvPr/>
          </p:nvSpPr>
          <p:spPr>
            <a:xfrm>
              <a:off x="1522578" y="2621044"/>
              <a:ext cx="257926" cy="456867"/>
            </a:xfrm>
            <a:custGeom>
              <a:avLst/>
              <a:gdLst/>
              <a:ahLst/>
              <a:cxnLst/>
              <a:rect l="l" t="t" r="r" b="b"/>
              <a:pathLst>
                <a:path w="7027" h="12447" extrusionOk="0">
                  <a:moveTo>
                    <a:pt x="6836" y="9950"/>
                  </a:moveTo>
                  <a:cubicBezTo>
                    <a:pt x="6501" y="10348"/>
                    <a:pt x="7026" y="11683"/>
                    <a:pt x="7026" y="11683"/>
                  </a:cubicBezTo>
                  <a:cubicBezTo>
                    <a:pt x="6516" y="11978"/>
                    <a:pt x="6218" y="12232"/>
                    <a:pt x="6074" y="12446"/>
                  </a:cubicBezTo>
                  <a:cubicBezTo>
                    <a:pt x="3830" y="9555"/>
                    <a:pt x="573" y="3966"/>
                    <a:pt x="1" y="1"/>
                  </a:cubicBezTo>
                  <a:cubicBezTo>
                    <a:pt x="68" y="162"/>
                    <a:pt x="2367" y="5442"/>
                    <a:pt x="6114" y="9057"/>
                  </a:cubicBezTo>
                  <a:cubicBezTo>
                    <a:pt x="6116" y="9060"/>
                    <a:pt x="6123" y="9065"/>
                    <a:pt x="6126" y="9068"/>
                  </a:cubicBezTo>
                  <a:cubicBezTo>
                    <a:pt x="6358" y="9365"/>
                    <a:pt x="6593" y="9658"/>
                    <a:pt x="6836" y="9950"/>
                  </a:cubicBezTo>
                  <a:close/>
                </a:path>
              </a:pathLst>
            </a:custGeom>
            <a:solidFill>
              <a:srgbClr val="167480">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0"/>
            <p:cNvSpPr/>
            <p:nvPr/>
          </p:nvSpPr>
          <p:spPr>
            <a:xfrm>
              <a:off x="2237799" y="3185597"/>
              <a:ext cx="59939" cy="39384"/>
            </a:xfrm>
            <a:custGeom>
              <a:avLst/>
              <a:gdLst/>
              <a:ahLst/>
              <a:cxnLst/>
              <a:rect l="l" t="t" r="r" b="b"/>
              <a:pathLst>
                <a:path w="1633" h="1073" extrusionOk="0">
                  <a:moveTo>
                    <a:pt x="561" y="1"/>
                  </a:moveTo>
                  <a:cubicBezTo>
                    <a:pt x="398" y="1"/>
                    <a:pt x="241" y="28"/>
                    <a:pt x="116" y="88"/>
                  </a:cubicBezTo>
                  <a:cubicBezTo>
                    <a:pt x="1" y="450"/>
                    <a:pt x="127" y="713"/>
                    <a:pt x="408" y="982"/>
                  </a:cubicBezTo>
                  <a:cubicBezTo>
                    <a:pt x="461" y="1041"/>
                    <a:pt x="607" y="1072"/>
                    <a:pt x="778" y="1072"/>
                  </a:cubicBezTo>
                  <a:cubicBezTo>
                    <a:pt x="1110" y="1072"/>
                    <a:pt x="1539" y="952"/>
                    <a:pt x="1577" y="671"/>
                  </a:cubicBezTo>
                  <a:cubicBezTo>
                    <a:pt x="1633" y="263"/>
                    <a:pt x="1064" y="1"/>
                    <a:pt x="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0"/>
            <p:cNvSpPr/>
            <p:nvPr/>
          </p:nvSpPr>
          <p:spPr>
            <a:xfrm>
              <a:off x="2038164" y="3273541"/>
              <a:ext cx="111216" cy="77374"/>
            </a:xfrm>
            <a:custGeom>
              <a:avLst/>
              <a:gdLst/>
              <a:ahLst/>
              <a:cxnLst/>
              <a:rect l="l" t="t" r="r" b="b"/>
              <a:pathLst>
                <a:path w="3030" h="2108" extrusionOk="0">
                  <a:moveTo>
                    <a:pt x="674" y="1"/>
                  </a:moveTo>
                  <a:cubicBezTo>
                    <a:pt x="391" y="1"/>
                    <a:pt x="176" y="62"/>
                    <a:pt x="105" y="196"/>
                  </a:cubicBezTo>
                  <a:cubicBezTo>
                    <a:pt x="1" y="396"/>
                    <a:pt x="126" y="1400"/>
                    <a:pt x="666" y="1925"/>
                  </a:cubicBezTo>
                  <a:cubicBezTo>
                    <a:pt x="772" y="2042"/>
                    <a:pt x="1069" y="2108"/>
                    <a:pt x="1414" y="2108"/>
                  </a:cubicBezTo>
                  <a:cubicBezTo>
                    <a:pt x="2050" y="2108"/>
                    <a:pt x="2850" y="1885"/>
                    <a:pt x="2922" y="1354"/>
                  </a:cubicBezTo>
                  <a:cubicBezTo>
                    <a:pt x="3029" y="570"/>
                    <a:pt x="1538" y="1"/>
                    <a:pt x="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0"/>
            <p:cNvSpPr/>
            <p:nvPr/>
          </p:nvSpPr>
          <p:spPr>
            <a:xfrm>
              <a:off x="2224475" y="2985704"/>
              <a:ext cx="29401" cy="28813"/>
            </a:xfrm>
            <a:custGeom>
              <a:avLst/>
              <a:gdLst/>
              <a:ahLst/>
              <a:cxnLst/>
              <a:rect l="l" t="t" r="r" b="b"/>
              <a:pathLst>
                <a:path w="801" h="785" extrusionOk="0">
                  <a:moveTo>
                    <a:pt x="363" y="1"/>
                  </a:moveTo>
                  <a:cubicBezTo>
                    <a:pt x="323" y="1"/>
                    <a:pt x="284" y="11"/>
                    <a:pt x="250" y="35"/>
                  </a:cubicBezTo>
                  <a:cubicBezTo>
                    <a:pt x="0" y="210"/>
                    <a:pt x="234" y="688"/>
                    <a:pt x="512" y="784"/>
                  </a:cubicBezTo>
                  <a:cubicBezTo>
                    <a:pt x="705" y="691"/>
                    <a:pt x="771" y="546"/>
                    <a:pt x="786" y="343"/>
                  </a:cubicBezTo>
                  <a:cubicBezTo>
                    <a:pt x="800" y="243"/>
                    <a:pt x="559" y="1"/>
                    <a:pt x="363" y="1"/>
                  </a:cubicBezTo>
                  <a:close/>
                </a:path>
              </a:pathLst>
            </a:custGeom>
            <a:solidFill>
              <a:srgbClr val="DAE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0"/>
            <p:cNvSpPr/>
            <p:nvPr/>
          </p:nvSpPr>
          <p:spPr>
            <a:xfrm>
              <a:off x="1611659" y="2926903"/>
              <a:ext cx="471329" cy="420529"/>
            </a:xfrm>
            <a:custGeom>
              <a:avLst/>
              <a:gdLst/>
              <a:ahLst/>
              <a:cxnLst/>
              <a:rect l="l" t="t" r="r" b="b"/>
              <a:pathLst>
                <a:path w="12841" h="11457" extrusionOk="0">
                  <a:moveTo>
                    <a:pt x="196" y="1"/>
                  </a:moveTo>
                  <a:cubicBezTo>
                    <a:pt x="186" y="482"/>
                    <a:pt x="129" y="1314"/>
                    <a:pt x="1" y="2184"/>
                  </a:cubicBezTo>
                  <a:lnTo>
                    <a:pt x="1" y="2188"/>
                  </a:lnTo>
                  <a:cubicBezTo>
                    <a:pt x="1403" y="7508"/>
                    <a:pt x="2548" y="10261"/>
                    <a:pt x="2548" y="10261"/>
                  </a:cubicBezTo>
                  <a:cubicBezTo>
                    <a:pt x="3894" y="10924"/>
                    <a:pt x="7849" y="11457"/>
                    <a:pt x="10345" y="11457"/>
                  </a:cubicBezTo>
                  <a:cubicBezTo>
                    <a:pt x="11862" y="11457"/>
                    <a:pt x="12841" y="11260"/>
                    <a:pt x="12366" y="10776"/>
                  </a:cubicBezTo>
                  <a:cubicBezTo>
                    <a:pt x="10610" y="8983"/>
                    <a:pt x="8872" y="6866"/>
                    <a:pt x="7291" y="4777"/>
                  </a:cubicBezTo>
                  <a:lnTo>
                    <a:pt x="7291" y="4777"/>
                  </a:lnTo>
                  <a:cubicBezTo>
                    <a:pt x="7506" y="5927"/>
                    <a:pt x="7405" y="6379"/>
                    <a:pt x="7109" y="6379"/>
                  </a:cubicBezTo>
                  <a:cubicBezTo>
                    <a:pt x="6203" y="6379"/>
                    <a:pt x="3471" y="2119"/>
                    <a:pt x="2476" y="700"/>
                  </a:cubicBezTo>
                  <a:lnTo>
                    <a:pt x="2476" y="700"/>
                  </a:lnTo>
                  <a:cubicBezTo>
                    <a:pt x="2509" y="862"/>
                    <a:pt x="3267" y="4502"/>
                    <a:pt x="2479" y="4679"/>
                  </a:cubicBezTo>
                  <a:cubicBezTo>
                    <a:pt x="2455" y="4685"/>
                    <a:pt x="2430" y="4687"/>
                    <a:pt x="2405" y="4687"/>
                  </a:cubicBezTo>
                  <a:cubicBezTo>
                    <a:pt x="1373" y="4687"/>
                    <a:pt x="196" y="1"/>
                    <a:pt x="1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0"/>
            <p:cNvSpPr/>
            <p:nvPr/>
          </p:nvSpPr>
          <p:spPr>
            <a:xfrm>
              <a:off x="1879234" y="3102204"/>
              <a:ext cx="195564" cy="240087"/>
            </a:xfrm>
            <a:custGeom>
              <a:avLst/>
              <a:gdLst/>
              <a:ahLst/>
              <a:cxnLst/>
              <a:rect l="l" t="t" r="r" b="b"/>
              <a:pathLst>
                <a:path w="5328" h="6541" extrusionOk="0">
                  <a:moveTo>
                    <a:pt x="1" y="1"/>
                  </a:moveTo>
                  <a:lnTo>
                    <a:pt x="1" y="1"/>
                  </a:lnTo>
                  <a:cubicBezTo>
                    <a:pt x="150" y="799"/>
                    <a:pt x="143" y="1253"/>
                    <a:pt x="26" y="1458"/>
                  </a:cubicBezTo>
                  <a:cubicBezTo>
                    <a:pt x="910" y="2582"/>
                    <a:pt x="1869" y="3653"/>
                    <a:pt x="2839" y="4688"/>
                  </a:cubicBezTo>
                  <a:cubicBezTo>
                    <a:pt x="3446" y="5336"/>
                    <a:pt x="4078" y="5951"/>
                    <a:pt x="4727" y="6540"/>
                  </a:cubicBezTo>
                  <a:cubicBezTo>
                    <a:pt x="5163" y="6431"/>
                    <a:pt x="5327" y="6256"/>
                    <a:pt x="5076" y="6000"/>
                  </a:cubicBezTo>
                  <a:cubicBezTo>
                    <a:pt x="3320" y="4207"/>
                    <a:pt x="1582" y="2091"/>
                    <a:pt x="1" y="1"/>
                  </a:cubicBezTo>
                  <a:close/>
                </a:path>
              </a:pathLst>
            </a:custGeom>
            <a:solidFill>
              <a:srgbClr val="167480">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0"/>
            <p:cNvSpPr/>
            <p:nvPr/>
          </p:nvSpPr>
          <p:spPr>
            <a:xfrm>
              <a:off x="1866094" y="3187322"/>
              <a:ext cx="145572" cy="159997"/>
            </a:xfrm>
            <a:custGeom>
              <a:avLst/>
              <a:gdLst/>
              <a:ahLst/>
              <a:cxnLst/>
              <a:rect l="l" t="t" r="r" b="b"/>
              <a:pathLst>
                <a:path w="3966" h="4359" extrusionOk="0">
                  <a:moveTo>
                    <a:pt x="0" y="1"/>
                  </a:moveTo>
                  <a:lnTo>
                    <a:pt x="0" y="1"/>
                  </a:lnTo>
                  <a:cubicBezTo>
                    <a:pt x="672" y="1243"/>
                    <a:pt x="1397" y="2459"/>
                    <a:pt x="2251" y="3598"/>
                  </a:cubicBezTo>
                  <a:cubicBezTo>
                    <a:pt x="2446" y="3858"/>
                    <a:pt x="2654" y="4107"/>
                    <a:pt x="2863" y="4351"/>
                  </a:cubicBezTo>
                  <a:cubicBezTo>
                    <a:pt x="3051" y="4356"/>
                    <a:pt x="3234" y="4359"/>
                    <a:pt x="3410" y="4359"/>
                  </a:cubicBezTo>
                  <a:cubicBezTo>
                    <a:pt x="3605" y="4359"/>
                    <a:pt x="3791" y="4355"/>
                    <a:pt x="3965" y="4349"/>
                  </a:cubicBezTo>
                  <a:cubicBezTo>
                    <a:pt x="3242" y="3665"/>
                    <a:pt x="2546" y="2947"/>
                    <a:pt x="1872" y="2198"/>
                  </a:cubicBezTo>
                  <a:cubicBezTo>
                    <a:pt x="1230" y="1481"/>
                    <a:pt x="601" y="750"/>
                    <a:pt x="0" y="1"/>
                  </a:cubicBezTo>
                  <a:close/>
                </a:path>
              </a:pathLst>
            </a:custGeom>
            <a:solidFill>
              <a:srgbClr val="167480">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0"/>
            <p:cNvSpPr/>
            <p:nvPr/>
          </p:nvSpPr>
          <p:spPr>
            <a:xfrm>
              <a:off x="1702502" y="2952559"/>
              <a:ext cx="221258" cy="392009"/>
            </a:xfrm>
            <a:custGeom>
              <a:avLst/>
              <a:gdLst/>
              <a:ahLst/>
              <a:cxnLst/>
              <a:rect l="l" t="t" r="r" b="b"/>
              <a:pathLst>
                <a:path w="6028" h="10680" extrusionOk="0">
                  <a:moveTo>
                    <a:pt x="1" y="1"/>
                  </a:moveTo>
                  <a:cubicBezTo>
                    <a:pt x="17" y="81"/>
                    <a:pt x="211" y="1011"/>
                    <a:pt x="307" y="1954"/>
                  </a:cubicBezTo>
                  <a:cubicBezTo>
                    <a:pt x="842" y="2841"/>
                    <a:pt x="1422" y="3704"/>
                    <a:pt x="1894" y="4518"/>
                  </a:cubicBezTo>
                  <a:cubicBezTo>
                    <a:pt x="2757" y="6003"/>
                    <a:pt x="3627" y="7490"/>
                    <a:pt x="4628" y="8905"/>
                  </a:cubicBezTo>
                  <a:cubicBezTo>
                    <a:pt x="5055" y="9509"/>
                    <a:pt x="5500" y="10096"/>
                    <a:pt x="5956" y="10675"/>
                  </a:cubicBezTo>
                  <a:cubicBezTo>
                    <a:pt x="5980" y="10676"/>
                    <a:pt x="6003" y="10678"/>
                    <a:pt x="6028" y="10679"/>
                  </a:cubicBezTo>
                  <a:cubicBezTo>
                    <a:pt x="3597" y="7345"/>
                    <a:pt x="2121" y="3512"/>
                    <a:pt x="34" y="48"/>
                  </a:cubicBezTo>
                  <a:cubicBezTo>
                    <a:pt x="24" y="33"/>
                    <a:pt x="10" y="15"/>
                    <a:pt x="1" y="1"/>
                  </a:cubicBezTo>
                  <a:close/>
                </a:path>
              </a:pathLst>
            </a:custGeom>
            <a:solidFill>
              <a:srgbClr val="167480">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0"/>
            <p:cNvSpPr/>
            <p:nvPr/>
          </p:nvSpPr>
          <p:spPr>
            <a:xfrm>
              <a:off x="1533259" y="3007176"/>
              <a:ext cx="186902" cy="351524"/>
            </a:xfrm>
            <a:custGeom>
              <a:avLst/>
              <a:gdLst/>
              <a:ahLst/>
              <a:cxnLst/>
              <a:rect l="l" t="t" r="r" b="b"/>
              <a:pathLst>
                <a:path w="5092" h="9577" extrusionOk="0">
                  <a:moveTo>
                    <a:pt x="2137" y="1"/>
                  </a:moveTo>
                  <a:cubicBezTo>
                    <a:pt x="1920" y="1507"/>
                    <a:pt x="1494" y="3120"/>
                    <a:pt x="765" y="3200"/>
                  </a:cubicBezTo>
                  <a:cubicBezTo>
                    <a:pt x="734" y="3204"/>
                    <a:pt x="704" y="3206"/>
                    <a:pt x="674" y="3206"/>
                  </a:cubicBezTo>
                  <a:cubicBezTo>
                    <a:pt x="430" y="3206"/>
                    <a:pt x="205" y="3088"/>
                    <a:pt x="0" y="2900"/>
                  </a:cubicBezTo>
                  <a:lnTo>
                    <a:pt x="0" y="2900"/>
                  </a:lnTo>
                  <a:cubicBezTo>
                    <a:pt x="494" y="5921"/>
                    <a:pt x="1070" y="8413"/>
                    <a:pt x="1070" y="8413"/>
                  </a:cubicBezTo>
                  <a:cubicBezTo>
                    <a:pt x="2447" y="9277"/>
                    <a:pt x="3319" y="9576"/>
                    <a:pt x="3866" y="9576"/>
                  </a:cubicBezTo>
                  <a:cubicBezTo>
                    <a:pt x="5092" y="9576"/>
                    <a:pt x="4684" y="8074"/>
                    <a:pt x="4684" y="8074"/>
                  </a:cubicBezTo>
                  <a:cubicBezTo>
                    <a:pt x="4684" y="8074"/>
                    <a:pt x="3539" y="5321"/>
                    <a:pt x="2137" y="1"/>
                  </a:cubicBezTo>
                  <a:close/>
                </a:path>
              </a:pathLst>
            </a:custGeom>
            <a:solidFill>
              <a:srgbClr val="4C6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0"/>
            <p:cNvSpPr/>
            <p:nvPr/>
          </p:nvSpPr>
          <p:spPr>
            <a:xfrm>
              <a:off x="1533259" y="3007176"/>
              <a:ext cx="203236" cy="411683"/>
            </a:xfrm>
            <a:custGeom>
              <a:avLst/>
              <a:gdLst/>
              <a:ahLst/>
              <a:cxnLst/>
              <a:rect l="l" t="t" r="r" b="b"/>
              <a:pathLst>
                <a:path w="5537" h="11216" extrusionOk="0">
                  <a:moveTo>
                    <a:pt x="4684" y="8074"/>
                  </a:moveTo>
                  <a:cubicBezTo>
                    <a:pt x="4684" y="8074"/>
                    <a:pt x="5536" y="11216"/>
                    <a:pt x="1070" y="8413"/>
                  </a:cubicBezTo>
                  <a:cubicBezTo>
                    <a:pt x="1070" y="8413"/>
                    <a:pt x="494" y="5921"/>
                    <a:pt x="0" y="2900"/>
                  </a:cubicBezTo>
                  <a:cubicBezTo>
                    <a:pt x="230" y="3112"/>
                    <a:pt x="486" y="3233"/>
                    <a:pt x="765" y="3200"/>
                  </a:cubicBezTo>
                  <a:cubicBezTo>
                    <a:pt x="1494" y="3120"/>
                    <a:pt x="1920" y="1507"/>
                    <a:pt x="2137" y="1"/>
                  </a:cubicBezTo>
                  <a:cubicBezTo>
                    <a:pt x="3539" y="5321"/>
                    <a:pt x="4684" y="8074"/>
                    <a:pt x="4684" y="807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0"/>
            <p:cNvSpPr/>
            <p:nvPr/>
          </p:nvSpPr>
          <p:spPr>
            <a:xfrm>
              <a:off x="1580020" y="3109141"/>
              <a:ext cx="105564" cy="249374"/>
            </a:xfrm>
            <a:custGeom>
              <a:avLst/>
              <a:gdLst/>
              <a:ahLst/>
              <a:cxnLst/>
              <a:rect l="l" t="t" r="r" b="b"/>
              <a:pathLst>
                <a:path w="2876" h="6794" extrusionOk="0">
                  <a:moveTo>
                    <a:pt x="52" y="0"/>
                  </a:moveTo>
                  <a:cubicBezTo>
                    <a:pt x="35" y="24"/>
                    <a:pt x="18" y="45"/>
                    <a:pt x="0" y="68"/>
                  </a:cubicBezTo>
                  <a:cubicBezTo>
                    <a:pt x="537" y="2144"/>
                    <a:pt x="1172" y="4220"/>
                    <a:pt x="1858" y="6250"/>
                  </a:cubicBezTo>
                  <a:cubicBezTo>
                    <a:pt x="1910" y="6405"/>
                    <a:pt x="1967" y="6557"/>
                    <a:pt x="2021" y="6710"/>
                  </a:cubicBezTo>
                  <a:cubicBezTo>
                    <a:pt x="2242" y="6768"/>
                    <a:pt x="2429" y="6793"/>
                    <a:pt x="2589" y="6793"/>
                  </a:cubicBezTo>
                  <a:cubicBezTo>
                    <a:pt x="2697" y="6793"/>
                    <a:pt x="2792" y="6782"/>
                    <a:pt x="2876" y="6760"/>
                  </a:cubicBezTo>
                  <a:cubicBezTo>
                    <a:pt x="2634" y="6340"/>
                    <a:pt x="2403" y="5911"/>
                    <a:pt x="2189" y="5473"/>
                  </a:cubicBezTo>
                  <a:cubicBezTo>
                    <a:pt x="1322" y="3699"/>
                    <a:pt x="621" y="1870"/>
                    <a:pt x="52" y="0"/>
                  </a:cubicBezTo>
                  <a:close/>
                </a:path>
              </a:pathLst>
            </a:custGeom>
            <a:solidFill>
              <a:srgbClr val="167480">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0"/>
            <p:cNvSpPr/>
            <p:nvPr/>
          </p:nvSpPr>
          <p:spPr>
            <a:xfrm>
              <a:off x="1596757" y="3007176"/>
              <a:ext cx="113822" cy="332107"/>
            </a:xfrm>
            <a:custGeom>
              <a:avLst/>
              <a:gdLst/>
              <a:ahLst/>
              <a:cxnLst/>
              <a:rect l="l" t="t" r="r" b="b"/>
              <a:pathLst>
                <a:path w="3101" h="9048" extrusionOk="0">
                  <a:moveTo>
                    <a:pt x="407" y="1"/>
                  </a:moveTo>
                  <a:cubicBezTo>
                    <a:pt x="313" y="652"/>
                    <a:pt x="180" y="1325"/>
                    <a:pt x="1" y="1883"/>
                  </a:cubicBezTo>
                  <a:cubicBezTo>
                    <a:pt x="140" y="2288"/>
                    <a:pt x="278" y="2685"/>
                    <a:pt x="401" y="3063"/>
                  </a:cubicBezTo>
                  <a:cubicBezTo>
                    <a:pt x="993" y="4883"/>
                    <a:pt x="1661" y="6699"/>
                    <a:pt x="2582" y="8404"/>
                  </a:cubicBezTo>
                  <a:cubicBezTo>
                    <a:pt x="2699" y="8622"/>
                    <a:pt x="2826" y="8834"/>
                    <a:pt x="2950" y="9047"/>
                  </a:cubicBezTo>
                  <a:cubicBezTo>
                    <a:pt x="3100" y="8615"/>
                    <a:pt x="2954" y="8074"/>
                    <a:pt x="2954" y="8074"/>
                  </a:cubicBezTo>
                  <a:cubicBezTo>
                    <a:pt x="2954" y="8074"/>
                    <a:pt x="1809" y="5321"/>
                    <a:pt x="407" y="1"/>
                  </a:cubicBezTo>
                  <a:close/>
                </a:path>
              </a:pathLst>
            </a:custGeom>
            <a:solidFill>
              <a:srgbClr val="167480">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0"/>
            <p:cNvSpPr/>
            <p:nvPr/>
          </p:nvSpPr>
          <p:spPr>
            <a:xfrm>
              <a:off x="1201781" y="2742462"/>
              <a:ext cx="685392" cy="418547"/>
            </a:xfrm>
            <a:custGeom>
              <a:avLst/>
              <a:gdLst/>
              <a:ahLst/>
              <a:cxnLst/>
              <a:rect l="l" t="t" r="r" b="b"/>
              <a:pathLst>
                <a:path w="18673" h="11403" extrusionOk="0">
                  <a:moveTo>
                    <a:pt x="11860" y="0"/>
                  </a:moveTo>
                  <a:cubicBezTo>
                    <a:pt x="11860" y="0"/>
                    <a:pt x="10040" y="2367"/>
                    <a:pt x="7908" y="5060"/>
                  </a:cubicBezTo>
                  <a:lnTo>
                    <a:pt x="4811" y="2448"/>
                  </a:lnTo>
                  <a:cubicBezTo>
                    <a:pt x="3715" y="3828"/>
                    <a:pt x="2422" y="5318"/>
                    <a:pt x="969" y="6906"/>
                  </a:cubicBezTo>
                  <a:cubicBezTo>
                    <a:pt x="294" y="8355"/>
                    <a:pt x="1" y="9583"/>
                    <a:pt x="885" y="9938"/>
                  </a:cubicBezTo>
                  <a:cubicBezTo>
                    <a:pt x="1005" y="9987"/>
                    <a:pt x="1126" y="10010"/>
                    <a:pt x="1249" y="10010"/>
                  </a:cubicBezTo>
                  <a:cubicBezTo>
                    <a:pt x="3019" y="10010"/>
                    <a:pt x="4995" y="5290"/>
                    <a:pt x="4995" y="5290"/>
                  </a:cubicBezTo>
                  <a:cubicBezTo>
                    <a:pt x="5070" y="7778"/>
                    <a:pt x="5413" y="8578"/>
                    <a:pt x="5822" y="8578"/>
                  </a:cubicBezTo>
                  <a:cubicBezTo>
                    <a:pt x="6417" y="8578"/>
                    <a:pt x="7151" y="6888"/>
                    <a:pt x="7409" y="6232"/>
                  </a:cubicBezTo>
                  <a:cubicBezTo>
                    <a:pt x="7409" y="6232"/>
                    <a:pt x="7986" y="9151"/>
                    <a:pt x="9031" y="10112"/>
                  </a:cubicBezTo>
                  <a:cubicBezTo>
                    <a:pt x="9238" y="10301"/>
                    <a:pt x="9462" y="10417"/>
                    <a:pt x="9707" y="10417"/>
                  </a:cubicBezTo>
                  <a:cubicBezTo>
                    <a:pt x="9736" y="10417"/>
                    <a:pt x="9766" y="10416"/>
                    <a:pt x="9796" y="10412"/>
                  </a:cubicBezTo>
                  <a:cubicBezTo>
                    <a:pt x="10525" y="10330"/>
                    <a:pt x="10953" y="8719"/>
                    <a:pt x="11168" y="7213"/>
                  </a:cubicBezTo>
                  <a:lnTo>
                    <a:pt x="11168" y="7209"/>
                  </a:lnTo>
                  <a:cubicBezTo>
                    <a:pt x="11296" y="6339"/>
                    <a:pt x="11353" y="5507"/>
                    <a:pt x="11363" y="5026"/>
                  </a:cubicBezTo>
                  <a:cubicBezTo>
                    <a:pt x="11363" y="5026"/>
                    <a:pt x="12540" y="9711"/>
                    <a:pt x="13571" y="9711"/>
                  </a:cubicBezTo>
                  <a:cubicBezTo>
                    <a:pt x="13596" y="9711"/>
                    <a:pt x="13621" y="9708"/>
                    <a:pt x="13646" y="9703"/>
                  </a:cubicBezTo>
                  <a:cubicBezTo>
                    <a:pt x="14435" y="9527"/>
                    <a:pt x="13676" y="5886"/>
                    <a:pt x="13643" y="5725"/>
                  </a:cubicBezTo>
                  <a:lnTo>
                    <a:pt x="13643" y="5725"/>
                  </a:lnTo>
                  <a:cubicBezTo>
                    <a:pt x="14637" y="7144"/>
                    <a:pt x="17369" y="11403"/>
                    <a:pt x="18276" y="11403"/>
                  </a:cubicBezTo>
                  <a:cubicBezTo>
                    <a:pt x="18571" y="11403"/>
                    <a:pt x="18673" y="10950"/>
                    <a:pt x="18457" y="9799"/>
                  </a:cubicBezTo>
                  <a:lnTo>
                    <a:pt x="18457" y="9796"/>
                  </a:lnTo>
                  <a:cubicBezTo>
                    <a:pt x="14717" y="4842"/>
                    <a:pt x="11860" y="0"/>
                    <a:pt x="11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0"/>
            <p:cNvSpPr/>
            <p:nvPr/>
          </p:nvSpPr>
          <p:spPr>
            <a:xfrm>
              <a:off x="1214444" y="2841491"/>
              <a:ext cx="189361" cy="293310"/>
            </a:xfrm>
            <a:custGeom>
              <a:avLst/>
              <a:gdLst/>
              <a:ahLst/>
              <a:cxnLst/>
              <a:rect l="l" t="t" r="r" b="b"/>
              <a:pathLst>
                <a:path w="5159" h="7991" extrusionOk="0">
                  <a:moveTo>
                    <a:pt x="4790" y="24"/>
                  </a:moveTo>
                  <a:lnTo>
                    <a:pt x="4763" y="1"/>
                  </a:lnTo>
                  <a:cubicBezTo>
                    <a:pt x="4207" y="768"/>
                    <a:pt x="3705" y="1594"/>
                    <a:pt x="3213" y="2263"/>
                  </a:cubicBezTo>
                  <a:cubicBezTo>
                    <a:pt x="2292" y="3513"/>
                    <a:pt x="1420" y="4816"/>
                    <a:pt x="427" y="6005"/>
                  </a:cubicBezTo>
                  <a:cubicBezTo>
                    <a:pt x="286" y="6172"/>
                    <a:pt x="144" y="6339"/>
                    <a:pt x="0" y="6506"/>
                  </a:cubicBezTo>
                  <a:cubicBezTo>
                    <a:pt x="43" y="6851"/>
                    <a:pt x="209" y="7108"/>
                    <a:pt x="541" y="7242"/>
                  </a:cubicBezTo>
                  <a:cubicBezTo>
                    <a:pt x="2391" y="7990"/>
                    <a:pt x="4651" y="2593"/>
                    <a:pt x="4651" y="2593"/>
                  </a:cubicBezTo>
                  <a:cubicBezTo>
                    <a:pt x="4705" y="4389"/>
                    <a:pt x="4900" y="5301"/>
                    <a:pt x="5158" y="5671"/>
                  </a:cubicBezTo>
                  <a:cubicBezTo>
                    <a:pt x="5060" y="5280"/>
                    <a:pt x="4981" y="4884"/>
                    <a:pt x="4917" y="4480"/>
                  </a:cubicBezTo>
                  <a:cubicBezTo>
                    <a:pt x="4711" y="3162"/>
                    <a:pt x="4514" y="1476"/>
                    <a:pt x="4790" y="24"/>
                  </a:cubicBezTo>
                  <a:close/>
                </a:path>
              </a:pathLst>
            </a:custGeom>
            <a:solidFill>
              <a:srgbClr val="9E99A3">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0"/>
            <p:cNvSpPr/>
            <p:nvPr/>
          </p:nvSpPr>
          <p:spPr>
            <a:xfrm>
              <a:off x="1411694" y="2865423"/>
              <a:ext cx="69079" cy="179047"/>
            </a:xfrm>
            <a:custGeom>
              <a:avLst/>
              <a:gdLst/>
              <a:ahLst/>
              <a:cxnLst/>
              <a:rect l="l" t="t" r="r" b="b"/>
              <a:pathLst>
                <a:path w="1882" h="4878" extrusionOk="0">
                  <a:moveTo>
                    <a:pt x="430" y="4048"/>
                  </a:moveTo>
                  <a:cubicBezTo>
                    <a:pt x="483" y="4328"/>
                    <a:pt x="545" y="4605"/>
                    <a:pt x="615" y="4878"/>
                  </a:cubicBezTo>
                  <a:cubicBezTo>
                    <a:pt x="868" y="4035"/>
                    <a:pt x="1283" y="3229"/>
                    <a:pt x="1727" y="2452"/>
                  </a:cubicBezTo>
                  <a:cubicBezTo>
                    <a:pt x="1760" y="2115"/>
                    <a:pt x="1812" y="1782"/>
                    <a:pt x="1881" y="1452"/>
                  </a:cubicBezTo>
                  <a:lnTo>
                    <a:pt x="161" y="1"/>
                  </a:lnTo>
                  <a:cubicBezTo>
                    <a:pt x="0" y="1369"/>
                    <a:pt x="226" y="2970"/>
                    <a:pt x="430" y="4048"/>
                  </a:cubicBezTo>
                  <a:close/>
                </a:path>
              </a:pathLst>
            </a:custGeom>
            <a:solidFill>
              <a:srgbClr val="9E99A3">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0"/>
            <p:cNvSpPr/>
            <p:nvPr/>
          </p:nvSpPr>
          <p:spPr>
            <a:xfrm>
              <a:off x="1511750" y="2830333"/>
              <a:ext cx="83137" cy="260092"/>
            </a:xfrm>
            <a:custGeom>
              <a:avLst/>
              <a:gdLst/>
              <a:ahLst/>
              <a:cxnLst/>
              <a:rect l="l" t="t" r="r" b="b"/>
              <a:pathLst>
                <a:path w="2265" h="7086" extrusionOk="0">
                  <a:moveTo>
                    <a:pt x="1633" y="1520"/>
                  </a:moveTo>
                  <a:cubicBezTo>
                    <a:pt x="1828" y="1005"/>
                    <a:pt x="2043" y="499"/>
                    <a:pt x="2265" y="0"/>
                  </a:cubicBezTo>
                  <a:cubicBezTo>
                    <a:pt x="1760" y="741"/>
                    <a:pt x="1290" y="1505"/>
                    <a:pt x="853" y="2306"/>
                  </a:cubicBezTo>
                  <a:cubicBezTo>
                    <a:pt x="628" y="2720"/>
                    <a:pt x="376" y="3141"/>
                    <a:pt x="125" y="3570"/>
                  </a:cubicBezTo>
                  <a:cubicBezTo>
                    <a:pt x="0" y="4769"/>
                    <a:pt x="123" y="5997"/>
                    <a:pt x="514" y="7086"/>
                  </a:cubicBezTo>
                  <a:cubicBezTo>
                    <a:pt x="350" y="5211"/>
                    <a:pt x="1108" y="2894"/>
                    <a:pt x="1633" y="1520"/>
                  </a:cubicBezTo>
                  <a:close/>
                </a:path>
              </a:pathLst>
            </a:custGeom>
            <a:solidFill>
              <a:srgbClr val="9E99A3">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0"/>
            <p:cNvSpPr/>
            <p:nvPr/>
          </p:nvSpPr>
          <p:spPr>
            <a:xfrm>
              <a:off x="1198331" y="2936666"/>
              <a:ext cx="374207" cy="430550"/>
            </a:xfrm>
            <a:custGeom>
              <a:avLst/>
              <a:gdLst/>
              <a:ahLst/>
              <a:cxnLst/>
              <a:rect l="l" t="t" r="r" b="b"/>
              <a:pathLst>
                <a:path w="10195" h="11730" extrusionOk="0">
                  <a:moveTo>
                    <a:pt x="5089" y="0"/>
                  </a:moveTo>
                  <a:cubicBezTo>
                    <a:pt x="3018" y="5842"/>
                    <a:pt x="0" y="11046"/>
                    <a:pt x="0" y="11046"/>
                  </a:cubicBezTo>
                  <a:cubicBezTo>
                    <a:pt x="1012" y="11546"/>
                    <a:pt x="2208" y="11730"/>
                    <a:pt x="3418" y="11730"/>
                  </a:cubicBezTo>
                  <a:cubicBezTo>
                    <a:pt x="6753" y="11730"/>
                    <a:pt x="10195" y="10334"/>
                    <a:pt x="10195" y="10334"/>
                  </a:cubicBezTo>
                  <a:cubicBezTo>
                    <a:pt x="10195" y="10334"/>
                    <a:pt x="9619" y="7842"/>
                    <a:pt x="9125" y="4821"/>
                  </a:cubicBezTo>
                  <a:cubicBezTo>
                    <a:pt x="8080" y="3860"/>
                    <a:pt x="7503" y="942"/>
                    <a:pt x="7503" y="942"/>
                  </a:cubicBezTo>
                  <a:cubicBezTo>
                    <a:pt x="7245" y="1598"/>
                    <a:pt x="6511" y="3288"/>
                    <a:pt x="5916" y="3288"/>
                  </a:cubicBezTo>
                  <a:cubicBezTo>
                    <a:pt x="5507" y="3288"/>
                    <a:pt x="5164" y="2488"/>
                    <a:pt x="50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0"/>
            <p:cNvSpPr/>
            <p:nvPr/>
          </p:nvSpPr>
          <p:spPr>
            <a:xfrm>
              <a:off x="1198331" y="2936666"/>
              <a:ext cx="187930" cy="424310"/>
            </a:xfrm>
            <a:custGeom>
              <a:avLst/>
              <a:gdLst/>
              <a:ahLst/>
              <a:cxnLst/>
              <a:rect l="l" t="t" r="r" b="b"/>
              <a:pathLst>
                <a:path w="5120" h="11560" extrusionOk="0">
                  <a:moveTo>
                    <a:pt x="5089" y="0"/>
                  </a:moveTo>
                  <a:cubicBezTo>
                    <a:pt x="3018" y="5842"/>
                    <a:pt x="0" y="11046"/>
                    <a:pt x="0" y="11046"/>
                  </a:cubicBezTo>
                  <a:cubicBezTo>
                    <a:pt x="483" y="11284"/>
                    <a:pt x="1007" y="11450"/>
                    <a:pt x="1555" y="11559"/>
                  </a:cubicBezTo>
                  <a:cubicBezTo>
                    <a:pt x="1755" y="11078"/>
                    <a:pt x="1954" y="10597"/>
                    <a:pt x="2153" y="10122"/>
                  </a:cubicBezTo>
                  <a:cubicBezTo>
                    <a:pt x="3402" y="7132"/>
                    <a:pt x="4657" y="3958"/>
                    <a:pt x="5120" y="675"/>
                  </a:cubicBezTo>
                  <a:cubicBezTo>
                    <a:pt x="5107" y="464"/>
                    <a:pt x="5097" y="243"/>
                    <a:pt x="5089" y="0"/>
                  </a:cubicBezTo>
                  <a:close/>
                </a:path>
              </a:pathLst>
            </a:custGeom>
            <a:solidFill>
              <a:srgbClr val="167480">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0"/>
            <p:cNvSpPr/>
            <p:nvPr/>
          </p:nvSpPr>
          <p:spPr>
            <a:xfrm>
              <a:off x="1304297" y="3206078"/>
              <a:ext cx="60747" cy="161025"/>
            </a:xfrm>
            <a:custGeom>
              <a:avLst/>
              <a:gdLst/>
              <a:ahLst/>
              <a:cxnLst/>
              <a:rect l="l" t="t" r="r" b="b"/>
              <a:pathLst>
                <a:path w="1655" h="4387" extrusionOk="0">
                  <a:moveTo>
                    <a:pt x="1655" y="0"/>
                  </a:moveTo>
                  <a:lnTo>
                    <a:pt x="1655" y="0"/>
                  </a:lnTo>
                  <a:cubicBezTo>
                    <a:pt x="1242" y="1160"/>
                    <a:pt x="807" y="2310"/>
                    <a:pt x="362" y="3454"/>
                  </a:cubicBezTo>
                  <a:cubicBezTo>
                    <a:pt x="243" y="3762"/>
                    <a:pt x="122" y="4068"/>
                    <a:pt x="0" y="4375"/>
                  </a:cubicBezTo>
                  <a:cubicBezTo>
                    <a:pt x="188" y="4384"/>
                    <a:pt x="376" y="4386"/>
                    <a:pt x="566" y="4386"/>
                  </a:cubicBezTo>
                  <a:cubicBezTo>
                    <a:pt x="994" y="2942"/>
                    <a:pt x="1365" y="1481"/>
                    <a:pt x="1655" y="0"/>
                  </a:cubicBezTo>
                  <a:close/>
                </a:path>
              </a:pathLst>
            </a:custGeom>
            <a:solidFill>
              <a:srgbClr val="167480">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0"/>
            <p:cNvSpPr/>
            <p:nvPr/>
          </p:nvSpPr>
          <p:spPr>
            <a:xfrm>
              <a:off x="920773" y="2936666"/>
              <a:ext cx="464355" cy="424603"/>
            </a:xfrm>
            <a:custGeom>
              <a:avLst/>
              <a:gdLst/>
              <a:ahLst/>
              <a:cxnLst/>
              <a:rect l="l" t="t" r="r" b="b"/>
              <a:pathLst>
                <a:path w="12651" h="11568" extrusionOk="0">
                  <a:moveTo>
                    <a:pt x="12651" y="0"/>
                  </a:moveTo>
                  <a:lnTo>
                    <a:pt x="12651" y="0"/>
                  </a:lnTo>
                  <a:cubicBezTo>
                    <a:pt x="12650" y="2"/>
                    <a:pt x="10675" y="4720"/>
                    <a:pt x="8906" y="4720"/>
                  </a:cubicBezTo>
                  <a:cubicBezTo>
                    <a:pt x="8783" y="4720"/>
                    <a:pt x="8662" y="4697"/>
                    <a:pt x="8542" y="4649"/>
                  </a:cubicBezTo>
                  <a:cubicBezTo>
                    <a:pt x="7658" y="4292"/>
                    <a:pt x="7950" y="3065"/>
                    <a:pt x="8626" y="1617"/>
                  </a:cubicBezTo>
                  <a:lnTo>
                    <a:pt x="8626" y="1617"/>
                  </a:lnTo>
                  <a:cubicBezTo>
                    <a:pt x="6332" y="4123"/>
                    <a:pt x="3646" y="6857"/>
                    <a:pt x="699" y="9760"/>
                  </a:cubicBezTo>
                  <a:cubicBezTo>
                    <a:pt x="121" y="10595"/>
                    <a:pt x="0" y="11568"/>
                    <a:pt x="2776" y="11568"/>
                  </a:cubicBezTo>
                  <a:cubicBezTo>
                    <a:pt x="3871" y="11568"/>
                    <a:pt x="5417" y="11417"/>
                    <a:pt x="7562" y="11046"/>
                  </a:cubicBezTo>
                  <a:cubicBezTo>
                    <a:pt x="7562" y="11046"/>
                    <a:pt x="10580" y="5842"/>
                    <a:pt x="126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0"/>
            <p:cNvSpPr/>
            <p:nvPr/>
          </p:nvSpPr>
          <p:spPr>
            <a:xfrm>
              <a:off x="926682" y="2995981"/>
              <a:ext cx="310708" cy="351707"/>
            </a:xfrm>
            <a:custGeom>
              <a:avLst/>
              <a:gdLst/>
              <a:ahLst/>
              <a:cxnLst/>
              <a:rect l="l" t="t" r="r" b="b"/>
              <a:pathLst>
                <a:path w="8465" h="9582" extrusionOk="0">
                  <a:moveTo>
                    <a:pt x="8465" y="1"/>
                  </a:moveTo>
                  <a:lnTo>
                    <a:pt x="8465" y="1"/>
                  </a:lnTo>
                  <a:cubicBezTo>
                    <a:pt x="6171" y="2507"/>
                    <a:pt x="3485" y="5242"/>
                    <a:pt x="538" y="8144"/>
                  </a:cubicBezTo>
                  <a:cubicBezTo>
                    <a:pt x="181" y="8657"/>
                    <a:pt x="1" y="9221"/>
                    <a:pt x="553" y="9581"/>
                  </a:cubicBezTo>
                  <a:cubicBezTo>
                    <a:pt x="3170" y="6662"/>
                    <a:pt x="5696" y="3638"/>
                    <a:pt x="8207" y="592"/>
                  </a:cubicBezTo>
                  <a:cubicBezTo>
                    <a:pt x="8284" y="400"/>
                    <a:pt x="8370" y="203"/>
                    <a:pt x="8465" y="1"/>
                  </a:cubicBezTo>
                  <a:close/>
                </a:path>
              </a:pathLst>
            </a:custGeom>
            <a:solidFill>
              <a:srgbClr val="167480">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0"/>
            <p:cNvSpPr/>
            <p:nvPr/>
          </p:nvSpPr>
          <p:spPr>
            <a:xfrm>
              <a:off x="990438" y="3246196"/>
              <a:ext cx="98957" cy="114630"/>
            </a:xfrm>
            <a:custGeom>
              <a:avLst/>
              <a:gdLst/>
              <a:ahLst/>
              <a:cxnLst/>
              <a:rect l="l" t="t" r="r" b="b"/>
              <a:pathLst>
                <a:path w="2696" h="3123" extrusionOk="0">
                  <a:moveTo>
                    <a:pt x="2696" y="0"/>
                  </a:moveTo>
                  <a:lnTo>
                    <a:pt x="2696" y="0"/>
                  </a:lnTo>
                  <a:cubicBezTo>
                    <a:pt x="1806" y="1042"/>
                    <a:pt x="907" y="2073"/>
                    <a:pt x="1" y="3095"/>
                  </a:cubicBezTo>
                  <a:cubicBezTo>
                    <a:pt x="118" y="3107"/>
                    <a:pt x="245" y="3116"/>
                    <a:pt x="378" y="3123"/>
                  </a:cubicBezTo>
                  <a:cubicBezTo>
                    <a:pt x="1161" y="2093"/>
                    <a:pt x="1929" y="1048"/>
                    <a:pt x="2696" y="0"/>
                  </a:cubicBezTo>
                  <a:close/>
                </a:path>
              </a:pathLst>
            </a:custGeom>
            <a:solidFill>
              <a:srgbClr val="167480">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0"/>
            <p:cNvSpPr/>
            <p:nvPr/>
          </p:nvSpPr>
          <p:spPr>
            <a:xfrm>
              <a:off x="1051000" y="3096442"/>
              <a:ext cx="229847" cy="264019"/>
            </a:xfrm>
            <a:custGeom>
              <a:avLst/>
              <a:gdLst/>
              <a:ahLst/>
              <a:cxnLst/>
              <a:rect l="l" t="t" r="r" b="b"/>
              <a:pathLst>
                <a:path w="6262" h="7193" extrusionOk="0">
                  <a:moveTo>
                    <a:pt x="6262" y="0"/>
                  </a:moveTo>
                  <a:lnTo>
                    <a:pt x="6262" y="0"/>
                  </a:lnTo>
                  <a:cubicBezTo>
                    <a:pt x="5960" y="225"/>
                    <a:pt x="5654" y="361"/>
                    <a:pt x="5354" y="361"/>
                  </a:cubicBezTo>
                  <a:cubicBezTo>
                    <a:pt x="5265" y="361"/>
                    <a:pt x="5177" y="350"/>
                    <a:pt x="5089" y="324"/>
                  </a:cubicBezTo>
                  <a:cubicBezTo>
                    <a:pt x="5054" y="370"/>
                    <a:pt x="5019" y="419"/>
                    <a:pt x="4982" y="466"/>
                  </a:cubicBezTo>
                  <a:cubicBezTo>
                    <a:pt x="3649" y="2194"/>
                    <a:pt x="2374" y="3969"/>
                    <a:pt x="1085" y="5728"/>
                  </a:cubicBezTo>
                  <a:cubicBezTo>
                    <a:pt x="726" y="6219"/>
                    <a:pt x="364" y="6707"/>
                    <a:pt x="1" y="7193"/>
                  </a:cubicBezTo>
                  <a:cubicBezTo>
                    <a:pt x="773" y="7152"/>
                    <a:pt x="1718" y="7052"/>
                    <a:pt x="2868" y="6878"/>
                  </a:cubicBezTo>
                  <a:cubicBezTo>
                    <a:pt x="2929" y="6768"/>
                    <a:pt x="2991" y="6659"/>
                    <a:pt x="3051" y="6549"/>
                  </a:cubicBezTo>
                  <a:cubicBezTo>
                    <a:pt x="3329" y="6030"/>
                    <a:pt x="3604" y="5511"/>
                    <a:pt x="3876" y="4990"/>
                  </a:cubicBezTo>
                  <a:cubicBezTo>
                    <a:pt x="3961" y="4824"/>
                    <a:pt x="4046" y="4660"/>
                    <a:pt x="4130" y="4492"/>
                  </a:cubicBezTo>
                  <a:cubicBezTo>
                    <a:pt x="4866" y="3009"/>
                    <a:pt x="5557" y="1500"/>
                    <a:pt x="6262" y="0"/>
                  </a:cubicBezTo>
                  <a:close/>
                </a:path>
              </a:pathLst>
            </a:custGeom>
            <a:solidFill>
              <a:srgbClr val="167480">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0" name="Google Shape;1790;p60"/>
          <p:cNvGrpSpPr/>
          <p:nvPr/>
        </p:nvGrpSpPr>
        <p:grpSpPr>
          <a:xfrm>
            <a:off x="2182223" y="616511"/>
            <a:ext cx="2211893" cy="1808608"/>
            <a:chOff x="887300" y="766650"/>
            <a:chExt cx="2170224" cy="1834102"/>
          </a:xfrm>
        </p:grpSpPr>
        <p:sp>
          <p:nvSpPr>
            <p:cNvPr id="1791" name="Google Shape;1791;p60"/>
            <p:cNvSpPr/>
            <p:nvPr/>
          </p:nvSpPr>
          <p:spPr>
            <a:xfrm>
              <a:off x="1247125" y="2183050"/>
              <a:ext cx="1615180" cy="417702"/>
            </a:xfrm>
            <a:custGeom>
              <a:avLst/>
              <a:gdLst/>
              <a:ahLst/>
              <a:cxnLst/>
              <a:rect l="l" t="t" r="r" b="b"/>
              <a:pathLst>
                <a:path w="34553" h="7448" extrusionOk="0">
                  <a:moveTo>
                    <a:pt x="22094" y="1"/>
                  </a:moveTo>
                  <a:cubicBezTo>
                    <a:pt x="14112" y="1"/>
                    <a:pt x="4670" y="806"/>
                    <a:pt x="2820" y="1318"/>
                  </a:cubicBezTo>
                  <a:cubicBezTo>
                    <a:pt x="2025" y="1538"/>
                    <a:pt x="1" y="2019"/>
                    <a:pt x="895" y="3288"/>
                  </a:cubicBezTo>
                  <a:cubicBezTo>
                    <a:pt x="1729" y="4468"/>
                    <a:pt x="7690" y="5366"/>
                    <a:pt x="11893" y="5366"/>
                  </a:cubicBezTo>
                  <a:cubicBezTo>
                    <a:pt x="12483" y="5366"/>
                    <a:pt x="13038" y="5348"/>
                    <a:pt x="13539" y="5311"/>
                  </a:cubicBezTo>
                  <a:lnTo>
                    <a:pt x="13539" y="5311"/>
                  </a:lnTo>
                  <a:cubicBezTo>
                    <a:pt x="12329" y="6737"/>
                    <a:pt x="16305" y="7447"/>
                    <a:pt x="20670" y="7447"/>
                  </a:cubicBezTo>
                  <a:cubicBezTo>
                    <a:pt x="25972" y="7447"/>
                    <a:pt x="31848" y="6399"/>
                    <a:pt x="29711" y="4310"/>
                  </a:cubicBezTo>
                  <a:cubicBezTo>
                    <a:pt x="30561" y="4128"/>
                    <a:pt x="34552" y="3297"/>
                    <a:pt x="33736" y="1746"/>
                  </a:cubicBezTo>
                  <a:cubicBezTo>
                    <a:pt x="33047" y="437"/>
                    <a:pt x="27965" y="1"/>
                    <a:pt x="220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0"/>
            <p:cNvSpPr/>
            <p:nvPr/>
          </p:nvSpPr>
          <p:spPr>
            <a:xfrm>
              <a:off x="1890998" y="806532"/>
              <a:ext cx="156228" cy="201595"/>
            </a:xfrm>
            <a:custGeom>
              <a:avLst/>
              <a:gdLst/>
              <a:ahLst/>
              <a:cxnLst/>
              <a:rect l="l" t="t" r="r" b="b"/>
              <a:pathLst>
                <a:path w="3361" h="4337" extrusionOk="0">
                  <a:moveTo>
                    <a:pt x="2466" y="1"/>
                  </a:moveTo>
                  <a:cubicBezTo>
                    <a:pt x="791" y="1549"/>
                    <a:pt x="0" y="4301"/>
                    <a:pt x="1905" y="4336"/>
                  </a:cubicBezTo>
                  <a:cubicBezTo>
                    <a:pt x="1917" y="4336"/>
                    <a:pt x="1929" y="4336"/>
                    <a:pt x="1941" y="4336"/>
                  </a:cubicBezTo>
                  <a:cubicBezTo>
                    <a:pt x="3361" y="4336"/>
                    <a:pt x="574" y="2735"/>
                    <a:pt x="2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0"/>
            <p:cNvSpPr/>
            <p:nvPr/>
          </p:nvSpPr>
          <p:spPr>
            <a:xfrm>
              <a:off x="961626" y="1657856"/>
              <a:ext cx="152649" cy="203500"/>
            </a:xfrm>
            <a:custGeom>
              <a:avLst/>
              <a:gdLst/>
              <a:ahLst/>
              <a:cxnLst/>
              <a:rect l="l" t="t" r="r" b="b"/>
              <a:pathLst>
                <a:path w="3284" h="4378" extrusionOk="0">
                  <a:moveTo>
                    <a:pt x="1159" y="0"/>
                  </a:moveTo>
                  <a:lnTo>
                    <a:pt x="1159" y="0"/>
                  </a:lnTo>
                  <a:cubicBezTo>
                    <a:pt x="76" y="1804"/>
                    <a:pt x="1" y="4377"/>
                    <a:pt x="1436" y="4377"/>
                  </a:cubicBezTo>
                  <a:cubicBezTo>
                    <a:pt x="1557" y="4377"/>
                    <a:pt x="1690" y="4359"/>
                    <a:pt x="1833" y="4320"/>
                  </a:cubicBezTo>
                  <a:cubicBezTo>
                    <a:pt x="3283" y="3925"/>
                    <a:pt x="100" y="3180"/>
                    <a:pt x="1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0"/>
            <p:cNvSpPr/>
            <p:nvPr/>
          </p:nvSpPr>
          <p:spPr>
            <a:xfrm>
              <a:off x="2840126" y="1728974"/>
              <a:ext cx="179934" cy="167988"/>
            </a:xfrm>
            <a:custGeom>
              <a:avLst/>
              <a:gdLst/>
              <a:ahLst/>
              <a:cxnLst/>
              <a:rect l="l" t="t" r="r" b="b"/>
              <a:pathLst>
                <a:path w="3871" h="3614" extrusionOk="0">
                  <a:moveTo>
                    <a:pt x="3871" y="1"/>
                  </a:moveTo>
                  <a:cubicBezTo>
                    <a:pt x="1996" y="685"/>
                    <a:pt x="1" y="2747"/>
                    <a:pt x="1142" y="3520"/>
                  </a:cubicBezTo>
                  <a:cubicBezTo>
                    <a:pt x="1237" y="3584"/>
                    <a:pt x="1313" y="3613"/>
                    <a:pt x="1375" y="3613"/>
                  </a:cubicBezTo>
                  <a:cubicBezTo>
                    <a:pt x="1903" y="3613"/>
                    <a:pt x="1473" y="1465"/>
                    <a:pt x="38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0"/>
            <p:cNvSpPr/>
            <p:nvPr/>
          </p:nvSpPr>
          <p:spPr>
            <a:xfrm>
              <a:off x="2492390" y="1096489"/>
              <a:ext cx="108908" cy="150789"/>
            </a:xfrm>
            <a:custGeom>
              <a:avLst/>
              <a:gdLst/>
              <a:ahLst/>
              <a:cxnLst/>
              <a:rect l="l" t="t" r="r" b="b"/>
              <a:pathLst>
                <a:path w="2343" h="3244" extrusionOk="0">
                  <a:moveTo>
                    <a:pt x="1498" y="1"/>
                  </a:moveTo>
                  <a:lnTo>
                    <a:pt x="1498" y="1"/>
                  </a:lnTo>
                  <a:cubicBezTo>
                    <a:pt x="891" y="1346"/>
                    <a:pt x="1" y="2201"/>
                    <a:pt x="1477" y="3243"/>
                  </a:cubicBezTo>
                  <a:cubicBezTo>
                    <a:pt x="2343" y="2469"/>
                    <a:pt x="1257" y="1622"/>
                    <a:pt x="1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0"/>
            <p:cNvSpPr/>
            <p:nvPr/>
          </p:nvSpPr>
          <p:spPr>
            <a:xfrm>
              <a:off x="2917473" y="1896961"/>
              <a:ext cx="120808" cy="109001"/>
            </a:xfrm>
            <a:custGeom>
              <a:avLst/>
              <a:gdLst/>
              <a:ahLst/>
              <a:cxnLst/>
              <a:rect l="l" t="t" r="r" b="b"/>
              <a:pathLst>
                <a:path w="2599" h="2345" extrusionOk="0">
                  <a:moveTo>
                    <a:pt x="2599" y="0"/>
                  </a:moveTo>
                  <a:cubicBezTo>
                    <a:pt x="1234" y="562"/>
                    <a:pt x="0" y="573"/>
                    <a:pt x="359" y="2344"/>
                  </a:cubicBezTo>
                  <a:cubicBezTo>
                    <a:pt x="372" y="2345"/>
                    <a:pt x="385" y="2345"/>
                    <a:pt x="398" y="2345"/>
                  </a:cubicBezTo>
                  <a:cubicBezTo>
                    <a:pt x="1514" y="2345"/>
                    <a:pt x="1327" y="1003"/>
                    <a:pt x="25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0"/>
            <p:cNvSpPr/>
            <p:nvPr/>
          </p:nvSpPr>
          <p:spPr>
            <a:xfrm>
              <a:off x="1105164" y="1892545"/>
              <a:ext cx="62751" cy="78788"/>
            </a:xfrm>
            <a:custGeom>
              <a:avLst/>
              <a:gdLst/>
              <a:ahLst/>
              <a:cxnLst/>
              <a:rect l="l" t="t" r="r" b="b"/>
              <a:pathLst>
                <a:path w="1350" h="1695" extrusionOk="0">
                  <a:moveTo>
                    <a:pt x="1" y="1"/>
                  </a:moveTo>
                  <a:lnTo>
                    <a:pt x="1" y="1"/>
                  </a:lnTo>
                  <a:cubicBezTo>
                    <a:pt x="181" y="923"/>
                    <a:pt x="32" y="1694"/>
                    <a:pt x="1183" y="1694"/>
                  </a:cubicBezTo>
                  <a:cubicBezTo>
                    <a:pt x="1183" y="1694"/>
                    <a:pt x="1184" y="1694"/>
                    <a:pt x="1185" y="1694"/>
                  </a:cubicBezTo>
                  <a:cubicBezTo>
                    <a:pt x="1350" y="973"/>
                    <a:pt x="472" y="93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0"/>
            <p:cNvSpPr/>
            <p:nvPr/>
          </p:nvSpPr>
          <p:spPr>
            <a:xfrm>
              <a:off x="1879610" y="1318767"/>
              <a:ext cx="1045810" cy="967998"/>
            </a:xfrm>
            <a:custGeom>
              <a:avLst/>
              <a:gdLst/>
              <a:ahLst/>
              <a:cxnLst/>
              <a:rect l="l" t="t" r="r" b="b"/>
              <a:pathLst>
                <a:path w="22499" h="20825" extrusionOk="0">
                  <a:moveTo>
                    <a:pt x="7659" y="0"/>
                  </a:moveTo>
                  <a:cubicBezTo>
                    <a:pt x="6777" y="0"/>
                    <a:pt x="5461" y="1056"/>
                    <a:pt x="3727" y="3711"/>
                  </a:cubicBezTo>
                  <a:cubicBezTo>
                    <a:pt x="3086" y="2679"/>
                    <a:pt x="2089" y="1585"/>
                    <a:pt x="1358" y="1585"/>
                  </a:cubicBezTo>
                  <a:cubicBezTo>
                    <a:pt x="496" y="1585"/>
                    <a:pt x="0" y="3103"/>
                    <a:pt x="882" y="8027"/>
                  </a:cubicBezTo>
                  <a:cubicBezTo>
                    <a:pt x="2509" y="5592"/>
                    <a:pt x="3435" y="4697"/>
                    <a:pt x="3914" y="4697"/>
                  </a:cubicBezTo>
                  <a:cubicBezTo>
                    <a:pt x="5132" y="4697"/>
                    <a:pt x="3454" y="10495"/>
                    <a:pt x="3077" y="11473"/>
                  </a:cubicBezTo>
                  <a:cubicBezTo>
                    <a:pt x="3167" y="11327"/>
                    <a:pt x="4629" y="8998"/>
                    <a:pt x="5682" y="8998"/>
                  </a:cubicBezTo>
                  <a:cubicBezTo>
                    <a:pt x="5854" y="8998"/>
                    <a:pt x="6015" y="9060"/>
                    <a:pt x="6158" y="9205"/>
                  </a:cubicBezTo>
                  <a:cubicBezTo>
                    <a:pt x="6214" y="9264"/>
                    <a:pt x="6263" y="9331"/>
                    <a:pt x="6298" y="9405"/>
                  </a:cubicBezTo>
                  <a:cubicBezTo>
                    <a:pt x="6818" y="9007"/>
                    <a:pt x="7265" y="8718"/>
                    <a:pt x="7519" y="8615"/>
                  </a:cubicBezTo>
                  <a:cubicBezTo>
                    <a:pt x="7628" y="8568"/>
                    <a:pt x="7741" y="8531"/>
                    <a:pt x="7856" y="8504"/>
                  </a:cubicBezTo>
                  <a:cubicBezTo>
                    <a:pt x="7956" y="8480"/>
                    <a:pt x="8046" y="8468"/>
                    <a:pt x="8125" y="8468"/>
                  </a:cubicBezTo>
                  <a:cubicBezTo>
                    <a:pt x="9668" y="8468"/>
                    <a:pt x="7316" y="12839"/>
                    <a:pt x="6779" y="13708"/>
                  </a:cubicBezTo>
                  <a:cubicBezTo>
                    <a:pt x="7867" y="13224"/>
                    <a:pt x="8676" y="13043"/>
                    <a:pt x="9257" y="13043"/>
                  </a:cubicBezTo>
                  <a:cubicBezTo>
                    <a:pt x="10838" y="13043"/>
                    <a:pt x="10720" y="14383"/>
                    <a:pt x="9901" y="14573"/>
                  </a:cubicBezTo>
                  <a:cubicBezTo>
                    <a:pt x="10504" y="14507"/>
                    <a:pt x="11015" y="14477"/>
                    <a:pt x="11442" y="14477"/>
                  </a:cubicBezTo>
                  <a:cubicBezTo>
                    <a:pt x="16764" y="14477"/>
                    <a:pt x="9289" y="19193"/>
                    <a:pt x="6968" y="19193"/>
                  </a:cubicBezTo>
                  <a:cubicBezTo>
                    <a:pt x="6616" y="19193"/>
                    <a:pt x="6382" y="19084"/>
                    <a:pt x="6330" y="18834"/>
                  </a:cubicBezTo>
                  <a:cubicBezTo>
                    <a:pt x="5138" y="19620"/>
                    <a:pt x="3685" y="20336"/>
                    <a:pt x="2081" y="20784"/>
                  </a:cubicBezTo>
                  <a:cubicBezTo>
                    <a:pt x="2479" y="20812"/>
                    <a:pt x="2869" y="20825"/>
                    <a:pt x="3248" y="20825"/>
                  </a:cubicBezTo>
                  <a:cubicBezTo>
                    <a:pt x="6434" y="20825"/>
                    <a:pt x="8876" y="19927"/>
                    <a:pt x="8876" y="19927"/>
                  </a:cubicBezTo>
                  <a:cubicBezTo>
                    <a:pt x="9626" y="20048"/>
                    <a:pt x="10653" y="20156"/>
                    <a:pt x="11838" y="20156"/>
                  </a:cubicBezTo>
                  <a:cubicBezTo>
                    <a:pt x="14813" y="20156"/>
                    <a:pt x="18779" y="19478"/>
                    <a:pt x="21841" y="16638"/>
                  </a:cubicBezTo>
                  <a:cubicBezTo>
                    <a:pt x="22499" y="16029"/>
                    <a:pt x="21745" y="14827"/>
                    <a:pt x="19785" y="14827"/>
                  </a:cubicBezTo>
                  <a:cubicBezTo>
                    <a:pt x="18735" y="14827"/>
                    <a:pt x="17338" y="15172"/>
                    <a:pt x="15626" y="16139"/>
                  </a:cubicBezTo>
                  <a:cubicBezTo>
                    <a:pt x="16681" y="15024"/>
                    <a:pt x="16594" y="13729"/>
                    <a:pt x="15627" y="13729"/>
                  </a:cubicBezTo>
                  <a:cubicBezTo>
                    <a:pt x="15313" y="13729"/>
                    <a:pt x="14906" y="13866"/>
                    <a:pt x="14414" y="14191"/>
                  </a:cubicBezTo>
                  <a:cubicBezTo>
                    <a:pt x="14884" y="13757"/>
                    <a:pt x="15991" y="12751"/>
                    <a:pt x="15310" y="12114"/>
                  </a:cubicBezTo>
                  <a:cubicBezTo>
                    <a:pt x="15137" y="11951"/>
                    <a:pt x="14919" y="11884"/>
                    <a:pt x="14677" y="11884"/>
                  </a:cubicBezTo>
                  <a:cubicBezTo>
                    <a:pt x="14019" y="11884"/>
                    <a:pt x="13187" y="12375"/>
                    <a:pt x="12620" y="12758"/>
                  </a:cubicBezTo>
                  <a:cubicBezTo>
                    <a:pt x="14316" y="11556"/>
                    <a:pt x="17549" y="9389"/>
                    <a:pt x="16932" y="7285"/>
                  </a:cubicBezTo>
                  <a:cubicBezTo>
                    <a:pt x="16681" y="6438"/>
                    <a:pt x="16029" y="6115"/>
                    <a:pt x="15224" y="6115"/>
                  </a:cubicBezTo>
                  <a:cubicBezTo>
                    <a:pt x="13488" y="6115"/>
                    <a:pt x="11044" y="7619"/>
                    <a:pt x="10405" y="8604"/>
                  </a:cubicBezTo>
                  <a:cubicBezTo>
                    <a:pt x="10794" y="7553"/>
                    <a:pt x="11551" y="5979"/>
                    <a:pt x="10480" y="5612"/>
                  </a:cubicBezTo>
                  <a:cubicBezTo>
                    <a:pt x="10410" y="5588"/>
                    <a:pt x="10338" y="5577"/>
                    <a:pt x="10265" y="5577"/>
                  </a:cubicBezTo>
                  <a:cubicBezTo>
                    <a:pt x="9219" y="5577"/>
                    <a:pt x="7828" y="7827"/>
                    <a:pt x="7742" y="7968"/>
                  </a:cubicBezTo>
                  <a:cubicBezTo>
                    <a:pt x="9444" y="3990"/>
                    <a:pt x="9373" y="0"/>
                    <a:pt x="7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0"/>
            <p:cNvSpPr/>
            <p:nvPr/>
          </p:nvSpPr>
          <p:spPr>
            <a:xfrm>
              <a:off x="2022637" y="1788797"/>
              <a:ext cx="24171" cy="63309"/>
            </a:xfrm>
            <a:custGeom>
              <a:avLst/>
              <a:gdLst/>
              <a:ahLst/>
              <a:cxnLst/>
              <a:rect l="l" t="t" r="r" b="b"/>
              <a:pathLst>
                <a:path w="520" h="1362" extrusionOk="0">
                  <a:moveTo>
                    <a:pt x="431" y="0"/>
                  </a:moveTo>
                  <a:cubicBezTo>
                    <a:pt x="253" y="630"/>
                    <a:pt x="89" y="1130"/>
                    <a:pt x="1" y="1361"/>
                  </a:cubicBezTo>
                  <a:cubicBezTo>
                    <a:pt x="32" y="1311"/>
                    <a:pt x="231" y="995"/>
                    <a:pt x="519" y="604"/>
                  </a:cubicBezTo>
                  <a:cubicBezTo>
                    <a:pt x="479" y="404"/>
                    <a:pt x="449" y="202"/>
                    <a:pt x="431" y="0"/>
                  </a:cubicBezTo>
                  <a:close/>
                </a:path>
              </a:pathLst>
            </a:custGeom>
            <a:solidFill>
              <a:srgbClr val="7C5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0"/>
            <p:cNvSpPr/>
            <p:nvPr/>
          </p:nvSpPr>
          <p:spPr>
            <a:xfrm>
              <a:off x="1898714" y="1409594"/>
              <a:ext cx="134613" cy="122574"/>
            </a:xfrm>
            <a:custGeom>
              <a:avLst/>
              <a:gdLst/>
              <a:ahLst/>
              <a:cxnLst/>
              <a:rect l="l" t="t" r="r" b="b"/>
              <a:pathLst>
                <a:path w="2896" h="2637" extrusionOk="0">
                  <a:moveTo>
                    <a:pt x="38" y="1223"/>
                  </a:moveTo>
                  <a:cubicBezTo>
                    <a:pt x="9" y="1565"/>
                    <a:pt x="1" y="1966"/>
                    <a:pt x="23" y="2441"/>
                  </a:cubicBezTo>
                  <a:cubicBezTo>
                    <a:pt x="150" y="2323"/>
                    <a:pt x="293" y="2223"/>
                    <a:pt x="446" y="2141"/>
                  </a:cubicBezTo>
                  <a:cubicBezTo>
                    <a:pt x="1142" y="1772"/>
                    <a:pt x="2135" y="2105"/>
                    <a:pt x="2693" y="2636"/>
                  </a:cubicBezTo>
                  <a:cubicBezTo>
                    <a:pt x="2755" y="2504"/>
                    <a:pt x="2826" y="2375"/>
                    <a:pt x="2896" y="2249"/>
                  </a:cubicBezTo>
                  <a:cubicBezTo>
                    <a:pt x="2813" y="1692"/>
                    <a:pt x="2654" y="1108"/>
                    <a:pt x="2275" y="747"/>
                  </a:cubicBezTo>
                  <a:cubicBezTo>
                    <a:pt x="1487" y="1"/>
                    <a:pt x="618" y="495"/>
                    <a:pt x="38" y="1223"/>
                  </a:cubicBezTo>
                  <a:close/>
                </a:path>
              </a:pathLst>
            </a:custGeom>
            <a:solidFill>
              <a:srgbClr val="5C463F">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0"/>
            <p:cNvSpPr/>
            <p:nvPr/>
          </p:nvSpPr>
          <p:spPr>
            <a:xfrm>
              <a:off x="2119600" y="1333688"/>
              <a:ext cx="165059" cy="173287"/>
            </a:xfrm>
            <a:custGeom>
              <a:avLst/>
              <a:gdLst/>
              <a:ahLst/>
              <a:cxnLst/>
              <a:rect l="l" t="t" r="r" b="b"/>
              <a:pathLst>
                <a:path w="3551" h="3728" extrusionOk="0">
                  <a:moveTo>
                    <a:pt x="1078" y="1127"/>
                  </a:moveTo>
                  <a:cubicBezTo>
                    <a:pt x="695" y="1398"/>
                    <a:pt x="335" y="1700"/>
                    <a:pt x="0" y="2027"/>
                  </a:cubicBezTo>
                  <a:cubicBezTo>
                    <a:pt x="236" y="1900"/>
                    <a:pt x="484" y="1794"/>
                    <a:pt x="741" y="1712"/>
                  </a:cubicBezTo>
                  <a:cubicBezTo>
                    <a:pt x="2027" y="1307"/>
                    <a:pt x="2767" y="2676"/>
                    <a:pt x="2977" y="3701"/>
                  </a:cubicBezTo>
                  <a:cubicBezTo>
                    <a:pt x="2979" y="3710"/>
                    <a:pt x="2979" y="3720"/>
                    <a:pt x="2980" y="3728"/>
                  </a:cubicBezTo>
                  <a:cubicBezTo>
                    <a:pt x="3071" y="3505"/>
                    <a:pt x="3144" y="3276"/>
                    <a:pt x="3199" y="3042"/>
                  </a:cubicBezTo>
                  <a:cubicBezTo>
                    <a:pt x="3551" y="1495"/>
                    <a:pt x="2660" y="0"/>
                    <a:pt x="1078" y="1127"/>
                  </a:cubicBezTo>
                  <a:close/>
                </a:path>
              </a:pathLst>
            </a:custGeom>
            <a:solidFill>
              <a:srgbClr val="5C463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0"/>
            <p:cNvSpPr/>
            <p:nvPr/>
          </p:nvSpPr>
          <p:spPr>
            <a:xfrm>
              <a:off x="2277733" y="1570190"/>
              <a:ext cx="121505" cy="92128"/>
            </a:xfrm>
            <a:custGeom>
              <a:avLst/>
              <a:gdLst/>
              <a:ahLst/>
              <a:cxnLst/>
              <a:rect l="l" t="t" r="r" b="b"/>
              <a:pathLst>
                <a:path w="2614" h="1982" extrusionOk="0">
                  <a:moveTo>
                    <a:pt x="1916" y="203"/>
                  </a:moveTo>
                  <a:cubicBezTo>
                    <a:pt x="1324" y="1"/>
                    <a:pt x="568" y="714"/>
                    <a:pt x="0" y="1408"/>
                  </a:cubicBezTo>
                  <a:cubicBezTo>
                    <a:pt x="264" y="1280"/>
                    <a:pt x="541" y="1208"/>
                    <a:pt x="833" y="1223"/>
                  </a:cubicBezTo>
                  <a:cubicBezTo>
                    <a:pt x="1464" y="1253"/>
                    <a:pt x="1968" y="1543"/>
                    <a:pt x="2286" y="1982"/>
                  </a:cubicBezTo>
                  <a:cubicBezTo>
                    <a:pt x="2534" y="1195"/>
                    <a:pt x="2614" y="441"/>
                    <a:pt x="1916" y="203"/>
                  </a:cubicBezTo>
                  <a:close/>
                </a:path>
              </a:pathLst>
            </a:custGeom>
            <a:solidFill>
              <a:srgbClr val="5C463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0"/>
            <p:cNvSpPr/>
            <p:nvPr/>
          </p:nvSpPr>
          <p:spPr>
            <a:xfrm>
              <a:off x="2389896" y="1727812"/>
              <a:ext cx="129454" cy="154368"/>
            </a:xfrm>
            <a:custGeom>
              <a:avLst/>
              <a:gdLst/>
              <a:ahLst/>
              <a:cxnLst/>
              <a:rect l="l" t="t" r="r" b="b"/>
              <a:pathLst>
                <a:path w="2785" h="3321" extrusionOk="0">
                  <a:moveTo>
                    <a:pt x="1941" y="96"/>
                  </a:moveTo>
                  <a:cubicBezTo>
                    <a:pt x="1456" y="161"/>
                    <a:pt x="1026" y="527"/>
                    <a:pt x="694" y="857"/>
                  </a:cubicBezTo>
                  <a:cubicBezTo>
                    <a:pt x="450" y="1101"/>
                    <a:pt x="223" y="1355"/>
                    <a:pt x="1" y="1616"/>
                  </a:cubicBezTo>
                  <a:cubicBezTo>
                    <a:pt x="432" y="1517"/>
                    <a:pt x="872" y="1657"/>
                    <a:pt x="1295" y="2204"/>
                  </a:cubicBezTo>
                  <a:cubicBezTo>
                    <a:pt x="1578" y="2571"/>
                    <a:pt x="1724" y="2946"/>
                    <a:pt x="1768" y="3321"/>
                  </a:cubicBezTo>
                  <a:cubicBezTo>
                    <a:pt x="2218" y="2772"/>
                    <a:pt x="2608" y="2123"/>
                    <a:pt x="2712" y="1442"/>
                  </a:cubicBezTo>
                  <a:cubicBezTo>
                    <a:pt x="2784" y="966"/>
                    <a:pt x="2660" y="0"/>
                    <a:pt x="1941" y="96"/>
                  </a:cubicBezTo>
                  <a:close/>
                </a:path>
              </a:pathLst>
            </a:custGeom>
            <a:solidFill>
              <a:srgbClr val="5C463F">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0"/>
            <p:cNvSpPr/>
            <p:nvPr/>
          </p:nvSpPr>
          <p:spPr>
            <a:xfrm>
              <a:off x="2401377" y="1608027"/>
              <a:ext cx="238920" cy="250355"/>
            </a:xfrm>
            <a:custGeom>
              <a:avLst/>
              <a:gdLst/>
              <a:ahLst/>
              <a:cxnLst/>
              <a:rect l="l" t="t" r="r" b="b"/>
              <a:pathLst>
                <a:path w="5140" h="5386" extrusionOk="0">
                  <a:moveTo>
                    <a:pt x="1499" y="1806"/>
                  </a:moveTo>
                  <a:cubicBezTo>
                    <a:pt x="2735" y="1640"/>
                    <a:pt x="3438" y="2797"/>
                    <a:pt x="3377" y="3905"/>
                  </a:cubicBezTo>
                  <a:cubicBezTo>
                    <a:pt x="3349" y="4406"/>
                    <a:pt x="3184" y="4910"/>
                    <a:pt x="2941" y="5386"/>
                  </a:cubicBezTo>
                  <a:cubicBezTo>
                    <a:pt x="3628" y="4707"/>
                    <a:pt x="4182" y="3975"/>
                    <a:pt x="4456" y="3449"/>
                  </a:cubicBezTo>
                  <a:cubicBezTo>
                    <a:pt x="5082" y="2238"/>
                    <a:pt x="5140" y="1"/>
                    <a:pt x="3077" y="625"/>
                  </a:cubicBezTo>
                  <a:cubicBezTo>
                    <a:pt x="1948" y="968"/>
                    <a:pt x="818" y="1677"/>
                    <a:pt x="1" y="2581"/>
                  </a:cubicBezTo>
                  <a:lnTo>
                    <a:pt x="1" y="2582"/>
                  </a:lnTo>
                  <a:cubicBezTo>
                    <a:pt x="446" y="2185"/>
                    <a:pt x="940" y="1879"/>
                    <a:pt x="1499" y="1806"/>
                  </a:cubicBezTo>
                  <a:close/>
                </a:path>
              </a:pathLst>
            </a:custGeom>
            <a:solidFill>
              <a:srgbClr val="5C463F">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0"/>
            <p:cNvSpPr/>
            <p:nvPr/>
          </p:nvSpPr>
          <p:spPr>
            <a:xfrm>
              <a:off x="2633929" y="1613930"/>
              <a:ext cx="35792" cy="60567"/>
            </a:xfrm>
            <a:custGeom>
              <a:avLst/>
              <a:gdLst/>
              <a:ahLst/>
              <a:cxnLst/>
              <a:rect l="l" t="t" r="r" b="b"/>
              <a:pathLst>
                <a:path w="770" h="1303" extrusionOk="0">
                  <a:moveTo>
                    <a:pt x="769" y="1303"/>
                  </a:moveTo>
                  <a:cubicBezTo>
                    <a:pt x="760" y="1179"/>
                    <a:pt x="738" y="1056"/>
                    <a:pt x="704" y="935"/>
                  </a:cubicBezTo>
                  <a:cubicBezTo>
                    <a:pt x="572" y="484"/>
                    <a:pt x="323" y="184"/>
                    <a:pt x="0" y="0"/>
                  </a:cubicBezTo>
                  <a:cubicBezTo>
                    <a:pt x="403" y="326"/>
                    <a:pt x="665" y="787"/>
                    <a:pt x="769" y="1303"/>
                  </a:cubicBezTo>
                  <a:close/>
                </a:path>
              </a:pathLst>
            </a:custGeom>
            <a:solidFill>
              <a:srgbClr val="7B4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0"/>
            <p:cNvSpPr/>
            <p:nvPr/>
          </p:nvSpPr>
          <p:spPr>
            <a:xfrm>
              <a:off x="2265601" y="1656926"/>
              <a:ext cx="86550" cy="85900"/>
            </a:xfrm>
            <a:custGeom>
              <a:avLst/>
              <a:gdLst/>
              <a:ahLst/>
              <a:cxnLst/>
              <a:rect l="l" t="t" r="r" b="b"/>
              <a:pathLst>
                <a:path w="1862" h="1848" extrusionOk="0">
                  <a:moveTo>
                    <a:pt x="604" y="657"/>
                  </a:moveTo>
                  <a:cubicBezTo>
                    <a:pt x="381" y="821"/>
                    <a:pt x="182" y="1014"/>
                    <a:pt x="0" y="1223"/>
                  </a:cubicBezTo>
                  <a:cubicBezTo>
                    <a:pt x="120" y="1255"/>
                    <a:pt x="219" y="1339"/>
                    <a:pt x="268" y="1452"/>
                  </a:cubicBezTo>
                  <a:cubicBezTo>
                    <a:pt x="565" y="1411"/>
                    <a:pt x="886" y="1439"/>
                    <a:pt x="1235" y="1557"/>
                  </a:cubicBezTo>
                  <a:cubicBezTo>
                    <a:pt x="1435" y="1624"/>
                    <a:pt x="1623" y="1722"/>
                    <a:pt x="1792" y="1847"/>
                  </a:cubicBezTo>
                  <a:cubicBezTo>
                    <a:pt x="1801" y="1790"/>
                    <a:pt x="1808" y="1737"/>
                    <a:pt x="1811" y="1689"/>
                  </a:cubicBezTo>
                  <a:cubicBezTo>
                    <a:pt x="1862" y="983"/>
                    <a:pt x="1511" y="1"/>
                    <a:pt x="604" y="657"/>
                  </a:cubicBezTo>
                  <a:close/>
                </a:path>
              </a:pathLst>
            </a:custGeom>
            <a:solidFill>
              <a:srgbClr val="5C463F">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0"/>
            <p:cNvSpPr/>
            <p:nvPr/>
          </p:nvSpPr>
          <p:spPr>
            <a:xfrm>
              <a:off x="2073628" y="1444455"/>
              <a:ext cx="143166" cy="153857"/>
            </a:xfrm>
            <a:custGeom>
              <a:avLst/>
              <a:gdLst/>
              <a:ahLst/>
              <a:cxnLst/>
              <a:rect l="l" t="t" r="r" b="b"/>
              <a:pathLst>
                <a:path w="3080" h="3310" extrusionOk="0">
                  <a:moveTo>
                    <a:pt x="720" y="1081"/>
                  </a:moveTo>
                  <a:cubicBezTo>
                    <a:pt x="431" y="1395"/>
                    <a:pt x="196" y="1744"/>
                    <a:pt x="1" y="2114"/>
                  </a:cubicBezTo>
                  <a:cubicBezTo>
                    <a:pt x="2" y="2121"/>
                    <a:pt x="2" y="2126"/>
                    <a:pt x="3" y="2132"/>
                  </a:cubicBezTo>
                  <a:cubicBezTo>
                    <a:pt x="158" y="2340"/>
                    <a:pt x="201" y="2764"/>
                    <a:pt x="166" y="3309"/>
                  </a:cubicBezTo>
                  <a:cubicBezTo>
                    <a:pt x="723" y="2483"/>
                    <a:pt x="1875" y="1645"/>
                    <a:pt x="2789" y="2492"/>
                  </a:cubicBezTo>
                  <a:cubicBezTo>
                    <a:pt x="2900" y="2595"/>
                    <a:pt x="2997" y="2712"/>
                    <a:pt x="3080" y="2838"/>
                  </a:cubicBezTo>
                  <a:cubicBezTo>
                    <a:pt x="3047" y="2177"/>
                    <a:pt x="3015" y="1297"/>
                    <a:pt x="2638" y="728"/>
                  </a:cubicBezTo>
                  <a:cubicBezTo>
                    <a:pt x="2158" y="1"/>
                    <a:pt x="1077" y="695"/>
                    <a:pt x="720" y="1081"/>
                  </a:cubicBezTo>
                  <a:close/>
                </a:path>
              </a:pathLst>
            </a:custGeom>
            <a:solidFill>
              <a:srgbClr val="5C463F">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0"/>
            <p:cNvSpPr/>
            <p:nvPr/>
          </p:nvSpPr>
          <p:spPr>
            <a:xfrm>
              <a:off x="2668187" y="2047099"/>
              <a:ext cx="156646" cy="170963"/>
            </a:xfrm>
            <a:custGeom>
              <a:avLst/>
              <a:gdLst/>
              <a:ahLst/>
              <a:cxnLst/>
              <a:rect l="l" t="t" r="r" b="b"/>
              <a:pathLst>
                <a:path w="3370" h="3678" extrusionOk="0">
                  <a:moveTo>
                    <a:pt x="0" y="949"/>
                  </a:moveTo>
                  <a:cubicBezTo>
                    <a:pt x="458" y="1777"/>
                    <a:pt x="468" y="2759"/>
                    <a:pt x="207" y="3677"/>
                  </a:cubicBezTo>
                  <a:cubicBezTo>
                    <a:pt x="981" y="3423"/>
                    <a:pt x="1729" y="3099"/>
                    <a:pt x="2444" y="2709"/>
                  </a:cubicBezTo>
                  <a:cubicBezTo>
                    <a:pt x="2927" y="2167"/>
                    <a:pt x="3370" y="1445"/>
                    <a:pt x="2978" y="847"/>
                  </a:cubicBezTo>
                  <a:cubicBezTo>
                    <a:pt x="2424" y="1"/>
                    <a:pt x="988" y="382"/>
                    <a:pt x="0" y="949"/>
                  </a:cubicBezTo>
                  <a:close/>
                </a:path>
              </a:pathLst>
            </a:custGeom>
            <a:solidFill>
              <a:srgbClr val="5C463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0"/>
            <p:cNvSpPr/>
            <p:nvPr/>
          </p:nvSpPr>
          <p:spPr>
            <a:xfrm>
              <a:off x="2704815" y="1973146"/>
              <a:ext cx="229577" cy="150696"/>
            </a:xfrm>
            <a:custGeom>
              <a:avLst/>
              <a:gdLst/>
              <a:ahLst/>
              <a:cxnLst/>
              <a:rect l="l" t="t" r="r" b="b"/>
              <a:pathLst>
                <a:path w="4939" h="3242" extrusionOk="0">
                  <a:moveTo>
                    <a:pt x="1" y="1109"/>
                  </a:moveTo>
                  <a:cubicBezTo>
                    <a:pt x="841" y="898"/>
                    <a:pt x="1721" y="903"/>
                    <a:pt x="2429" y="1230"/>
                  </a:cubicBezTo>
                  <a:cubicBezTo>
                    <a:pt x="3202" y="1585"/>
                    <a:pt x="3396" y="2440"/>
                    <a:pt x="3276" y="3242"/>
                  </a:cubicBezTo>
                  <a:cubicBezTo>
                    <a:pt x="3553" y="3028"/>
                    <a:pt x="3826" y="2805"/>
                    <a:pt x="4090" y="2559"/>
                  </a:cubicBezTo>
                  <a:cubicBezTo>
                    <a:pt x="4939" y="1775"/>
                    <a:pt x="3427" y="1"/>
                    <a:pt x="1" y="1109"/>
                  </a:cubicBezTo>
                  <a:close/>
                </a:path>
              </a:pathLst>
            </a:custGeom>
            <a:solidFill>
              <a:srgbClr val="5C463F">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0"/>
            <p:cNvSpPr/>
            <p:nvPr/>
          </p:nvSpPr>
          <p:spPr>
            <a:xfrm>
              <a:off x="2014038" y="1712380"/>
              <a:ext cx="644898" cy="498478"/>
            </a:xfrm>
            <a:custGeom>
              <a:avLst/>
              <a:gdLst/>
              <a:ahLst/>
              <a:cxnLst/>
              <a:rect l="l" t="t" r="r" b="b"/>
              <a:pathLst>
                <a:path w="13874" h="10724" extrusionOk="0">
                  <a:moveTo>
                    <a:pt x="5234" y="0"/>
                  </a:moveTo>
                  <a:cubicBezTo>
                    <a:pt x="5155" y="0"/>
                    <a:pt x="5066" y="12"/>
                    <a:pt x="4965" y="36"/>
                  </a:cubicBezTo>
                  <a:cubicBezTo>
                    <a:pt x="4850" y="62"/>
                    <a:pt x="4738" y="100"/>
                    <a:pt x="4629" y="147"/>
                  </a:cubicBezTo>
                  <a:cubicBezTo>
                    <a:pt x="4374" y="250"/>
                    <a:pt x="3927" y="538"/>
                    <a:pt x="3407" y="937"/>
                  </a:cubicBezTo>
                  <a:cubicBezTo>
                    <a:pt x="4074" y="2320"/>
                    <a:pt x="693" y="5896"/>
                    <a:pt x="1" y="6665"/>
                  </a:cubicBezTo>
                  <a:cubicBezTo>
                    <a:pt x="702" y="6068"/>
                    <a:pt x="1163" y="5836"/>
                    <a:pt x="1450" y="5836"/>
                  </a:cubicBezTo>
                  <a:cubicBezTo>
                    <a:pt x="2269" y="5836"/>
                    <a:pt x="1667" y="7728"/>
                    <a:pt x="1193" y="8389"/>
                  </a:cubicBezTo>
                  <a:cubicBezTo>
                    <a:pt x="1979" y="7678"/>
                    <a:pt x="4602" y="6229"/>
                    <a:pt x="5945" y="6229"/>
                  </a:cubicBezTo>
                  <a:cubicBezTo>
                    <a:pt x="6300" y="6229"/>
                    <a:pt x="6565" y="6331"/>
                    <a:pt x="6684" y="6573"/>
                  </a:cubicBezTo>
                  <a:cubicBezTo>
                    <a:pt x="6991" y="7189"/>
                    <a:pt x="5671" y="8895"/>
                    <a:pt x="3441" y="10365"/>
                  </a:cubicBezTo>
                  <a:cubicBezTo>
                    <a:pt x="3493" y="10615"/>
                    <a:pt x="3726" y="10724"/>
                    <a:pt x="4079" y="10724"/>
                  </a:cubicBezTo>
                  <a:cubicBezTo>
                    <a:pt x="6400" y="10724"/>
                    <a:pt x="13873" y="6009"/>
                    <a:pt x="8552" y="6009"/>
                  </a:cubicBezTo>
                  <a:cubicBezTo>
                    <a:pt x="8125" y="6009"/>
                    <a:pt x="7614" y="6039"/>
                    <a:pt x="7012" y="6105"/>
                  </a:cubicBezTo>
                  <a:cubicBezTo>
                    <a:pt x="7830" y="5914"/>
                    <a:pt x="7947" y="4574"/>
                    <a:pt x="6366" y="4574"/>
                  </a:cubicBezTo>
                  <a:cubicBezTo>
                    <a:pt x="5785" y="4574"/>
                    <a:pt x="4976" y="4755"/>
                    <a:pt x="3888" y="5239"/>
                  </a:cubicBezTo>
                  <a:cubicBezTo>
                    <a:pt x="4425" y="4370"/>
                    <a:pt x="6777" y="0"/>
                    <a:pt x="5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0"/>
            <p:cNvSpPr/>
            <p:nvPr/>
          </p:nvSpPr>
          <p:spPr>
            <a:xfrm>
              <a:off x="2014038" y="1743523"/>
              <a:ext cx="375532" cy="467335"/>
            </a:xfrm>
            <a:custGeom>
              <a:avLst/>
              <a:gdLst/>
              <a:ahLst/>
              <a:cxnLst/>
              <a:rect l="l" t="t" r="r" b="b"/>
              <a:pathLst>
                <a:path w="8079" h="10054" extrusionOk="0">
                  <a:moveTo>
                    <a:pt x="3770" y="0"/>
                  </a:moveTo>
                  <a:lnTo>
                    <a:pt x="3770" y="0"/>
                  </a:lnTo>
                  <a:cubicBezTo>
                    <a:pt x="3655" y="82"/>
                    <a:pt x="3533" y="172"/>
                    <a:pt x="3407" y="268"/>
                  </a:cubicBezTo>
                  <a:cubicBezTo>
                    <a:pt x="4074" y="1650"/>
                    <a:pt x="693" y="5227"/>
                    <a:pt x="1" y="5995"/>
                  </a:cubicBezTo>
                  <a:cubicBezTo>
                    <a:pt x="702" y="5398"/>
                    <a:pt x="1162" y="5166"/>
                    <a:pt x="1449" y="5166"/>
                  </a:cubicBezTo>
                  <a:cubicBezTo>
                    <a:pt x="2269" y="5166"/>
                    <a:pt x="1667" y="7058"/>
                    <a:pt x="1192" y="7719"/>
                  </a:cubicBezTo>
                  <a:cubicBezTo>
                    <a:pt x="1978" y="7008"/>
                    <a:pt x="4601" y="5559"/>
                    <a:pt x="5945" y="5559"/>
                  </a:cubicBezTo>
                  <a:cubicBezTo>
                    <a:pt x="6300" y="5559"/>
                    <a:pt x="6565" y="5661"/>
                    <a:pt x="6684" y="5903"/>
                  </a:cubicBezTo>
                  <a:cubicBezTo>
                    <a:pt x="6991" y="6519"/>
                    <a:pt x="5671" y="8225"/>
                    <a:pt x="3440" y="9695"/>
                  </a:cubicBezTo>
                  <a:cubicBezTo>
                    <a:pt x="3491" y="9945"/>
                    <a:pt x="3725" y="10053"/>
                    <a:pt x="4076" y="10053"/>
                  </a:cubicBezTo>
                  <a:cubicBezTo>
                    <a:pt x="4246" y="10053"/>
                    <a:pt x="4444" y="10028"/>
                    <a:pt x="4663" y="9981"/>
                  </a:cubicBezTo>
                  <a:cubicBezTo>
                    <a:pt x="5170" y="9574"/>
                    <a:pt x="5640" y="9124"/>
                    <a:pt x="6070" y="8637"/>
                  </a:cubicBezTo>
                  <a:cubicBezTo>
                    <a:pt x="6700" y="7913"/>
                    <a:pt x="8079" y="6073"/>
                    <a:pt x="6658" y="5300"/>
                  </a:cubicBezTo>
                  <a:cubicBezTo>
                    <a:pt x="6407" y="5164"/>
                    <a:pt x="6019" y="5114"/>
                    <a:pt x="5585" y="5114"/>
                  </a:cubicBezTo>
                  <a:cubicBezTo>
                    <a:pt x="4395" y="5114"/>
                    <a:pt x="2859" y="5490"/>
                    <a:pt x="2859" y="5490"/>
                  </a:cubicBezTo>
                  <a:cubicBezTo>
                    <a:pt x="3122" y="4305"/>
                    <a:pt x="4655" y="1228"/>
                    <a:pt x="37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0"/>
            <p:cNvSpPr/>
            <p:nvPr/>
          </p:nvSpPr>
          <p:spPr>
            <a:xfrm>
              <a:off x="1161408" y="1451753"/>
              <a:ext cx="1177588" cy="874801"/>
            </a:xfrm>
            <a:custGeom>
              <a:avLst/>
              <a:gdLst/>
              <a:ahLst/>
              <a:cxnLst/>
              <a:rect l="l" t="t" r="r" b="b"/>
              <a:pathLst>
                <a:path w="25334" h="18820" extrusionOk="0">
                  <a:moveTo>
                    <a:pt x="19531" y="13999"/>
                  </a:moveTo>
                  <a:lnTo>
                    <a:pt x="19531" y="13999"/>
                  </a:lnTo>
                  <a:cubicBezTo>
                    <a:pt x="19467" y="14087"/>
                    <a:pt x="19408" y="14154"/>
                    <a:pt x="19352" y="14190"/>
                  </a:cubicBezTo>
                  <a:cubicBezTo>
                    <a:pt x="19391" y="14133"/>
                    <a:pt x="19450" y="14071"/>
                    <a:pt x="19531" y="13999"/>
                  </a:cubicBezTo>
                  <a:close/>
                  <a:moveTo>
                    <a:pt x="5694" y="1"/>
                  </a:moveTo>
                  <a:cubicBezTo>
                    <a:pt x="5098" y="1"/>
                    <a:pt x="4556" y="276"/>
                    <a:pt x="4122" y="946"/>
                  </a:cubicBezTo>
                  <a:cubicBezTo>
                    <a:pt x="2747" y="3072"/>
                    <a:pt x="6455" y="11215"/>
                    <a:pt x="8385" y="12001"/>
                  </a:cubicBezTo>
                  <a:cubicBezTo>
                    <a:pt x="6909" y="11553"/>
                    <a:pt x="2371" y="8998"/>
                    <a:pt x="896" y="8998"/>
                  </a:cubicBezTo>
                  <a:cubicBezTo>
                    <a:pt x="664" y="8998"/>
                    <a:pt x="508" y="9061"/>
                    <a:pt x="451" y="9204"/>
                  </a:cubicBezTo>
                  <a:cubicBezTo>
                    <a:pt x="0" y="10337"/>
                    <a:pt x="4684" y="15224"/>
                    <a:pt x="6077" y="16250"/>
                  </a:cubicBezTo>
                  <a:cubicBezTo>
                    <a:pt x="5724" y="16060"/>
                    <a:pt x="3992" y="14954"/>
                    <a:pt x="3167" y="14954"/>
                  </a:cubicBezTo>
                  <a:cubicBezTo>
                    <a:pt x="3012" y="14954"/>
                    <a:pt x="2889" y="14993"/>
                    <a:pt x="2813" y="15084"/>
                  </a:cubicBezTo>
                  <a:cubicBezTo>
                    <a:pt x="2229" y="15786"/>
                    <a:pt x="4730" y="17089"/>
                    <a:pt x="5099" y="17273"/>
                  </a:cubicBezTo>
                  <a:cubicBezTo>
                    <a:pt x="6918" y="18183"/>
                    <a:pt x="9171" y="18819"/>
                    <a:pt x="11339" y="18819"/>
                  </a:cubicBezTo>
                  <a:cubicBezTo>
                    <a:pt x="12314" y="18819"/>
                    <a:pt x="13272" y="18690"/>
                    <a:pt x="14165" y="18400"/>
                  </a:cubicBezTo>
                  <a:cubicBezTo>
                    <a:pt x="15334" y="18400"/>
                    <a:pt x="16468" y="18220"/>
                    <a:pt x="17533" y="17923"/>
                  </a:cubicBezTo>
                  <a:cubicBezTo>
                    <a:pt x="19137" y="17475"/>
                    <a:pt x="20590" y="16759"/>
                    <a:pt x="21783" y="15972"/>
                  </a:cubicBezTo>
                  <a:cubicBezTo>
                    <a:pt x="24014" y="14502"/>
                    <a:pt x="25334" y="12797"/>
                    <a:pt x="25027" y="12180"/>
                  </a:cubicBezTo>
                  <a:cubicBezTo>
                    <a:pt x="24908" y="11938"/>
                    <a:pt x="24643" y="11836"/>
                    <a:pt x="24288" y="11836"/>
                  </a:cubicBezTo>
                  <a:cubicBezTo>
                    <a:pt x="22944" y="11836"/>
                    <a:pt x="20321" y="13285"/>
                    <a:pt x="19535" y="13996"/>
                  </a:cubicBezTo>
                  <a:cubicBezTo>
                    <a:pt x="20010" y="13335"/>
                    <a:pt x="20612" y="11443"/>
                    <a:pt x="19792" y="11443"/>
                  </a:cubicBezTo>
                  <a:cubicBezTo>
                    <a:pt x="19505" y="11443"/>
                    <a:pt x="19045" y="11675"/>
                    <a:pt x="18344" y="12272"/>
                  </a:cubicBezTo>
                  <a:cubicBezTo>
                    <a:pt x="19036" y="11503"/>
                    <a:pt x="22417" y="7927"/>
                    <a:pt x="21750" y="6544"/>
                  </a:cubicBezTo>
                  <a:cubicBezTo>
                    <a:pt x="21714" y="6470"/>
                    <a:pt x="21666" y="6404"/>
                    <a:pt x="21610" y="6344"/>
                  </a:cubicBezTo>
                  <a:cubicBezTo>
                    <a:pt x="21468" y="6199"/>
                    <a:pt x="21306" y="6137"/>
                    <a:pt x="21134" y="6137"/>
                  </a:cubicBezTo>
                  <a:cubicBezTo>
                    <a:pt x="20082" y="6137"/>
                    <a:pt x="18619" y="8466"/>
                    <a:pt x="18529" y="8612"/>
                  </a:cubicBezTo>
                  <a:cubicBezTo>
                    <a:pt x="18906" y="7634"/>
                    <a:pt x="20584" y="1836"/>
                    <a:pt x="19366" y="1836"/>
                  </a:cubicBezTo>
                  <a:cubicBezTo>
                    <a:pt x="18887" y="1836"/>
                    <a:pt x="17962" y="2731"/>
                    <a:pt x="16334" y="5166"/>
                  </a:cubicBezTo>
                  <a:cubicBezTo>
                    <a:pt x="15985" y="5689"/>
                    <a:pt x="15603" y="6280"/>
                    <a:pt x="15188" y="6949"/>
                  </a:cubicBezTo>
                  <a:cubicBezTo>
                    <a:pt x="15111" y="5936"/>
                    <a:pt x="13929" y="711"/>
                    <a:pt x="12992" y="711"/>
                  </a:cubicBezTo>
                  <a:cubicBezTo>
                    <a:pt x="12530" y="711"/>
                    <a:pt x="12128" y="1980"/>
                    <a:pt x="11947" y="5646"/>
                  </a:cubicBezTo>
                  <a:cubicBezTo>
                    <a:pt x="11356" y="4454"/>
                    <a:pt x="8089" y="1"/>
                    <a:pt x="5694" y="1"/>
                  </a:cubicBezTo>
                  <a:close/>
                </a:path>
              </a:pathLst>
            </a:custGeom>
            <a:solidFill>
              <a:srgbClr val="CDAA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0"/>
            <p:cNvSpPr/>
            <p:nvPr/>
          </p:nvSpPr>
          <p:spPr>
            <a:xfrm>
              <a:off x="1161408" y="1197867"/>
              <a:ext cx="1177588" cy="1152720"/>
            </a:xfrm>
            <a:custGeom>
              <a:avLst/>
              <a:gdLst/>
              <a:ahLst/>
              <a:cxnLst/>
              <a:rect l="l" t="t" r="r" b="b"/>
              <a:pathLst>
                <a:path w="25334" h="24799" extrusionOk="0">
                  <a:moveTo>
                    <a:pt x="19531" y="19461"/>
                  </a:moveTo>
                  <a:cubicBezTo>
                    <a:pt x="19450" y="19533"/>
                    <a:pt x="19391" y="19595"/>
                    <a:pt x="19352" y="19652"/>
                  </a:cubicBezTo>
                  <a:cubicBezTo>
                    <a:pt x="19408" y="19616"/>
                    <a:pt x="19467" y="19549"/>
                    <a:pt x="19531" y="19461"/>
                  </a:cubicBezTo>
                  <a:close/>
                  <a:moveTo>
                    <a:pt x="21750" y="12006"/>
                  </a:moveTo>
                  <a:cubicBezTo>
                    <a:pt x="22417" y="13389"/>
                    <a:pt x="19036" y="16965"/>
                    <a:pt x="18344" y="17734"/>
                  </a:cubicBezTo>
                  <a:cubicBezTo>
                    <a:pt x="21048" y="15430"/>
                    <a:pt x="20176" y="18566"/>
                    <a:pt x="19535" y="19458"/>
                  </a:cubicBezTo>
                  <a:cubicBezTo>
                    <a:pt x="20528" y="18559"/>
                    <a:pt x="24458" y="16482"/>
                    <a:pt x="25027" y="17642"/>
                  </a:cubicBezTo>
                  <a:cubicBezTo>
                    <a:pt x="25334" y="18259"/>
                    <a:pt x="24014" y="19964"/>
                    <a:pt x="21783" y="21434"/>
                  </a:cubicBezTo>
                  <a:cubicBezTo>
                    <a:pt x="20590" y="22221"/>
                    <a:pt x="19137" y="22937"/>
                    <a:pt x="17533" y="23385"/>
                  </a:cubicBezTo>
                  <a:cubicBezTo>
                    <a:pt x="16468" y="23682"/>
                    <a:pt x="15334" y="23862"/>
                    <a:pt x="14165" y="23862"/>
                  </a:cubicBezTo>
                  <a:cubicBezTo>
                    <a:pt x="11287" y="24799"/>
                    <a:pt x="7736" y="24054"/>
                    <a:pt x="5099" y="22735"/>
                  </a:cubicBezTo>
                  <a:cubicBezTo>
                    <a:pt x="4730" y="22551"/>
                    <a:pt x="2229" y="21248"/>
                    <a:pt x="2813" y="20546"/>
                  </a:cubicBezTo>
                  <a:cubicBezTo>
                    <a:pt x="3293" y="19968"/>
                    <a:pt x="5658" y="21486"/>
                    <a:pt x="6077" y="21712"/>
                  </a:cubicBezTo>
                  <a:cubicBezTo>
                    <a:pt x="4684" y="20686"/>
                    <a:pt x="0" y="15799"/>
                    <a:pt x="451" y="14666"/>
                  </a:cubicBezTo>
                  <a:cubicBezTo>
                    <a:pt x="872" y="13606"/>
                    <a:pt x="6678" y="16945"/>
                    <a:pt x="8385" y="17463"/>
                  </a:cubicBezTo>
                  <a:cubicBezTo>
                    <a:pt x="6455" y="16677"/>
                    <a:pt x="2747" y="8534"/>
                    <a:pt x="4122" y="6408"/>
                  </a:cubicBezTo>
                  <a:cubicBezTo>
                    <a:pt x="6298" y="3045"/>
                    <a:pt x="11209" y="9619"/>
                    <a:pt x="11947" y="11108"/>
                  </a:cubicBezTo>
                  <a:cubicBezTo>
                    <a:pt x="12495" y="1"/>
                    <a:pt x="15073" y="10899"/>
                    <a:pt x="15188" y="12411"/>
                  </a:cubicBezTo>
                  <a:cubicBezTo>
                    <a:pt x="15603" y="11742"/>
                    <a:pt x="15985" y="11151"/>
                    <a:pt x="16334" y="10628"/>
                  </a:cubicBezTo>
                  <a:cubicBezTo>
                    <a:pt x="22103" y="1997"/>
                    <a:pt x="19054" y="12712"/>
                    <a:pt x="18529" y="14074"/>
                  </a:cubicBezTo>
                  <a:cubicBezTo>
                    <a:pt x="18634" y="13904"/>
                    <a:pt x="20597" y="10778"/>
                    <a:pt x="21610" y="11806"/>
                  </a:cubicBezTo>
                  <a:cubicBezTo>
                    <a:pt x="21666" y="11866"/>
                    <a:pt x="21714" y="11932"/>
                    <a:pt x="21750" y="1200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0"/>
            <p:cNvSpPr/>
            <p:nvPr/>
          </p:nvSpPr>
          <p:spPr>
            <a:xfrm>
              <a:off x="1457781" y="1603239"/>
              <a:ext cx="270482" cy="433217"/>
            </a:xfrm>
            <a:custGeom>
              <a:avLst/>
              <a:gdLst/>
              <a:ahLst/>
              <a:cxnLst/>
              <a:rect l="l" t="t" r="r" b="b"/>
              <a:pathLst>
                <a:path w="5819" h="9320" extrusionOk="0">
                  <a:moveTo>
                    <a:pt x="1662" y="0"/>
                  </a:moveTo>
                  <a:cubicBezTo>
                    <a:pt x="0" y="0"/>
                    <a:pt x="62" y="2892"/>
                    <a:pt x="501" y="4267"/>
                  </a:cubicBezTo>
                  <a:cubicBezTo>
                    <a:pt x="1163" y="6340"/>
                    <a:pt x="2471" y="7919"/>
                    <a:pt x="4043" y="9320"/>
                  </a:cubicBezTo>
                  <a:cubicBezTo>
                    <a:pt x="4136" y="9312"/>
                    <a:pt x="4229" y="9307"/>
                    <a:pt x="4322" y="9307"/>
                  </a:cubicBezTo>
                  <a:cubicBezTo>
                    <a:pt x="4359" y="9307"/>
                    <a:pt x="4396" y="9308"/>
                    <a:pt x="4434" y="9309"/>
                  </a:cubicBezTo>
                  <a:cubicBezTo>
                    <a:pt x="3148" y="7480"/>
                    <a:pt x="1432" y="4624"/>
                    <a:pt x="3415" y="3301"/>
                  </a:cubicBezTo>
                  <a:cubicBezTo>
                    <a:pt x="3613" y="3169"/>
                    <a:pt x="3823" y="3110"/>
                    <a:pt x="4039" y="3110"/>
                  </a:cubicBezTo>
                  <a:cubicBezTo>
                    <a:pt x="4613" y="3110"/>
                    <a:pt x="5236" y="3523"/>
                    <a:pt x="5818" y="4077"/>
                  </a:cubicBezTo>
                  <a:cubicBezTo>
                    <a:pt x="5101" y="2387"/>
                    <a:pt x="4105" y="919"/>
                    <a:pt x="2566" y="226"/>
                  </a:cubicBezTo>
                  <a:cubicBezTo>
                    <a:pt x="2219" y="70"/>
                    <a:pt x="1920" y="0"/>
                    <a:pt x="1662" y="0"/>
                  </a:cubicBezTo>
                  <a:close/>
                </a:path>
              </a:pathLst>
            </a:custGeom>
            <a:solidFill>
              <a:srgbClr val="5C463F">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0"/>
            <p:cNvSpPr/>
            <p:nvPr/>
          </p:nvSpPr>
          <p:spPr>
            <a:xfrm>
              <a:off x="1484229" y="1940794"/>
              <a:ext cx="44949" cy="54385"/>
            </a:xfrm>
            <a:custGeom>
              <a:avLst/>
              <a:gdLst/>
              <a:ahLst/>
              <a:cxnLst/>
              <a:rect l="l" t="t" r="r" b="b"/>
              <a:pathLst>
                <a:path w="967" h="1170" extrusionOk="0">
                  <a:moveTo>
                    <a:pt x="72" y="1"/>
                  </a:moveTo>
                  <a:cubicBezTo>
                    <a:pt x="50" y="22"/>
                    <a:pt x="26" y="41"/>
                    <a:pt x="1" y="58"/>
                  </a:cubicBezTo>
                  <a:cubicBezTo>
                    <a:pt x="334" y="528"/>
                    <a:pt x="663" y="912"/>
                    <a:pt x="966" y="1169"/>
                  </a:cubicBezTo>
                  <a:cubicBezTo>
                    <a:pt x="647" y="797"/>
                    <a:pt x="348" y="407"/>
                    <a:pt x="72" y="1"/>
                  </a:cubicBezTo>
                  <a:close/>
                </a:path>
              </a:pathLst>
            </a:custGeom>
            <a:solidFill>
              <a:srgbClr val="324F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0"/>
            <p:cNvSpPr/>
            <p:nvPr/>
          </p:nvSpPr>
          <p:spPr>
            <a:xfrm>
              <a:off x="1350081" y="1473507"/>
              <a:ext cx="209543" cy="340856"/>
            </a:xfrm>
            <a:custGeom>
              <a:avLst/>
              <a:gdLst/>
              <a:ahLst/>
              <a:cxnLst/>
              <a:rect l="l" t="t" r="r" b="b"/>
              <a:pathLst>
                <a:path w="4508" h="7333" extrusionOk="0">
                  <a:moveTo>
                    <a:pt x="1738" y="1"/>
                  </a:moveTo>
                  <a:cubicBezTo>
                    <a:pt x="1257" y="1"/>
                    <a:pt x="827" y="228"/>
                    <a:pt x="564" y="848"/>
                  </a:cubicBezTo>
                  <a:cubicBezTo>
                    <a:pt x="78" y="1999"/>
                    <a:pt x="1" y="3213"/>
                    <a:pt x="372" y="4414"/>
                  </a:cubicBezTo>
                  <a:cubicBezTo>
                    <a:pt x="693" y="5446"/>
                    <a:pt x="1162" y="6403"/>
                    <a:pt x="1682" y="7333"/>
                  </a:cubicBezTo>
                  <a:cubicBezTo>
                    <a:pt x="1576" y="6942"/>
                    <a:pt x="1492" y="6541"/>
                    <a:pt x="1448" y="6125"/>
                  </a:cubicBezTo>
                  <a:cubicBezTo>
                    <a:pt x="1290" y="4595"/>
                    <a:pt x="1493" y="1784"/>
                    <a:pt x="3543" y="1596"/>
                  </a:cubicBezTo>
                  <a:cubicBezTo>
                    <a:pt x="3640" y="1587"/>
                    <a:pt x="3737" y="1583"/>
                    <a:pt x="3834" y="1583"/>
                  </a:cubicBezTo>
                  <a:cubicBezTo>
                    <a:pt x="4060" y="1583"/>
                    <a:pt x="4286" y="1606"/>
                    <a:pt x="4508" y="1652"/>
                  </a:cubicBezTo>
                  <a:cubicBezTo>
                    <a:pt x="4391" y="1512"/>
                    <a:pt x="4268" y="1375"/>
                    <a:pt x="4139" y="1245"/>
                  </a:cubicBezTo>
                  <a:cubicBezTo>
                    <a:pt x="3644" y="747"/>
                    <a:pt x="2609" y="1"/>
                    <a:pt x="1738" y="1"/>
                  </a:cubicBezTo>
                  <a:close/>
                </a:path>
              </a:pathLst>
            </a:custGeom>
            <a:solidFill>
              <a:srgbClr val="5C463F">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0"/>
            <p:cNvSpPr/>
            <p:nvPr/>
          </p:nvSpPr>
          <p:spPr>
            <a:xfrm>
              <a:off x="1365327" y="2002150"/>
              <a:ext cx="127316" cy="163897"/>
            </a:xfrm>
            <a:custGeom>
              <a:avLst/>
              <a:gdLst/>
              <a:ahLst/>
              <a:cxnLst/>
              <a:rect l="l" t="t" r="r" b="b"/>
              <a:pathLst>
                <a:path w="2739" h="3526" extrusionOk="0">
                  <a:moveTo>
                    <a:pt x="712" y="0"/>
                  </a:moveTo>
                  <a:cubicBezTo>
                    <a:pt x="308" y="0"/>
                    <a:pt x="0" y="144"/>
                    <a:pt x="56" y="601"/>
                  </a:cubicBezTo>
                  <a:cubicBezTo>
                    <a:pt x="187" y="1686"/>
                    <a:pt x="1077" y="2762"/>
                    <a:pt x="1803" y="3517"/>
                  </a:cubicBezTo>
                  <a:cubicBezTo>
                    <a:pt x="1806" y="3520"/>
                    <a:pt x="1808" y="3522"/>
                    <a:pt x="1810" y="3526"/>
                  </a:cubicBezTo>
                  <a:cubicBezTo>
                    <a:pt x="1465" y="2607"/>
                    <a:pt x="1425" y="1646"/>
                    <a:pt x="2306" y="940"/>
                  </a:cubicBezTo>
                  <a:cubicBezTo>
                    <a:pt x="2444" y="830"/>
                    <a:pt x="2589" y="730"/>
                    <a:pt x="2738" y="638"/>
                  </a:cubicBezTo>
                  <a:cubicBezTo>
                    <a:pt x="2560" y="534"/>
                    <a:pt x="2375" y="440"/>
                    <a:pt x="2186" y="357"/>
                  </a:cubicBezTo>
                  <a:cubicBezTo>
                    <a:pt x="1932" y="246"/>
                    <a:pt x="1240" y="0"/>
                    <a:pt x="712" y="0"/>
                  </a:cubicBezTo>
                  <a:close/>
                </a:path>
              </a:pathLst>
            </a:custGeom>
            <a:solidFill>
              <a:srgbClr val="5C463F">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0"/>
            <p:cNvSpPr/>
            <p:nvPr/>
          </p:nvSpPr>
          <p:spPr>
            <a:xfrm>
              <a:off x="1264971" y="2146804"/>
              <a:ext cx="256630" cy="155391"/>
            </a:xfrm>
            <a:custGeom>
              <a:avLst/>
              <a:gdLst/>
              <a:ahLst/>
              <a:cxnLst/>
              <a:rect l="l" t="t" r="r" b="b"/>
              <a:pathLst>
                <a:path w="5521" h="3343" extrusionOk="0">
                  <a:moveTo>
                    <a:pt x="938" y="0"/>
                  </a:moveTo>
                  <a:cubicBezTo>
                    <a:pt x="783" y="0"/>
                    <a:pt x="660" y="40"/>
                    <a:pt x="585" y="131"/>
                  </a:cubicBezTo>
                  <a:cubicBezTo>
                    <a:pt x="1" y="833"/>
                    <a:pt x="2502" y="2136"/>
                    <a:pt x="2871" y="2320"/>
                  </a:cubicBezTo>
                  <a:cubicBezTo>
                    <a:pt x="3721" y="2742"/>
                    <a:pt x="4607" y="3085"/>
                    <a:pt x="5520" y="3342"/>
                  </a:cubicBezTo>
                  <a:cubicBezTo>
                    <a:pt x="5420" y="3158"/>
                    <a:pt x="5339" y="2965"/>
                    <a:pt x="5275" y="2765"/>
                  </a:cubicBezTo>
                  <a:cubicBezTo>
                    <a:pt x="4408" y="2229"/>
                    <a:pt x="3596" y="1523"/>
                    <a:pt x="2940" y="776"/>
                  </a:cubicBezTo>
                  <a:cubicBezTo>
                    <a:pt x="2281" y="412"/>
                    <a:pt x="1441" y="0"/>
                    <a:pt x="9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0"/>
            <p:cNvSpPr/>
            <p:nvPr/>
          </p:nvSpPr>
          <p:spPr>
            <a:xfrm>
              <a:off x="1167079" y="1869955"/>
              <a:ext cx="256862" cy="265601"/>
            </a:xfrm>
            <a:custGeom>
              <a:avLst/>
              <a:gdLst/>
              <a:ahLst/>
              <a:cxnLst/>
              <a:rect l="l" t="t" r="r" b="b"/>
              <a:pathLst>
                <a:path w="5526" h="5714" extrusionOk="0">
                  <a:moveTo>
                    <a:pt x="773" y="1"/>
                  </a:moveTo>
                  <a:cubicBezTo>
                    <a:pt x="542" y="1"/>
                    <a:pt x="386" y="64"/>
                    <a:pt x="329" y="207"/>
                  </a:cubicBezTo>
                  <a:cubicBezTo>
                    <a:pt x="0" y="1033"/>
                    <a:pt x="2395" y="3846"/>
                    <a:pt x="4259" y="5713"/>
                  </a:cubicBezTo>
                  <a:cubicBezTo>
                    <a:pt x="3603" y="4759"/>
                    <a:pt x="2743" y="3191"/>
                    <a:pt x="3661" y="2346"/>
                  </a:cubicBezTo>
                  <a:cubicBezTo>
                    <a:pt x="4098" y="1943"/>
                    <a:pt x="4604" y="1778"/>
                    <a:pt x="5139" y="1778"/>
                  </a:cubicBezTo>
                  <a:cubicBezTo>
                    <a:pt x="5266" y="1778"/>
                    <a:pt x="5396" y="1788"/>
                    <a:pt x="5526" y="1806"/>
                  </a:cubicBezTo>
                  <a:cubicBezTo>
                    <a:pt x="3732" y="960"/>
                    <a:pt x="1677" y="1"/>
                    <a:pt x="773" y="1"/>
                  </a:cubicBezTo>
                  <a:close/>
                </a:path>
              </a:pathLst>
            </a:custGeom>
            <a:solidFill>
              <a:srgbClr val="5C463F">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0"/>
            <p:cNvSpPr/>
            <p:nvPr/>
          </p:nvSpPr>
          <p:spPr>
            <a:xfrm>
              <a:off x="1885048" y="1715076"/>
              <a:ext cx="158087" cy="146048"/>
            </a:xfrm>
            <a:custGeom>
              <a:avLst/>
              <a:gdLst/>
              <a:ahLst/>
              <a:cxnLst/>
              <a:rect l="l" t="t" r="r" b="b"/>
              <a:pathLst>
                <a:path w="3401" h="3142" extrusionOk="0">
                  <a:moveTo>
                    <a:pt x="2026" y="0"/>
                  </a:moveTo>
                  <a:cubicBezTo>
                    <a:pt x="1426" y="0"/>
                    <a:pt x="814" y="405"/>
                    <a:pt x="476" y="954"/>
                  </a:cubicBezTo>
                  <a:cubicBezTo>
                    <a:pt x="294" y="1249"/>
                    <a:pt x="135" y="1559"/>
                    <a:pt x="0" y="1878"/>
                  </a:cubicBezTo>
                  <a:cubicBezTo>
                    <a:pt x="266" y="2185"/>
                    <a:pt x="395" y="2643"/>
                    <a:pt x="449" y="3142"/>
                  </a:cubicBezTo>
                  <a:cubicBezTo>
                    <a:pt x="1004" y="2631"/>
                    <a:pt x="1691" y="2345"/>
                    <a:pt x="2350" y="2345"/>
                  </a:cubicBezTo>
                  <a:cubicBezTo>
                    <a:pt x="2615" y="2345"/>
                    <a:pt x="2875" y="2391"/>
                    <a:pt x="3120" y="2487"/>
                  </a:cubicBezTo>
                  <a:cubicBezTo>
                    <a:pt x="3201" y="2235"/>
                    <a:pt x="3298" y="1915"/>
                    <a:pt x="3400" y="1554"/>
                  </a:cubicBezTo>
                  <a:cubicBezTo>
                    <a:pt x="3387" y="1208"/>
                    <a:pt x="3308" y="880"/>
                    <a:pt x="3118" y="611"/>
                  </a:cubicBezTo>
                  <a:cubicBezTo>
                    <a:pt x="2816" y="179"/>
                    <a:pt x="2424" y="0"/>
                    <a:pt x="2026" y="0"/>
                  </a:cubicBezTo>
                  <a:close/>
                </a:path>
              </a:pathLst>
            </a:custGeom>
            <a:solidFill>
              <a:srgbClr val="5C463F">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0"/>
            <p:cNvSpPr/>
            <p:nvPr/>
          </p:nvSpPr>
          <p:spPr>
            <a:xfrm>
              <a:off x="1920747" y="1537048"/>
              <a:ext cx="174216" cy="179748"/>
            </a:xfrm>
            <a:custGeom>
              <a:avLst/>
              <a:gdLst/>
              <a:ahLst/>
              <a:cxnLst/>
              <a:rect l="l" t="t" r="r" b="b"/>
              <a:pathLst>
                <a:path w="3748" h="3867" extrusionOk="0">
                  <a:moveTo>
                    <a:pt x="3030" y="0"/>
                  </a:moveTo>
                  <a:cubicBezTo>
                    <a:pt x="2551" y="0"/>
                    <a:pt x="1626" y="894"/>
                    <a:pt x="0" y="3326"/>
                  </a:cubicBezTo>
                  <a:cubicBezTo>
                    <a:pt x="428" y="3075"/>
                    <a:pt x="922" y="2913"/>
                    <a:pt x="1398" y="2913"/>
                  </a:cubicBezTo>
                  <a:cubicBezTo>
                    <a:pt x="1831" y="2913"/>
                    <a:pt x="2249" y="3047"/>
                    <a:pt x="2586" y="3368"/>
                  </a:cubicBezTo>
                  <a:cubicBezTo>
                    <a:pt x="2747" y="3521"/>
                    <a:pt x="2894" y="3688"/>
                    <a:pt x="3026" y="3866"/>
                  </a:cubicBezTo>
                  <a:cubicBezTo>
                    <a:pt x="3460" y="2012"/>
                    <a:pt x="3747" y="0"/>
                    <a:pt x="3030" y="0"/>
                  </a:cubicBezTo>
                  <a:close/>
                </a:path>
              </a:pathLst>
            </a:custGeom>
            <a:solidFill>
              <a:srgbClr val="5C463F">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0"/>
            <p:cNvSpPr/>
            <p:nvPr/>
          </p:nvSpPr>
          <p:spPr>
            <a:xfrm>
              <a:off x="1719013" y="1484849"/>
              <a:ext cx="145258" cy="339741"/>
            </a:xfrm>
            <a:custGeom>
              <a:avLst/>
              <a:gdLst/>
              <a:ahLst/>
              <a:cxnLst/>
              <a:rect l="l" t="t" r="r" b="b"/>
              <a:pathLst>
                <a:path w="3125" h="7309" extrusionOk="0">
                  <a:moveTo>
                    <a:pt x="997" y="1"/>
                  </a:moveTo>
                  <a:cubicBezTo>
                    <a:pt x="573" y="1"/>
                    <a:pt x="199" y="1069"/>
                    <a:pt x="0" y="4076"/>
                  </a:cubicBezTo>
                  <a:cubicBezTo>
                    <a:pt x="234" y="4423"/>
                    <a:pt x="446" y="4782"/>
                    <a:pt x="636" y="5154"/>
                  </a:cubicBezTo>
                  <a:cubicBezTo>
                    <a:pt x="994" y="5855"/>
                    <a:pt x="1293" y="6577"/>
                    <a:pt x="1564" y="7308"/>
                  </a:cubicBezTo>
                  <a:cubicBezTo>
                    <a:pt x="1762" y="6807"/>
                    <a:pt x="2093" y="6436"/>
                    <a:pt x="2644" y="6436"/>
                  </a:cubicBezTo>
                  <a:cubicBezTo>
                    <a:pt x="2684" y="6436"/>
                    <a:pt x="2726" y="6438"/>
                    <a:pt x="2769" y="6443"/>
                  </a:cubicBezTo>
                  <a:cubicBezTo>
                    <a:pt x="2872" y="6201"/>
                    <a:pt x="2991" y="5967"/>
                    <a:pt x="3124" y="5740"/>
                  </a:cubicBezTo>
                  <a:cubicBezTo>
                    <a:pt x="2849" y="4100"/>
                    <a:pt x="1827" y="1"/>
                    <a:pt x="9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0"/>
            <p:cNvSpPr/>
            <p:nvPr/>
          </p:nvSpPr>
          <p:spPr>
            <a:xfrm>
              <a:off x="2035280" y="1736969"/>
              <a:ext cx="155066" cy="187789"/>
            </a:xfrm>
            <a:custGeom>
              <a:avLst/>
              <a:gdLst/>
              <a:ahLst/>
              <a:cxnLst/>
              <a:rect l="l" t="t" r="r" b="b"/>
              <a:pathLst>
                <a:path w="3336" h="4040" extrusionOk="0">
                  <a:moveTo>
                    <a:pt x="2334" y="1"/>
                  </a:moveTo>
                  <a:cubicBezTo>
                    <a:pt x="1530" y="1"/>
                    <a:pt x="488" y="1358"/>
                    <a:pt x="0" y="2065"/>
                  </a:cubicBezTo>
                  <a:cubicBezTo>
                    <a:pt x="623" y="2356"/>
                    <a:pt x="1133" y="2990"/>
                    <a:pt x="1349" y="4040"/>
                  </a:cubicBezTo>
                  <a:cubicBezTo>
                    <a:pt x="2367" y="2740"/>
                    <a:pt x="3336" y="1208"/>
                    <a:pt x="2950" y="408"/>
                  </a:cubicBezTo>
                  <a:cubicBezTo>
                    <a:pt x="2914" y="334"/>
                    <a:pt x="2866" y="267"/>
                    <a:pt x="2810" y="208"/>
                  </a:cubicBezTo>
                  <a:cubicBezTo>
                    <a:pt x="2668" y="63"/>
                    <a:pt x="2506" y="1"/>
                    <a:pt x="2334" y="1"/>
                  </a:cubicBezTo>
                  <a:close/>
                </a:path>
              </a:pathLst>
            </a:custGeom>
            <a:solidFill>
              <a:srgbClr val="5C463F">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0"/>
            <p:cNvSpPr/>
            <p:nvPr/>
          </p:nvSpPr>
          <p:spPr>
            <a:xfrm>
              <a:off x="2177099" y="2001918"/>
              <a:ext cx="161759" cy="190113"/>
            </a:xfrm>
            <a:custGeom>
              <a:avLst/>
              <a:gdLst/>
              <a:ahLst/>
              <a:cxnLst/>
              <a:rect l="l" t="t" r="r" b="b"/>
              <a:pathLst>
                <a:path w="3480" h="4090" extrusionOk="0">
                  <a:moveTo>
                    <a:pt x="2438" y="1"/>
                  </a:moveTo>
                  <a:cubicBezTo>
                    <a:pt x="1876" y="1"/>
                    <a:pt x="1089" y="255"/>
                    <a:pt x="308" y="601"/>
                  </a:cubicBezTo>
                  <a:cubicBezTo>
                    <a:pt x="932" y="1372"/>
                    <a:pt x="556" y="2713"/>
                    <a:pt x="227" y="3550"/>
                  </a:cubicBezTo>
                  <a:cubicBezTo>
                    <a:pt x="157" y="3730"/>
                    <a:pt x="81" y="3908"/>
                    <a:pt x="1" y="4090"/>
                  </a:cubicBezTo>
                  <a:cubicBezTo>
                    <a:pt x="2190" y="2629"/>
                    <a:pt x="3480" y="954"/>
                    <a:pt x="3176" y="344"/>
                  </a:cubicBezTo>
                  <a:cubicBezTo>
                    <a:pt x="3057" y="102"/>
                    <a:pt x="2792" y="1"/>
                    <a:pt x="2438" y="1"/>
                  </a:cubicBezTo>
                  <a:close/>
                </a:path>
              </a:pathLst>
            </a:custGeom>
            <a:solidFill>
              <a:srgbClr val="5C463F">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0"/>
            <p:cNvSpPr/>
            <p:nvPr/>
          </p:nvSpPr>
          <p:spPr>
            <a:xfrm>
              <a:off x="1781997" y="2063089"/>
              <a:ext cx="56290" cy="383016"/>
            </a:xfrm>
            <a:custGeom>
              <a:avLst/>
              <a:gdLst/>
              <a:ahLst/>
              <a:cxnLst/>
              <a:rect l="l" t="t" r="r" b="b"/>
              <a:pathLst>
                <a:path w="1211" h="8240" extrusionOk="0">
                  <a:moveTo>
                    <a:pt x="571" y="1"/>
                  </a:moveTo>
                  <a:cubicBezTo>
                    <a:pt x="346" y="1820"/>
                    <a:pt x="1" y="5258"/>
                    <a:pt x="258" y="8124"/>
                  </a:cubicBezTo>
                  <a:cubicBezTo>
                    <a:pt x="427" y="8209"/>
                    <a:pt x="572" y="8240"/>
                    <a:pt x="694" y="8240"/>
                  </a:cubicBezTo>
                  <a:cubicBezTo>
                    <a:pt x="1045" y="8240"/>
                    <a:pt x="1210" y="7984"/>
                    <a:pt x="1209" y="7984"/>
                  </a:cubicBezTo>
                  <a:cubicBezTo>
                    <a:pt x="890" y="5328"/>
                    <a:pt x="801" y="237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0"/>
            <p:cNvSpPr/>
            <p:nvPr/>
          </p:nvSpPr>
          <p:spPr>
            <a:xfrm>
              <a:off x="2118438" y="2213041"/>
              <a:ext cx="45088" cy="207730"/>
            </a:xfrm>
            <a:custGeom>
              <a:avLst/>
              <a:gdLst/>
              <a:ahLst/>
              <a:cxnLst/>
              <a:rect l="l" t="t" r="r" b="b"/>
              <a:pathLst>
                <a:path w="970" h="4469" extrusionOk="0">
                  <a:moveTo>
                    <a:pt x="541" y="1"/>
                  </a:moveTo>
                  <a:lnTo>
                    <a:pt x="0" y="305"/>
                  </a:lnTo>
                  <a:cubicBezTo>
                    <a:pt x="85" y="2246"/>
                    <a:pt x="181" y="4341"/>
                    <a:pt x="181" y="4341"/>
                  </a:cubicBezTo>
                  <a:cubicBezTo>
                    <a:pt x="324" y="4437"/>
                    <a:pt x="459" y="4469"/>
                    <a:pt x="576" y="4469"/>
                  </a:cubicBezTo>
                  <a:cubicBezTo>
                    <a:pt x="810" y="4469"/>
                    <a:pt x="969" y="4341"/>
                    <a:pt x="969" y="4341"/>
                  </a:cubicBezTo>
                  <a:cubicBezTo>
                    <a:pt x="969" y="4341"/>
                    <a:pt x="706" y="1561"/>
                    <a:pt x="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0"/>
            <p:cNvSpPr/>
            <p:nvPr/>
          </p:nvSpPr>
          <p:spPr>
            <a:xfrm>
              <a:off x="2362425" y="2138669"/>
              <a:ext cx="38952" cy="243011"/>
            </a:xfrm>
            <a:custGeom>
              <a:avLst/>
              <a:gdLst/>
              <a:ahLst/>
              <a:cxnLst/>
              <a:rect l="l" t="t" r="r" b="b"/>
              <a:pathLst>
                <a:path w="838" h="5228" extrusionOk="0">
                  <a:moveTo>
                    <a:pt x="523" y="0"/>
                  </a:moveTo>
                  <a:lnTo>
                    <a:pt x="182" y="203"/>
                  </a:lnTo>
                  <a:cubicBezTo>
                    <a:pt x="108" y="1825"/>
                    <a:pt x="1" y="3862"/>
                    <a:pt x="2" y="5155"/>
                  </a:cubicBezTo>
                  <a:cubicBezTo>
                    <a:pt x="135" y="5206"/>
                    <a:pt x="247" y="5227"/>
                    <a:pt x="342" y="5227"/>
                  </a:cubicBezTo>
                  <a:cubicBezTo>
                    <a:pt x="768" y="5227"/>
                    <a:pt x="838" y="4807"/>
                    <a:pt x="838" y="4807"/>
                  </a:cubicBezTo>
                  <a:cubicBezTo>
                    <a:pt x="707" y="3200"/>
                    <a:pt x="670" y="1596"/>
                    <a:pt x="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0"/>
            <p:cNvSpPr/>
            <p:nvPr/>
          </p:nvSpPr>
          <p:spPr>
            <a:xfrm>
              <a:off x="2669488" y="2022417"/>
              <a:ext cx="388036" cy="219444"/>
            </a:xfrm>
            <a:custGeom>
              <a:avLst/>
              <a:gdLst/>
              <a:ahLst/>
              <a:cxnLst/>
              <a:rect l="l" t="t" r="r" b="b"/>
              <a:pathLst>
                <a:path w="8348" h="4721" extrusionOk="0">
                  <a:moveTo>
                    <a:pt x="8348" y="1"/>
                  </a:moveTo>
                  <a:cubicBezTo>
                    <a:pt x="7482" y="1046"/>
                    <a:pt x="6486" y="144"/>
                    <a:pt x="5062" y="1150"/>
                  </a:cubicBezTo>
                  <a:cubicBezTo>
                    <a:pt x="5028" y="1286"/>
                    <a:pt x="4955" y="1408"/>
                    <a:pt x="4849" y="1499"/>
                  </a:cubicBezTo>
                  <a:cubicBezTo>
                    <a:pt x="3373" y="2869"/>
                    <a:pt x="1687" y="3738"/>
                    <a:pt x="1" y="4267"/>
                  </a:cubicBezTo>
                  <a:cubicBezTo>
                    <a:pt x="809" y="4572"/>
                    <a:pt x="1656" y="4720"/>
                    <a:pt x="2487" y="4720"/>
                  </a:cubicBezTo>
                  <a:cubicBezTo>
                    <a:pt x="5268" y="4720"/>
                    <a:pt x="7880" y="3058"/>
                    <a:pt x="8348" y="1"/>
                  </a:cubicBezTo>
                  <a:close/>
                </a:path>
              </a:pathLst>
            </a:custGeom>
            <a:solidFill>
              <a:srgbClr val="EC6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0"/>
            <p:cNvSpPr/>
            <p:nvPr/>
          </p:nvSpPr>
          <p:spPr>
            <a:xfrm>
              <a:off x="2669488" y="2022417"/>
              <a:ext cx="388036" cy="259837"/>
            </a:xfrm>
            <a:custGeom>
              <a:avLst/>
              <a:gdLst/>
              <a:ahLst/>
              <a:cxnLst/>
              <a:rect l="l" t="t" r="r" b="b"/>
              <a:pathLst>
                <a:path w="8348" h="5590" extrusionOk="0">
                  <a:moveTo>
                    <a:pt x="5062" y="1150"/>
                  </a:moveTo>
                  <a:cubicBezTo>
                    <a:pt x="6486" y="144"/>
                    <a:pt x="7482" y="1046"/>
                    <a:pt x="8348" y="1"/>
                  </a:cubicBezTo>
                  <a:cubicBezTo>
                    <a:pt x="7741" y="3973"/>
                    <a:pt x="3513" y="5589"/>
                    <a:pt x="1" y="4267"/>
                  </a:cubicBezTo>
                  <a:cubicBezTo>
                    <a:pt x="1687" y="3738"/>
                    <a:pt x="3373" y="2869"/>
                    <a:pt x="4849" y="1499"/>
                  </a:cubicBezTo>
                  <a:cubicBezTo>
                    <a:pt x="4955" y="1408"/>
                    <a:pt x="5028" y="1286"/>
                    <a:pt x="5062" y="115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0"/>
            <p:cNvSpPr/>
            <p:nvPr/>
          </p:nvSpPr>
          <p:spPr>
            <a:xfrm>
              <a:off x="2669488" y="2077591"/>
              <a:ext cx="266577" cy="164176"/>
            </a:xfrm>
            <a:custGeom>
              <a:avLst/>
              <a:gdLst/>
              <a:ahLst/>
              <a:cxnLst/>
              <a:rect l="l" t="t" r="r" b="b"/>
              <a:pathLst>
                <a:path w="5735" h="3532" extrusionOk="0">
                  <a:moveTo>
                    <a:pt x="5047" y="0"/>
                  </a:moveTo>
                  <a:cubicBezTo>
                    <a:pt x="5011" y="121"/>
                    <a:pt x="4942" y="228"/>
                    <a:pt x="4849" y="312"/>
                  </a:cubicBezTo>
                  <a:cubicBezTo>
                    <a:pt x="3373" y="1682"/>
                    <a:pt x="1687" y="2551"/>
                    <a:pt x="1" y="3080"/>
                  </a:cubicBezTo>
                  <a:cubicBezTo>
                    <a:pt x="795" y="3378"/>
                    <a:pt x="1636" y="3531"/>
                    <a:pt x="2483" y="3531"/>
                  </a:cubicBezTo>
                  <a:cubicBezTo>
                    <a:pt x="2510" y="3531"/>
                    <a:pt x="2538" y="3531"/>
                    <a:pt x="2566" y="3531"/>
                  </a:cubicBezTo>
                  <a:cubicBezTo>
                    <a:pt x="3295" y="3356"/>
                    <a:pt x="4006" y="3061"/>
                    <a:pt x="4551" y="2556"/>
                  </a:cubicBezTo>
                  <a:cubicBezTo>
                    <a:pt x="4941" y="2196"/>
                    <a:pt x="5470" y="1726"/>
                    <a:pt x="5591" y="1181"/>
                  </a:cubicBezTo>
                  <a:cubicBezTo>
                    <a:pt x="5734" y="535"/>
                    <a:pt x="5483" y="123"/>
                    <a:pt x="5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0"/>
            <p:cNvSpPr/>
            <p:nvPr/>
          </p:nvSpPr>
          <p:spPr>
            <a:xfrm>
              <a:off x="2466220" y="1275492"/>
              <a:ext cx="358427" cy="793410"/>
            </a:xfrm>
            <a:custGeom>
              <a:avLst/>
              <a:gdLst/>
              <a:ahLst/>
              <a:cxnLst/>
              <a:rect l="l" t="t" r="r" b="b"/>
              <a:pathLst>
                <a:path w="7711" h="17069" extrusionOk="0">
                  <a:moveTo>
                    <a:pt x="2992" y="0"/>
                  </a:moveTo>
                  <a:cubicBezTo>
                    <a:pt x="3097" y="1934"/>
                    <a:pt x="54" y="3495"/>
                    <a:pt x="856" y="7419"/>
                  </a:cubicBezTo>
                  <a:lnTo>
                    <a:pt x="856" y="7423"/>
                  </a:lnTo>
                  <a:cubicBezTo>
                    <a:pt x="1456" y="7192"/>
                    <a:pt x="2064" y="7046"/>
                    <a:pt x="2604" y="7046"/>
                  </a:cubicBezTo>
                  <a:cubicBezTo>
                    <a:pt x="3409" y="7046"/>
                    <a:pt x="4061" y="7370"/>
                    <a:pt x="4312" y="8216"/>
                  </a:cubicBezTo>
                  <a:cubicBezTo>
                    <a:pt x="4929" y="10320"/>
                    <a:pt x="1696" y="12487"/>
                    <a:pt x="0" y="13687"/>
                  </a:cubicBezTo>
                  <a:cubicBezTo>
                    <a:pt x="567" y="13306"/>
                    <a:pt x="1399" y="12815"/>
                    <a:pt x="2056" y="12815"/>
                  </a:cubicBezTo>
                  <a:cubicBezTo>
                    <a:pt x="2299" y="12815"/>
                    <a:pt x="2517" y="12882"/>
                    <a:pt x="2690" y="13045"/>
                  </a:cubicBezTo>
                  <a:cubicBezTo>
                    <a:pt x="3371" y="13682"/>
                    <a:pt x="2264" y="14688"/>
                    <a:pt x="1794" y="15122"/>
                  </a:cubicBezTo>
                  <a:cubicBezTo>
                    <a:pt x="2286" y="14797"/>
                    <a:pt x="2693" y="14660"/>
                    <a:pt x="3008" y="14660"/>
                  </a:cubicBezTo>
                  <a:cubicBezTo>
                    <a:pt x="3974" y="14660"/>
                    <a:pt x="4061" y="15955"/>
                    <a:pt x="3006" y="17069"/>
                  </a:cubicBezTo>
                  <a:cubicBezTo>
                    <a:pt x="3861" y="16586"/>
                    <a:pt x="4642" y="16256"/>
                    <a:pt x="5335" y="16052"/>
                  </a:cubicBezTo>
                  <a:lnTo>
                    <a:pt x="5335" y="16050"/>
                  </a:lnTo>
                  <a:cubicBezTo>
                    <a:pt x="7710" y="14760"/>
                    <a:pt x="6400" y="13315"/>
                    <a:pt x="7657" y="10852"/>
                  </a:cubicBezTo>
                  <a:lnTo>
                    <a:pt x="7657" y="10852"/>
                  </a:lnTo>
                  <a:cubicBezTo>
                    <a:pt x="5703" y="11664"/>
                    <a:pt x="5382" y="13162"/>
                    <a:pt x="4963" y="13162"/>
                  </a:cubicBezTo>
                  <a:cubicBezTo>
                    <a:pt x="4922" y="13162"/>
                    <a:pt x="4880" y="13147"/>
                    <a:pt x="4835" y="13116"/>
                  </a:cubicBezTo>
                  <a:cubicBezTo>
                    <a:pt x="3858" y="12434"/>
                    <a:pt x="6430" y="9186"/>
                    <a:pt x="6056" y="6694"/>
                  </a:cubicBezTo>
                  <a:cubicBezTo>
                    <a:pt x="5674" y="4136"/>
                    <a:pt x="3620" y="2431"/>
                    <a:pt x="29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0"/>
            <p:cNvSpPr/>
            <p:nvPr/>
          </p:nvSpPr>
          <p:spPr>
            <a:xfrm>
              <a:off x="2520605" y="1499398"/>
              <a:ext cx="157762" cy="162689"/>
            </a:xfrm>
            <a:custGeom>
              <a:avLst/>
              <a:gdLst/>
              <a:ahLst/>
              <a:cxnLst/>
              <a:rect l="l" t="t" r="r" b="b"/>
              <a:pathLst>
                <a:path w="3394" h="3500" extrusionOk="0">
                  <a:moveTo>
                    <a:pt x="2449" y="1"/>
                  </a:moveTo>
                  <a:cubicBezTo>
                    <a:pt x="2059" y="1"/>
                    <a:pt x="1619" y="249"/>
                    <a:pt x="1328" y="570"/>
                  </a:cubicBezTo>
                  <a:cubicBezTo>
                    <a:pt x="914" y="1026"/>
                    <a:pt x="323" y="1745"/>
                    <a:pt x="1" y="2493"/>
                  </a:cubicBezTo>
                  <a:cubicBezTo>
                    <a:pt x="497" y="2329"/>
                    <a:pt x="990" y="2229"/>
                    <a:pt x="1435" y="2229"/>
                  </a:cubicBezTo>
                  <a:cubicBezTo>
                    <a:pt x="2240" y="2229"/>
                    <a:pt x="2892" y="2553"/>
                    <a:pt x="3142" y="3399"/>
                  </a:cubicBezTo>
                  <a:cubicBezTo>
                    <a:pt x="3152" y="3432"/>
                    <a:pt x="3158" y="3466"/>
                    <a:pt x="3166" y="3499"/>
                  </a:cubicBezTo>
                  <a:cubicBezTo>
                    <a:pt x="3265" y="3140"/>
                    <a:pt x="3325" y="2795"/>
                    <a:pt x="3338" y="2483"/>
                  </a:cubicBezTo>
                  <a:cubicBezTo>
                    <a:pt x="3365" y="1869"/>
                    <a:pt x="3394" y="1192"/>
                    <a:pt x="3197" y="598"/>
                  </a:cubicBezTo>
                  <a:cubicBezTo>
                    <a:pt x="3055" y="168"/>
                    <a:pt x="2769" y="1"/>
                    <a:pt x="24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0"/>
            <p:cNvSpPr/>
            <p:nvPr/>
          </p:nvSpPr>
          <p:spPr>
            <a:xfrm>
              <a:off x="2549563" y="1905979"/>
              <a:ext cx="130058" cy="162921"/>
            </a:xfrm>
            <a:custGeom>
              <a:avLst/>
              <a:gdLst/>
              <a:ahLst/>
              <a:cxnLst/>
              <a:rect l="l" t="t" r="r" b="b"/>
              <a:pathLst>
                <a:path w="2798" h="3505" extrusionOk="0">
                  <a:moveTo>
                    <a:pt x="1589" y="1"/>
                  </a:moveTo>
                  <a:cubicBezTo>
                    <a:pt x="1410" y="1"/>
                    <a:pt x="1224" y="86"/>
                    <a:pt x="1043" y="284"/>
                  </a:cubicBezTo>
                  <a:cubicBezTo>
                    <a:pt x="963" y="489"/>
                    <a:pt x="824" y="695"/>
                    <a:pt x="665" y="886"/>
                  </a:cubicBezTo>
                  <a:cubicBezTo>
                    <a:pt x="631" y="948"/>
                    <a:pt x="583" y="1002"/>
                    <a:pt x="524" y="1043"/>
                  </a:cubicBezTo>
                  <a:cubicBezTo>
                    <a:pt x="337" y="1249"/>
                    <a:pt x="140" y="1429"/>
                    <a:pt x="1" y="1558"/>
                  </a:cubicBezTo>
                  <a:cubicBezTo>
                    <a:pt x="492" y="1233"/>
                    <a:pt x="900" y="1096"/>
                    <a:pt x="1214" y="1096"/>
                  </a:cubicBezTo>
                  <a:cubicBezTo>
                    <a:pt x="2180" y="1096"/>
                    <a:pt x="2267" y="2390"/>
                    <a:pt x="1213" y="3505"/>
                  </a:cubicBezTo>
                  <a:cubicBezTo>
                    <a:pt x="1583" y="3295"/>
                    <a:pt x="1936" y="3121"/>
                    <a:pt x="2276" y="2967"/>
                  </a:cubicBezTo>
                  <a:cubicBezTo>
                    <a:pt x="2413" y="2694"/>
                    <a:pt x="2523" y="2408"/>
                    <a:pt x="2589" y="2114"/>
                  </a:cubicBezTo>
                  <a:cubicBezTo>
                    <a:pt x="2798" y="1158"/>
                    <a:pt x="2247" y="1"/>
                    <a:pt x="15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0"/>
            <p:cNvSpPr/>
            <p:nvPr/>
          </p:nvSpPr>
          <p:spPr>
            <a:xfrm>
              <a:off x="1990332" y="878533"/>
              <a:ext cx="628257" cy="840171"/>
            </a:xfrm>
            <a:custGeom>
              <a:avLst/>
              <a:gdLst/>
              <a:ahLst/>
              <a:cxnLst/>
              <a:rect l="l" t="t" r="r" b="b"/>
              <a:pathLst>
                <a:path w="13516" h="18075" extrusionOk="0">
                  <a:moveTo>
                    <a:pt x="3626" y="0"/>
                  </a:moveTo>
                  <a:cubicBezTo>
                    <a:pt x="0" y="3851"/>
                    <a:pt x="605" y="6224"/>
                    <a:pt x="919" y="7479"/>
                  </a:cubicBezTo>
                  <a:lnTo>
                    <a:pt x="919" y="7483"/>
                  </a:lnTo>
                  <a:cubicBezTo>
                    <a:pt x="1389" y="8978"/>
                    <a:pt x="1428" y="10697"/>
                    <a:pt x="788" y="12388"/>
                  </a:cubicBezTo>
                  <a:cubicBezTo>
                    <a:pt x="988" y="12642"/>
                    <a:pt x="1175" y="12907"/>
                    <a:pt x="1345" y="13182"/>
                  </a:cubicBezTo>
                  <a:cubicBezTo>
                    <a:pt x="3079" y="10527"/>
                    <a:pt x="4395" y="9472"/>
                    <a:pt x="5276" y="9472"/>
                  </a:cubicBezTo>
                  <a:cubicBezTo>
                    <a:pt x="5934" y="9472"/>
                    <a:pt x="6350" y="10059"/>
                    <a:pt x="6518" y="11007"/>
                  </a:cubicBezTo>
                  <a:cubicBezTo>
                    <a:pt x="6786" y="12529"/>
                    <a:pt x="6410" y="14985"/>
                    <a:pt x="5361" y="17439"/>
                  </a:cubicBezTo>
                  <a:cubicBezTo>
                    <a:pt x="5447" y="17298"/>
                    <a:pt x="6838" y="15048"/>
                    <a:pt x="7884" y="15048"/>
                  </a:cubicBezTo>
                  <a:cubicBezTo>
                    <a:pt x="7957" y="15048"/>
                    <a:pt x="8029" y="15059"/>
                    <a:pt x="8099" y="15083"/>
                  </a:cubicBezTo>
                  <a:cubicBezTo>
                    <a:pt x="9170" y="15450"/>
                    <a:pt x="8413" y="17024"/>
                    <a:pt x="8023" y="18075"/>
                  </a:cubicBezTo>
                  <a:cubicBezTo>
                    <a:pt x="8239" y="17742"/>
                    <a:pt x="8658" y="17354"/>
                    <a:pt x="9188" y="16981"/>
                  </a:cubicBezTo>
                  <a:cubicBezTo>
                    <a:pt x="8863" y="11561"/>
                    <a:pt x="13515" y="10167"/>
                    <a:pt x="9608" y="6116"/>
                  </a:cubicBezTo>
                  <a:lnTo>
                    <a:pt x="9608" y="6116"/>
                  </a:lnTo>
                  <a:cubicBezTo>
                    <a:pt x="10198" y="9672"/>
                    <a:pt x="8614" y="11059"/>
                    <a:pt x="7474" y="11059"/>
                  </a:cubicBezTo>
                  <a:cubicBezTo>
                    <a:pt x="7268" y="11059"/>
                    <a:pt x="7077" y="11014"/>
                    <a:pt x="6916" y="10928"/>
                  </a:cubicBezTo>
                  <a:cubicBezTo>
                    <a:pt x="7458" y="8714"/>
                    <a:pt x="6776" y="7355"/>
                    <a:pt x="5223" y="5866"/>
                  </a:cubicBezTo>
                  <a:cubicBezTo>
                    <a:pt x="3345" y="4055"/>
                    <a:pt x="2199" y="2143"/>
                    <a:pt x="36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0"/>
            <p:cNvSpPr/>
            <p:nvPr/>
          </p:nvSpPr>
          <p:spPr>
            <a:xfrm>
              <a:off x="2034676" y="1213950"/>
              <a:ext cx="219072" cy="277315"/>
            </a:xfrm>
            <a:custGeom>
              <a:avLst/>
              <a:gdLst/>
              <a:ahLst/>
              <a:cxnLst/>
              <a:rect l="l" t="t" r="r" b="b"/>
              <a:pathLst>
                <a:path w="4713" h="5966" extrusionOk="0">
                  <a:moveTo>
                    <a:pt x="3436" y="0"/>
                  </a:moveTo>
                  <a:cubicBezTo>
                    <a:pt x="2531" y="0"/>
                    <a:pt x="1422" y="1547"/>
                    <a:pt x="1013" y="2506"/>
                  </a:cubicBezTo>
                  <a:cubicBezTo>
                    <a:pt x="612" y="3447"/>
                    <a:pt x="319" y="4426"/>
                    <a:pt x="1" y="5396"/>
                  </a:cubicBezTo>
                  <a:cubicBezTo>
                    <a:pt x="140" y="5585"/>
                    <a:pt x="274" y="5775"/>
                    <a:pt x="393" y="5966"/>
                  </a:cubicBezTo>
                  <a:cubicBezTo>
                    <a:pt x="2125" y="3312"/>
                    <a:pt x="3440" y="2258"/>
                    <a:pt x="4321" y="2258"/>
                  </a:cubicBezTo>
                  <a:cubicBezTo>
                    <a:pt x="4463" y="2258"/>
                    <a:pt x="4593" y="2285"/>
                    <a:pt x="4712" y="2337"/>
                  </a:cubicBezTo>
                  <a:cubicBezTo>
                    <a:pt x="4648" y="1909"/>
                    <a:pt x="4563" y="1499"/>
                    <a:pt x="4448" y="1118"/>
                  </a:cubicBezTo>
                  <a:cubicBezTo>
                    <a:pt x="4205" y="309"/>
                    <a:pt x="3841"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0"/>
            <p:cNvSpPr/>
            <p:nvPr/>
          </p:nvSpPr>
          <p:spPr>
            <a:xfrm>
              <a:off x="2005345" y="1013332"/>
              <a:ext cx="101239" cy="477933"/>
            </a:xfrm>
            <a:custGeom>
              <a:avLst/>
              <a:gdLst/>
              <a:ahLst/>
              <a:cxnLst/>
              <a:rect l="l" t="t" r="r" b="b"/>
              <a:pathLst>
                <a:path w="2178" h="10282" extrusionOk="0">
                  <a:moveTo>
                    <a:pt x="1155" y="1"/>
                  </a:moveTo>
                  <a:lnTo>
                    <a:pt x="1155" y="1"/>
                  </a:lnTo>
                  <a:cubicBezTo>
                    <a:pt x="0" y="2193"/>
                    <a:pt x="369" y="3677"/>
                    <a:pt x="595" y="4579"/>
                  </a:cubicBezTo>
                  <a:lnTo>
                    <a:pt x="596" y="4583"/>
                  </a:lnTo>
                  <a:cubicBezTo>
                    <a:pt x="1066" y="6078"/>
                    <a:pt x="1105" y="7797"/>
                    <a:pt x="465" y="9488"/>
                  </a:cubicBezTo>
                  <a:cubicBezTo>
                    <a:pt x="665" y="9742"/>
                    <a:pt x="852" y="10007"/>
                    <a:pt x="1022" y="10282"/>
                  </a:cubicBezTo>
                  <a:cubicBezTo>
                    <a:pt x="1419" y="9675"/>
                    <a:pt x="1793" y="9154"/>
                    <a:pt x="2145" y="8709"/>
                  </a:cubicBezTo>
                  <a:cubicBezTo>
                    <a:pt x="2178" y="8231"/>
                    <a:pt x="2178" y="7750"/>
                    <a:pt x="2145" y="7272"/>
                  </a:cubicBezTo>
                  <a:cubicBezTo>
                    <a:pt x="1982" y="4894"/>
                    <a:pt x="537" y="2364"/>
                    <a:pt x="1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0"/>
            <p:cNvSpPr/>
            <p:nvPr/>
          </p:nvSpPr>
          <p:spPr>
            <a:xfrm>
              <a:off x="2262162" y="1454682"/>
              <a:ext cx="106584" cy="200990"/>
            </a:xfrm>
            <a:custGeom>
              <a:avLst/>
              <a:gdLst/>
              <a:ahLst/>
              <a:cxnLst/>
              <a:rect l="l" t="t" r="r" b="b"/>
              <a:pathLst>
                <a:path w="2293" h="4324" extrusionOk="0">
                  <a:moveTo>
                    <a:pt x="1798" y="0"/>
                  </a:moveTo>
                  <a:cubicBezTo>
                    <a:pt x="1461" y="0"/>
                    <a:pt x="954" y="984"/>
                    <a:pt x="907" y="1088"/>
                  </a:cubicBezTo>
                  <a:cubicBezTo>
                    <a:pt x="722" y="1487"/>
                    <a:pt x="561" y="1899"/>
                    <a:pt x="414" y="2317"/>
                  </a:cubicBezTo>
                  <a:cubicBezTo>
                    <a:pt x="385" y="2440"/>
                    <a:pt x="354" y="2566"/>
                    <a:pt x="320" y="2692"/>
                  </a:cubicBezTo>
                  <a:cubicBezTo>
                    <a:pt x="243" y="3241"/>
                    <a:pt x="137" y="3786"/>
                    <a:pt x="1" y="4323"/>
                  </a:cubicBezTo>
                  <a:cubicBezTo>
                    <a:pt x="518" y="3618"/>
                    <a:pt x="1348" y="2661"/>
                    <a:pt x="2032" y="2661"/>
                  </a:cubicBezTo>
                  <a:cubicBezTo>
                    <a:pt x="2079" y="2661"/>
                    <a:pt x="2126" y="2666"/>
                    <a:pt x="2171" y="2676"/>
                  </a:cubicBezTo>
                  <a:cubicBezTo>
                    <a:pt x="2292" y="1805"/>
                    <a:pt x="2269" y="964"/>
                    <a:pt x="2009" y="214"/>
                  </a:cubicBezTo>
                  <a:cubicBezTo>
                    <a:pt x="1956" y="62"/>
                    <a:pt x="1883" y="0"/>
                    <a:pt x="1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0"/>
            <p:cNvSpPr/>
            <p:nvPr/>
          </p:nvSpPr>
          <p:spPr>
            <a:xfrm>
              <a:off x="1087036" y="1984580"/>
              <a:ext cx="372790" cy="304042"/>
            </a:xfrm>
            <a:custGeom>
              <a:avLst/>
              <a:gdLst/>
              <a:ahLst/>
              <a:cxnLst/>
              <a:rect l="l" t="t" r="r" b="b"/>
              <a:pathLst>
                <a:path w="8020" h="6541" extrusionOk="0">
                  <a:moveTo>
                    <a:pt x="0" y="1"/>
                  </a:moveTo>
                  <a:lnTo>
                    <a:pt x="0" y="1"/>
                  </a:lnTo>
                  <a:cubicBezTo>
                    <a:pt x="950" y="1599"/>
                    <a:pt x="878" y="3830"/>
                    <a:pt x="2211" y="5182"/>
                  </a:cubicBezTo>
                  <a:cubicBezTo>
                    <a:pt x="3127" y="6117"/>
                    <a:pt x="4728" y="6541"/>
                    <a:pt x="6349" y="6541"/>
                  </a:cubicBezTo>
                  <a:cubicBezTo>
                    <a:pt x="6913" y="6541"/>
                    <a:pt x="7479" y="6489"/>
                    <a:pt x="8019" y="6391"/>
                  </a:cubicBezTo>
                  <a:cubicBezTo>
                    <a:pt x="7562" y="6215"/>
                    <a:pt x="7118" y="6018"/>
                    <a:pt x="6699" y="5810"/>
                  </a:cubicBezTo>
                  <a:cubicBezTo>
                    <a:pt x="6330" y="5626"/>
                    <a:pt x="3829" y="4323"/>
                    <a:pt x="4413" y="3621"/>
                  </a:cubicBezTo>
                  <a:cubicBezTo>
                    <a:pt x="4489" y="3529"/>
                    <a:pt x="4612" y="3489"/>
                    <a:pt x="4768" y="3489"/>
                  </a:cubicBezTo>
                  <a:cubicBezTo>
                    <a:pt x="5221" y="3489"/>
                    <a:pt x="5946" y="3822"/>
                    <a:pt x="6566" y="4153"/>
                  </a:cubicBezTo>
                  <a:cubicBezTo>
                    <a:pt x="4811" y="2277"/>
                    <a:pt x="3201" y="3105"/>
                    <a:pt x="0" y="1"/>
                  </a:cubicBezTo>
                  <a:close/>
                </a:path>
              </a:pathLst>
            </a:custGeom>
            <a:solidFill>
              <a:srgbClr val="EC6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0"/>
            <p:cNvSpPr/>
            <p:nvPr/>
          </p:nvSpPr>
          <p:spPr>
            <a:xfrm>
              <a:off x="1087036" y="1984580"/>
              <a:ext cx="372790" cy="314872"/>
            </a:xfrm>
            <a:custGeom>
              <a:avLst/>
              <a:gdLst/>
              <a:ahLst/>
              <a:cxnLst/>
              <a:rect l="l" t="t" r="r" b="b"/>
              <a:pathLst>
                <a:path w="8020" h="6774" extrusionOk="0">
                  <a:moveTo>
                    <a:pt x="4413" y="3621"/>
                  </a:moveTo>
                  <a:cubicBezTo>
                    <a:pt x="3829" y="4323"/>
                    <a:pt x="6330" y="5626"/>
                    <a:pt x="6699" y="5810"/>
                  </a:cubicBezTo>
                  <a:cubicBezTo>
                    <a:pt x="7118" y="6018"/>
                    <a:pt x="7562" y="6215"/>
                    <a:pt x="8019" y="6391"/>
                  </a:cubicBezTo>
                  <a:cubicBezTo>
                    <a:pt x="5926" y="6773"/>
                    <a:pt x="3446" y="6442"/>
                    <a:pt x="2211" y="5182"/>
                  </a:cubicBezTo>
                  <a:cubicBezTo>
                    <a:pt x="878" y="3830"/>
                    <a:pt x="950" y="1599"/>
                    <a:pt x="0" y="1"/>
                  </a:cubicBezTo>
                  <a:cubicBezTo>
                    <a:pt x="3201" y="3105"/>
                    <a:pt x="4811" y="2277"/>
                    <a:pt x="6566" y="4153"/>
                  </a:cubicBezTo>
                  <a:cubicBezTo>
                    <a:pt x="5732" y="3708"/>
                    <a:pt x="4710" y="3260"/>
                    <a:pt x="4413" y="36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0"/>
            <p:cNvSpPr/>
            <p:nvPr/>
          </p:nvSpPr>
          <p:spPr>
            <a:xfrm>
              <a:off x="1177770" y="2097300"/>
              <a:ext cx="282009" cy="189463"/>
            </a:xfrm>
            <a:custGeom>
              <a:avLst/>
              <a:gdLst/>
              <a:ahLst/>
              <a:cxnLst/>
              <a:rect l="l" t="t" r="r" b="b"/>
              <a:pathLst>
                <a:path w="6067" h="4076" extrusionOk="0">
                  <a:moveTo>
                    <a:pt x="0" y="0"/>
                  </a:moveTo>
                  <a:cubicBezTo>
                    <a:pt x="614" y="2213"/>
                    <a:pt x="2986" y="3495"/>
                    <a:pt x="5247" y="4076"/>
                  </a:cubicBezTo>
                  <a:cubicBezTo>
                    <a:pt x="5524" y="4052"/>
                    <a:pt x="5798" y="4015"/>
                    <a:pt x="6066" y="3966"/>
                  </a:cubicBezTo>
                  <a:cubicBezTo>
                    <a:pt x="5610" y="3790"/>
                    <a:pt x="5165" y="3593"/>
                    <a:pt x="4747" y="3384"/>
                  </a:cubicBezTo>
                  <a:cubicBezTo>
                    <a:pt x="4378" y="3201"/>
                    <a:pt x="1877" y="1898"/>
                    <a:pt x="2461" y="1196"/>
                  </a:cubicBezTo>
                  <a:cubicBezTo>
                    <a:pt x="2537" y="1105"/>
                    <a:pt x="2660" y="1066"/>
                    <a:pt x="2815" y="1066"/>
                  </a:cubicBezTo>
                  <a:cubicBezTo>
                    <a:pt x="2953" y="1066"/>
                    <a:pt x="3116" y="1096"/>
                    <a:pt x="3294" y="1149"/>
                  </a:cubicBezTo>
                  <a:cubicBezTo>
                    <a:pt x="2911" y="979"/>
                    <a:pt x="2525" y="821"/>
                    <a:pt x="2129" y="682"/>
                  </a:cubicBezTo>
                  <a:cubicBezTo>
                    <a:pt x="1548" y="480"/>
                    <a:pt x="692" y="5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0"/>
            <p:cNvSpPr/>
            <p:nvPr/>
          </p:nvSpPr>
          <p:spPr>
            <a:xfrm>
              <a:off x="887300" y="766650"/>
              <a:ext cx="1169453" cy="1242942"/>
            </a:xfrm>
            <a:custGeom>
              <a:avLst/>
              <a:gdLst/>
              <a:ahLst/>
              <a:cxnLst/>
              <a:rect l="l" t="t" r="r" b="b"/>
              <a:pathLst>
                <a:path w="25159" h="26740" extrusionOk="0">
                  <a:moveTo>
                    <a:pt x="16367" y="1"/>
                  </a:moveTo>
                  <a:lnTo>
                    <a:pt x="16367" y="1"/>
                  </a:lnTo>
                  <a:cubicBezTo>
                    <a:pt x="13659" y="5563"/>
                    <a:pt x="16886" y="7557"/>
                    <a:pt x="15419" y="8210"/>
                  </a:cubicBezTo>
                  <a:cubicBezTo>
                    <a:pt x="15320" y="8254"/>
                    <a:pt x="15176" y="8279"/>
                    <a:pt x="15005" y="8279"/>
                  </a:cubicBezTo>
                  <a:cubicBezTo>
                    <a:pt x="13901" y="8279"/>
                    <a:pt x="11695" y="7261"/>
                    <a:pt x="13423" y="4126"/>
                  </a:cubicBezTo>
                  <a:lnTo>
                    <a:pt x="13423" y="4126"/>
                  </a:lnTo>
                  <a:cubicBezTo>
                    <a:pt x="10223" y="7005"/>
                    <a:pt x="13473" y="10255"/>
                    <a:pt x="12316" y="12806"/>
                  </a:cubicBezTo>
                  <a:cubicBezTo>
                    <a:pt x="11980" y="13547"/>
                    <a:pt x="11663" y="13850"/>
                    <a:pt x="11376" y="13850"/>
                  </a:cubicBezTo>
                  <a:cubicBezTo>
                    <a:pt x="10267" y="13850"/>
                    <a:pt x="9667" y="9232"/>
                    <a:pt x="10500" y="7837"/>
                  </a:cubicBezTo>
                  <a:lnTo>
                    <a:pt x="10500" y="7837"/>
                  </a:lnTo>
                  <a:cubicBezTo>
                    <a:pt x="7022" y="11878"/>
                    <a:pt x="1" y="20229"/>
                    <a:pt x="6884" y="25442"/>
                  </a:cubicBezTo>
                  <a:cubicBezTo>
                    <a:pt x="6460" y="24779"/>
                    <a:pt x="6231" y="24237"/>
                    <a:pt x="6348" y="23943"/>
                  </a:cubicBezTo>
                  <a:cubicBezTo>
                    <a:pt x="6405" y="23800"/>
                    <a:pt x="6561" y="23737"/>
                    <a:pt x="6793" y="23737"/>
                  </a:cubicBezTo>
                  <a:cubicBezTo>
                    <a:pt x="8269" y="23737"/>
                    <a:pt x="12806" y="26292"/>
                    <a:pt x="14283" y="26740"/>
                  </a:cubicBezTo>
                  <a:cubicBezTo>
                    <a:pt x="12352" y="25954"/>
                    <a:pt x="8644" y="17811"/>
                    <a:pt x="10020" y="15684"/>
                  </a:cubicBezTo>
                  <a:cubicBezTo>
                    <a:pt x="10425" y="15056"/>
                    <a:pt x="10928" y="14777"/>
                    <a:pt x="11480" y="14744"/>
                  </a:cubicBezTo>
                  <a:cubicBezTo>
                    <a:pt x="11517" y="14741"/>
                    <a:pt x="11555" y="14740"/>
                    <a:pt x="11592" y="14740"/>
                  </a:cubicBezTo>
                  <a:cubicBezTo>
                    <a:pt x="13987" y="14740"/>
                    <a:pt x="17252" y="19192"/>
                    <a:pt x="17844" y="20384"/>
                  </a:cubicBezTo>
                  <a:cubicBezTo>
                    <a:pt x="18025" y="16718"/>
                    <a:pt x="18427" y="15450"/>
                    <a:pt x="18889" y="15450"/>
                  </a:cubicBezTo>
                  <a:cubicBezTo>
                    <a:pt x="19826" y="15450"/>
                    <a:pt x="21008" y="20675"/>
                    <a:pt x="21085" y="21688"/>
                  </a:cubicBezTo>
                  <a:cubicBezTo>
                    <a:pt x="21500" y="21019"/>
                    <a:pt x="21882" y="20428"/>
                    <a:pt x="22231" y="19905"/>
                  </a:cubicBezTo>
                  <a:cubicBezTo>
                    <a:pt x="21349" y="14981"/>
                    <a:pt x="21844" y="13463"/>
                    <a:pt x="22706" y="13463"/>
                  </a:cubicBezTo>
                  <a:cubicBezTo>
                    <a:pt x="23248" y="13463"/>
                    <a:pt x="23936" y="14064"/>
                    <a:pt x="24518" y="14795"/>
                  </a:cubicBezTo>
                  <a:cubicBezTo>
                    <a:pt x="25158" y="13104"/>
                    <a:pt x="25119" y="11385"/>
                    <a:pt x="24649" y="9890"/>
                  </a:cubicBezTo>
                  <a:lnTo>
                    <a:pt x="24649" y="9886"/>
                  </a:lnTo>
                  <a:cubicBezTo>
                    <a:pt x="24230" y="8552"/>
                    <a:pt x="23469" y="7396"/>
                    <a:pt x="22535" y="6586"/>
                  </a:cubicBezTo>
                  <a:lnTo>
                    <a:pt x="22535" y="6586"/>
                  </a:lnTo>
                  <a:cubicBezTo>
                    <a:pt x="23382" y="10348"/>
                    <a:pt x="22019" y="11840"/>
                    <a:pt x="20846" y="11840"/>
                  </a:cubicBezTo>
                  <a:cubicBezTo>
                    <a:pt x="20106" y="11840"/>
                    <a:pt x="19442" y="11247"/>
                    <a:pt x="19455" y="10255"/>
                  </a:cubicBezTo>
                  <a:cubicBezTo>
                    <a:pt x="19510" y="5332"/>
                    <a:pt x="15328" y="6586"/>
                    <a:pt x="1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0"/>
            <p:cNvSpPr/>
            <p:nvPr/>
          </p:nvSpPr>
          <p:spPr>
            <a:xfrm>
              <a:off x="1827735" y="1383796"/>
              <a:ext cx="93709" cy="391011"/>
            </a:xfrm>
            <a:custGeom>
              <a:avLst/>
              <a:gdLst/>
              <a:ahLst/>
              <a:cxnLst/>
              <a:rect l="l" t="t" r="r" b="b"/>
              <a:pathLst>
                <a:path w="2016" h="8412" extrusionOk="0">
                  <a:moveTo>
                    <a:pt x="1817" y="1"/>
                  </a:moveTo>
                  <a:cubicBezTo>
                    <a:pt x="803" y="1294"/>
                    <a:pt x="245" y="2991"/>
                    <a:pt x="1" y="4660"/>
                  </a:cubicBezTo>
                  <a:cubicBezTo>
                    <a:pt x="461" y="6157"/>
                    <a:pt x="812" y="7875"/>
                    <a:pt x="853" y="8412"/>
                  </a:cubicBezTo>
                  <a:cubicBezTo>
                    <a:pt x="1268" y="7742"/>
                    <a:pt x="1650" y="7151"/>
                    <a:pt x="1999" y="6628"/>
                  </a:cubicBezTo>
                  <a:cubicBezTo>
                    <a:pt x="1291" y="2674"/>
                    <a:pt x="1470" y="919"/>
                    <a:pt x="2015" y="380"/>
                  </a:cubicBezTo>
                  <a:cubicBezTo>
                    <a:pt x="1952" y="251"/>
                    <a:pt x="1889" y="124"/>
                    <a:pt x="1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0"/>
            <p:cNvSpPr/>
            <p:nvPr/>
          </p:nvSpPr>
          <p:spPr>
            <a:xfrm>
              <a:off x="1522298" y="1219527"/>
              <a:ext cx="263649" cy="494713"/>
            </a:xfrm>
            <a:custGeom>
              <a:avLst/>
              <a:gdLst/>
              <a:ahLst/>
              <a:cxnLst/>
              <a:rect l="l" t="t" r="r" b="b"/>
              <a:pathLst>
                <a:path w="5672" h="10643" extrusionOk="0">
                  <a:moveTo>
                    <a:pt x="3561" y="0"/>
                  </a:moveTo>
                  <a:cubicBezTo>
                    <a:pt x="2720" y="0"/>
                    <a:pt x="2641" y="6676"/>
                    <a:pt x="2641" y="6676"/>
                  </a:cubicBezTo>
                  <a:cubicBezTo>
                    <a:pt x="2641" y="6676"/>
                    <a:pt x="2641" y="6676"/>
                    <a:pt x="2641" y="6676"/>
                  </a:cubicBezTo>
                  <a:cubicBezTo>
                    <a:pt x="2304" y="5870"/>
                    <a:pt x="2010" y="5044"/>
                    <a:pt x="1624" y="4261"/>
                  </a:cubicBezTo>
                  <a:cubicBezTo>
                    <a:pt x="1395" y="3796"/>
                    <a:pt x="760" y="2587"/>
                    <a:pt x="369" y="2587"/>
                  </a:cubicBezTo>
                  <a:cubicBezTo>
                    <a:pt x="210" y="2587"/>
                    <a:pt x="92" y="2785"/>
                    <a:pt x="57" y="3310"/>
                  </a:cubicBezTo>
                  <a:cubicBezTo>
                    <a:pt x="0" y="4168"/>
                    <a:pt x="9" y="5029"/>
                    <a:pt x="83" y="5887"/>
                  </a:cubicBezTo>
                  <a:cubicBezTo>
                    <a:pt x="1954" y="7248"/>
                    <a:pt x="3758" y="9786"/>
                    <a:pt x="4183" y="10642"/>
                  </a:cubicBezTo>
                  <a:cubicBezTo>
                    <a:pt x="4363" y="6976"/>
                    <a:pt x="4766" y="5709"/>
                    <a:pt x="5227" y="5709"/>
                  </a:cubicBezTo>
                  <a:cubicBezTo>
                    <a:pt x="5371" y="5709"/>
                    <a:pt x="5521" y="5832"/>
                    <a:pt x="5672" y="6044"/>
                  </a:cubicBezTo>
                  <a:cubicBezTo>
                    <a:pt x="5606" y="5004"/>
                    <a:pt x="4526" y="783"/>
                    <a:pt x="3715" y="71"/>
                  </a:cubicBezTo>
                  <a:cubicBezTo>
                    <a:pt x="3661" y="23"/>
                    <a:pt x="3609" y="0"/>
                    <a:pt x="35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0"/>
            <p:cNvSpPr/>
            <p:nvPr/>
          </p:nvSpPr>
          <p:spPr>
            <a:xfrm>
              <a:off x="1189065" y="1591897"/>
              <a:ext cx="362145" cy="417692"/>
            </a:xfrm>
            <a:custGeom>
              <a:avLst/>
              <a:gdLst/>
              <a:ahLst/>
              <a:cxnLst/>
              <a:rect l="l" t="t" r="r" b="b"/>
              <a:pathLst>
                <a:path w="7791" h="8986" extrusionOk="0">
                  <a:moveTo>
                    <a:pt x="1518" y="0"/>
                  </a:moveTo>
                  <a:cubicBezTo>
                    <a:pt x="469" y="0"/>
                    <a:pt x="1" y="3578"/>
                    <a:pt x="588" y="5045"/>
                  </a:cubicBezTo>
                  <a:cubicBezTo>
                    <a:pt x="728" y="5413"/>
                    <a:pt x="890" y="5772"/>
                    <a:pt x="1075" y="6118"/>
                  </a:cubicBezTo>
                  <a:cubicBezTo>
                    <a:pt x="2975" y="6652"/>
                    <a:pt x="6519" y="8600"/>
                    <a:pt x="7790" y="8986"/>
                  </a:cubicBezTo>
                  <a:cubicBezTo>
                    <a:pt x="6678" y="8533"/>
                    <a:pt x="4979" y="5641"/>
                    <a:pt x="4000" y="2863"/>
                  </a:cubicBezTo>
                  <a:cubicBezTo>
                    <a:pt x="3317" y="1924"/>
                    <a:pt x="2621" y="1009"/>
                    <a:pt x="1894" y="145"/>
                  </a:cubicBezTo>
                  <a:cubicBezTo>
                    <a:pt x="1762" y="46"/>
                    <a:pt x="1636" y="0"/>
                    <a:pt x="1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0"/>
            <p:cNvSpPr/>
            <p:nvPr/>
          </p:nvSpPr>
          <p:spPr>
            <a:xfrm>
              <a:off x="2466220" y="1368736"/>
              <a:ext cx="354801" cy="543009"/>
            </a:xfrm>
            <a:custGeom>
              <a:avLst/>
              <a:gdLst/>
              <a:ahLst/>
              <a:cxnLst/>
              <a:rect l="l" t="t" r="r" b="b"/>
              <a:pathLst>
                <a:path w="7633" h="11682" extrusionOk="0">
                  <a:moveTo>
                    <a:pt x="1440" y="10715"/>
                  </a:moveTo>
                  <a:cubicBezTo>
                    <a:pt x="4616" y="8735"/>
                    <a:pt x="7632" y="4925"/>
                    <a:pt x="3693" y="1980"/>
                  </a:cubicBezTo>
                  <a:cubicBezTo>
                    <a:pt x="2933" y="1411"/>
                    <a:pt x="2465" y="736"/>
                    <a:pt x="2248" y="0"/>
                  </a:cubicBezTo>
                  <a:cubicBezTo>
                    <a:pt x="2243" y="10"/>
                    <a:pt x="2239" y="15"/>
                    <a:pt x="2234" y="25"/>
                  </a:cubicBezTo>
                  <a:cubicBezTo>
                    <a:pt x="2208" y="260"/>
                    <a:pt x="2191" y="461"/>
                    <a:pt x="2186" y="597"/>
                  </a:cubicBezTo>
                  <a:cubicBezTo>
                    <a:pt x="2133" y="1904"/>
                    <a:pt x="2953" y="2183"/>
                    <a:pt x="3538" y="3177"/>
                  </a:cubicBezTo>
                  <a:cubicBezTo>
                    <a:pt x="4020" y="3993"/>
                    <a:pt x="3871" y="4638"/>
                    <a:pt x="3505" y="5222"/>
                  </a:cubicBezTo>
                  <a:cubicBezTo>
                    <a:pt x="3878" y="5401"/>
                    <a:pt x="4165" y="5714"/>
                    <a:pt x="4312" y="6210"/>
                  </a:cubicBezTo>
                  <a:cubicBezTo>
                    <a:pt x="4929" y="8314"/>
                    <a:pt x="1695" y="10481"/>
                    <a:pt x="0" y="11681"/>
                  </a:cubicBezTo>
                  <a:cubicBezTo>
                    <a:pt x="342" y="11450"/>
                    <a:pt x="781" y="11182"/>
                    <a:pt x="1219" y="11003"/>
                  </a:cubicBezTo>
                  <a:cubicBezTo>
                    <a:pt x="1249" y="10895"/>
                    <a:pt x="1317" y="10792"/>
                    <a:pt x="1440" y="10715"/>
                  </a:cubicBezTo>
                  <a:close/>
                </a:path>
              </a:pathLst>
            </a:custGeom>
            <a:solidFill>
              <a:srgbClr val="5C463F">
                <a:alpha val="5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0"/>
            <p:cNvSpPr/>
            <p:nvPr/>
          </p:nvSpPr>
          <p:spPr>
            <a:xfrm>
              <a:off x="2670790" y="1779918"/>
              <a:ext cx="153857" cy="257374"/>
            </a:xfrm>
            <a:custGeom>
              <a:avLst/>
              <a:gdLst/>
              <a:ahLst/>
              <a:cxnLst/>
              <a:rect l="l" t="t" r="r" b="b"/>
              <a:pathLst>
                <a:path w="3310" h="5537" extrusionOk="0">
                  <a:moveTo>
                    <a:pt x="1127" y="1733"/>
                  </a:moveTo>
                  <a:cubicBezTo>
                    <a:pt x="767" y="3047"/>
                    <a:pt x="520" y="4524"/>
                    <a:pt x="0" y="5536"/>
                  </a:cubicBezTo>
                  <a:cubicBezTo>
                    <a:pt x="305" y="5408"/>
                    <a:pt x="617" y="5297"/>
                    <a:pt x="934" y="5200"/>
                  </a:cubicBezTo>
                  <a:lnTo>
                    <a:pt x="934" y="5198"/>
                  </a:lnTo>
                  <a:cubicBezTo>
                    <a:pt x="3309" y="3908"/>
                    <a:pt x="1999" y="2463"/>
                    <a:pt x="3256" y="0"/>
                  </a:cubicBezTo>
                  <a:cubicBezTo>
                    <a:pt x="2081" y="489"/>
                    <a:pt x="1497" y="1224"/>
                    <a:pt x="1127" y="1733"/>
                  </a:cubicBezTo>
                  <a:close/>
                </a:path>
              </a:pathLst>
            </a:custGeom>
            <a:solidFill>
              <a:srgbClr val="5C463F">
                <a:alpha val="5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0"/>
            <p:cNvSpPr/>
            <p:nvPr/>
          </p:nvSpPr>
          <p:spPr>
            <a:xfrm>
              <a:off x="2072699" y="1073666"/>
              <a:ext cx="135961" cy="287076"/>
            </a:xfrm>
            <a:custGeom>
              <a:avLst/>
              <a:gdLst/>
              <a:ahLst/>
              <a:cxnLst/>
              <a:rect l="l" t="t" r="r" b="b"/>
              <a:pathLst>
                <a:path w="2925" h="6176" extrusionOk="0">
                  <a:moveTo>
                    <a:pt x="1813" y="6176"/>
                  </a:moveTo>
                  <a:cubicBezTo>
                    <a:pt x="2225" y="5795"/>
                    <a:pt x="2596" y="5544"/>
                    <a:pt x="2925" y="5406"/>
                  </a:cubicBezTo>
                  <a:cubicBezTo>
                    <a:pt x="2859" y="4908"/>
                    <a:pt x="2619" y="4391"/>
                    <a:pt x="2115" y="3828"/>
                  </a:cubicBezTo>
                  <a:cubicBezTo>
                    <a:pt x="1479" y="3118"/>
                    <a:pt x="721" y="2396"/>
                    <a:pt x="373" y="1486"/>
                  </a:cubicBezTo>
                  <a:cubicBezTo>
                    <a:pt x="189" y="1009"/>
                    <a:pt x="72" y="509"/>
                    <a:pt x="30" y="1"/>
                  </a:cubicBezTo>
                  <a:cubicBezTo>
                    <a:pt x="0" y="567"/>
                    <a:pt x="60" y="1133"/>
                    <a:pt x="207" y="1681"/>
                  </a:cubicBezTo>
                  <a:cubicBezTo>
                    <a:pt x="609" y="3175"/>
                    <a:pt x="1654" y="4558"/>
                    <a:pt x="1810" y="6120"/>
                  </a:cubicBezTo>
                  <a:cubicBezTo>
                    <a:pt x="1812" y="6136"/>
                    <a:pt x="1812" y="6158"/>
                    <a:pt x="1813" y="6176"/>
                  </a:cubicBezTo>
                  <a:close/>
                </a:path>
              </a:pathLst>
            </a:custGeom>
            <a:solidFill>
              <a:srgbClr val="5C463F">
                <a:alpha val="5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0"/>
            <p:cNvSpPr/>
            <p:nvPr/>
          </p:nvSpPr>
          <p:spPr>
            <a:xfrm>
              <a:off x="2122017" y="993437"/>
              <a:ext cx="249379" cy="448974"/>
            </a:xfrm>
            <a:custGeom>
              <a:avLst/>
              <a:gdLst/>
              <a:ahLst/>
              <a:cxnLst/>
              <a:rect l="l" t="t" r="r" b="b"/>
              <a:pathLst>
                <a:path w="5365" h="9659" extrusionOk="0">
                  <a:moveTo>
                    <a:pt x="3068" y="7226"/>
                  </a:moveTo>
                  <a:cubicBezTo>
                    <a:pt x="3371" y="7478"/>
                    <a:pt x="3578" y="7934"/>
                    <a:pt x="3685" y="8535"/>
                  </a:cubicBezTo>
                  <a:cubicBezTo>
                    <a:pt x="3744" y="8868"/>
                    <a:pt x="3770" y="9247"/>
                    <a:pt x="3765" y="9659"/>
                  </a:cubicBezTo>
                  <a:cubicBezTo>
                    <a:pt x="4304" y="9246"/>
                    <a:pt x="4917" y="8909"/>
                    <a:pt x="5365" y="8404"/>
                  </a:cubicBezTo>
                  <a:cubicBezTo>
                    <a:pt x="4901" y="8633"/>
                    <a:pt x="4427" y="8639"/>
                    <a:pt x="4084" y="8456"/>
                  </a:cubicBezTo>
                  <a:cubicBezTo>
                    <a:pt x="4625" y="6242"/>
                    <a:pt x="3944" y="4883"/>
                    <a:pt x="2392" y="3393"/>
                  </a:cubicBezTo>
                  <a:cubicBezTo>
                    <a:pt x="1266" y="2309"/>
                    <a:pt x="408" y="1187"/>
                    <a:pt x="205" y="0"/>
                  </a:cubicBezTo>
                  <a:cubicBezTo>
                    <a:pt x="66" y="494"/>
                    <a:pt x="0" y="992"/>
                    <a:pt x="59" y="1490"/>
                  </a:cubicBezTo>
                  <a:cubicBezTo>
                    <a:pt x="258" y="3146"/>
                    <a:pt x="1330" y="3953"/>
                    <a:pt x="2251" y="5186"/>
                  </a:cubicBezTo>
                  <a:cubicBezTo>
                    <a:pt x="2801" y="5923"/>
                    <a:pt x="3034" y="6588"/>
                    <a:pt x="3068" y="72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0"/>
            <p:cNvSpPr/>
            <p:nvPr/>
          </p:nvSpPr>
          <p:spPr>
            <a:xfrm>
              <a:off x="2274154" y="1350886"/>
              <a:ext cx="174263" cy="289261"/>
            </a:xfrm>
            <a:custGeom>
              <a:avLst/>
              <a:gdLst/>
              <a:ahLst/>
              <a:cxnLst/>
              <a:rect l="l" t="t" r="r" b="b"/>
              <a:pathLst>
                <a:path w="3749" h="6223" extrusionOk="0">
                  <a:moveTo>
                    <a:pt x="2435" y="1912"/>
                  </a:moveTo>
                  <a:cubicBezTo>
                    <a:pt x="1402" y="2722"/>
                    <a:pt x="496" y="3199"/>
                    <a:pt x="237" y="4579"/>
                  </a:cubicBezTo>
                  <a:cubicBezTo>
                    <a:pt x="134" y="5134"/>
                    <a:pt x="54" y="5680"/>
                    <a:pt x="0" y="6223"/>
                  </a:cubicBezTo>
                  <a:cubicBezTo>
                    <a:pt x="311" y="5834"/>
                    <a:pt x="686" y="5427"/>
                    <a:pt x="1062" y="5166"/>
                  </a:cubicBezTo>
                  <a:cubicBezTo>
                    <a:pt x="1188" y="4844"/>
                    <a:pt x="1349" y="4537"/>
                    <a:pt x="1543" y="4251"/>
                  </a:cubicBezTo>
                  <a:cubicBezTo>
                    <a:pt x="2495" y="2843"/>
                    <a:pt x="3529" y="1700"/>
                    <a:pt x="3748" y="0"/>
                  </a:cubicBezTo>
                  <a:cubicBezTo>
                    <a:pt x="3514" y="725"/>
                    <a:pt x="3108" y="1384"/>
                    <a:pt x="2435" y="1912"/>
                  </a:cubicBezTo>
                  <a:close/>
                </a:path>
              </a:pathLst>
            </a:custGeom>
            <a:solidFill>
              <a:srgbClr val="5C463F">
                <a:alpha val="5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0"/>
            <p:cNvSpPr/>
            <p:nvPr/>
          </p:nvSpPr>
          <p:spPr>
            <a:xfrm>
              <a:off x="1225740" y="1268194"/>
              <a:ext cx="241012" cy="705837"/>
            </a:xfrm>
            <a:custGeom>
              <a:avLst/>
              <a:gdLst/>
              <a:ahLst/>
              <a:cxnLst/>
              <a:rect l="l" t="t" r="r" b="b"/>
              <a:pathLst>
                <a:path w="5185" h="15185" extrusionOk="0">
                  <a:moveTo>
                    <a:pt x="2859" y="11283"/>
                  </a:moveTo>
                  <a:cubicBezTo>
                    <a:pt x="2743" y="10473"/>
                    <a:pt x="2836" y="9654"/>
                    <a:pt x="2889" y="8837"/>
                  </a:cubicBezTo>
                  <a:cubicBezTo>
                    <a:pt x="2544" y="7646"/>
                    <a:pt x="2368" y="6538"/>
                    <a:pt x="2471" y="5724"/>
                  </a:cubicBezTo>
                  <a:cubicBezTo>
                    <a:pt x="2184" y="4886"/>
                    <a:pt x="1836" y="4069"/>
                    <a:pt x="1607" y="3209"/>
                  </a:cubicBezTo>
                  <a:cubicBezTo>
                    <a:pt x="1308" y="2081"/>
                    <a:pt x="1295" y="1020"/>
                    <a:pt x="1500" y="1"/>
                  </a:cubicBezTo>
                  <a:cubicBezTo>
                    <a:pt x="615" y="1206"/>
                    <a:pt x="1" y="2510"/>
                    <a:pt x="494" y="4223"/>
                  </a:cubicBezTo>
                  <a:cubicBezTo>
                    <a:pt x="787" y="5242"/>
                    <a:pt x="1204" y="6100"/>
                    <a:pt x="1135" y="7176"/>
                  </a:cubicBezTo>
                  <a:cubicBezTo>
                    <a:pt x="1069" y="8218"/>
                    <a:pt x="487" y="9161"/>
                    <a:pt x="448" y="10213"/>
                  </a:cubicBezTo>
                  <a:cubicBezTo>
                    <a:pt x="387" y="11872"/>
                    <a:pt x="1229" y="13047"/>
                    <a:pt x="2452" y="13916"/>
                  </a:cubicBezTo>
                  <a:cubicBezTo>
                    <a:pt x="3372" y="14325"/>
                    <a:pt x="4343" y="14793"/>
                    <a:pt x="5185" y="15185"/>
                  </a:cubicBezTo>
                  <a:cubicBezTo>
                    <a:pt x="4014" y="14126"/>
                    <a:pt x="3073" y="12763"/>
                    <a:pt x="2859" y="11283"/>
                  </a:cubicBezTo>
                  <a:close/>
                </a:path>
              </a:pathLst>
            </a:custGeom>
            <a:solidFill>
              <a:srgbClr val="5C463F">
                <a:alpha val="5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0"/>
            <p:cNvSpPr/>
            <p:nvPr/>
          </p:nvSpPr>
          <p:spPr>
            <a:xfrm>
              <a:off x="1355380" y="1199447"/>
              <a:ext cx="3393" cy="63960"/>
            </a:xfrm>
            <a:custGeom>
              <a:avLst/>
              <a:gdLst/>
              <a:ahLst/>
              <a:cxnLst/>
              <a:rect l="l" t="t" r="r" b="b"/>
              <a:pathLst>
                <a:path w="73" h="1376" extrusionOk="0">
                  <a:moveTo>
                    <a:pt x="66" y="0"/>
                  </a:moveTo>
                  <a:cubicBezTo>
                    <a:pt x="56" y="20"/>
                    <a:pt x="48" y="40"/>
                    <a:pt x="38" y="60"/>
                  </a:cubicBezTo>
                  <a:cubicBezTo>
                    <a:pt x="1" y="498"/>
                    <a:pt x="12" y="940"/>
                    <a:pt x="72" y="1375"/>
                  </a:cubicBezTo>
                  <a:cubicBezTo>
                    <a:pt x="38" y="903"/>
                    <a:pt x="33" y="431"/>
                    <a:pt x="66" y="0"/>
                  </a:cubicBezTo>
                  <a:close/>
                </a:path>
              </a:pathLst>
            </a:custGeom>
            <a:solidFill>
              <a:srgbClr val="7A4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0"/>
            <p:cNvSpPr/>
            <p:nvPr/>
          </p:nvSpPr>
          <p:spPr>
            <a:xfrm>
              <a:off x="1325910" y="1283022"/>
              <a:ext cx="72559" cy="197086"/>
            </a:xfrm>
            <a:custGeom>
              <a:avLst/>
              <a:gdLst/>
              <a:ahLst/>
              <a:cxnLst/>
              <a:rect l="l" t="t" r="r" b="b"/>
              <a:pathLst>
                <a:path w="1561" h="4240" extrusionOk="0">
                  <a:moveTo>
                    <a:pt x="69" y="0"/>
                  </a:moveTo>
                  <a:cubicBezTo>
                    <a:pt x="21" y="266"/>
                    <a:pt x="0" y="536"/>
                    <a:pt x="7" y="807"/>
                  </a:cubicBezTo>
                  <a:cubicBezTo>
                    <a:pt x="47" y="1946"/>
                    <a:pt x="361" y="2952"/>
                    <a:pt x="761" y="4006"/>
                  </a:cubicBezTo>
                  <a:cubicBezTo>
                    <a:pt x="791" y="4085"/>
                    <a:pt x="814" y="4161"/>
                    <a:pt x="843" y="4239"/>
                  </a:cubicBezTo>
                  <a:cubicBezTo>
                    <a:pt x="1062" y="3996"/>
                    <a:pt x="1304" y="3831"/>
                    <a:pt x="1560" y="3736"/>
                  </a:cubicBezTo>
                  <a:cubicBezTo>
                    <a:pt x="883" y="2522"/>
                    <a:pt x="314" y="1282"/>
                    <a:pt x="69" y="0"/>
                  </a:cubicBezTo>
                  <a:close/>
                </a:path>
              </a:pathLst>
            </a:custGeom>
            <a:solidFill>
              <a:srgbClr val="5C463F">
                <a:alpha val="5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0"/>
            <p:cNvSpPr/>
            <p:nvPr/>
          </p:nvSpPr>
          <p:spPr>
            <a:xfrm>
              <a:off x="1795244" y="1132559"/>
              <a:ext cx="169708" cy="642202"/>
            </a:xfrm>
            <a:custGeom>
              <a:avLst/>
              <a:gdLst/>
              <a:ahLst/>
              <a:cxnLst/>
              <a:rect l="l" t="t" r="r" b="b"/>
              <a:pathLst>
                <a:path w="3651" h="13816" extrusionOk="0">
                  <a:moveTo>
                    <a:pt x="1081" y="7581"/>
                  </a:moveTo>
                  <a:cubicBezTo>
                    <a:pt x="1187" y="5863"/>
                    <a:pt x="2060" y="4727"/>
                    <a:pt x="2877" y="3307"/>
                  </a:cubicBezTo>
                  <a:cubicBezTo>
                    <a:pt x="3452" y="2310"/>
                    <a:pt x="3540" y="1097"/>
                    <a:pt x="3217" y="1"/>
                  </a:cubicBezTo>
                  <a:cubicBezTo>
                    <a:pt x="3650" y="4102"/>
                    <a:pt x="970" y="4664"/>
                    <a:pt x="153" y="3303"/>
                  </a:cubicBezTo>
                  <a:cubicBezTo>
                    <a:pt x="247" y="4003"/>
                    <a:pt x="276" y="4710"/>
                    <a:pt x="239" y="5415"/>
                  </a:cubicBezTo>
                  <a:cubicBezTo>
                    <a:pt x="188" y="6369"/>
                    <a:pt x="81" y="7313"/>
                    <a:pt x="1" y="8249"/>
                  </a:cubicBezTo>
                  <a:cubicBezTo>
                    <a:pt x="763" y="9692"/>
                    <a:pt x="1492" y="13028"/>
                    <a:pt x="1552" y="13816"/>
                  </a:cubicBezTo>
                  <a:cubicBezTo>
                    <a:pt x="1805" y="13409"/>
                    <a:pt x="2044" y="13032"/>
                    <a:pt x="2273" y="12680"/>
                  </a:cubicBezTo>
                  <a:cubicBezTo>
                    <a:pt x="1385" y="11091"/>
                    <a:pt x="966" y="9415"/>
                    <a:pt x="1081" y="7581"/>
                  </a:cubicBezTo>
                  <a:close/>
                </a:path>
              </a:pathLst>
            </a:custGeom>
            <a:solidFill>
              <a:srgbClr val="5C463F">
                <a:alpha val="5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0"/>
            <p:cNvSpPr/>
            <p:nvPr/>
          </p:nvSpPr>
          <p:spPr>
            <a:xfrm>
              <a:off x="1614845" y="886946"/>
              <a:ext cx="141772" cy="519302"/>
            </a:xfrm>
            <a:custGeom>
              <a:avLst/>
              <a:gdLst/>
              <a:ahLst/>
              <a:cxnLst/>
              <a:rect l="l" t="t" r="r" b="b"/>
              <a:pathLst>
                <a:path w="3050" h="11172" extrusionOk="0">
                  <a:moveTo>
                    <a:pt x="1357" y="3840"/>
                  </a:moveTo>
                  <a:cubicBezTo>
                    <a:pt x="898" y="2779"/>
                    <a:pt x="460" y="1660"/>
                    <a:pt x="332" y="502"/>
                  </a:cubicBezTo>
                  <a:cubicBezTo>
                    <a:pt x="314" y="334"/>
                    <a:pt x="303" y="166"/>
                    <a:pt x="297" y="1"/>
                  </a:cubicBezTo>
                  <a:cubicBezTo>
                    <a:pt x="1" y="1570"/>
                    <a:pt x="20" y="3219"/>
                    <a:pt x="349" y="4743"/>
                  </a:cubicBezTo>
                  <a:cubicBezTo>
                    <a:pt x="796" y="6816"/>
                    <a:pt x="1867" y="8634"/>
                    <a:pt x="2720" y="10555"/>
                  </a:cubicBezTo>
                  <a:cubicBezTo>
                    <a:pt x="2810" y="10760"/>
                    <a:pt x="2896" y="10967"/>
                    <a:pt x="2975" y="11171"/>
                  </a:cubicBezTo>
                  <a:cubicBezTo>
                    <a:pt x="3050" y="8545"/>
                    <a:pt x="2449" y="6368"/>
                    <a:pt x="1357" y="3840"/>
                  </a:cubicBezTo>
                  <a:close/>
                </a:path>
              </a:pathLst>
            </a:custGeom>
            <a:solidFill>
              <a:srgbClr val="5C463F">
                <a:alpha val="5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0"/>
            <p:cNvSpPr/>
            <p:nvPr/>
          </p:nvSpPr>
          <p:spPr>
            <a:xfrm>
              <a:off x="1415249" y="1034853"/>
              <a:ext cx="224325" cy="569132"/>
            </a:xfrm>
            <a:custGeom>
              <a:avLst/>
              <a:gdLst/>
              <a:ahLst/>
              <a:cxnLst/>
              <a:rect l="l" t="t" r="r" b="b"/>
              <a:pathLst>
                <a:path w="4826" h="12244" extrusionOk="0">
                  <a:moveTo>
                    <a:pt x="3699" y="8312"/>
                  </a:moveTo>
                  <a:cubicBezTo>
                    <a:pt x="2675" y="6832"/>
                    <a:pt x="1447" y="5455"/>
                    <a:pt x="1042" y="3646"/>
                  </a:cubicBezTo>
                  <a:cubicBezTo>
                    <a:pt x="828" y="2686"/>
                    <a:pt x="687" y="1704"/>
                    <a:pt x="775" y="719"/>
                  </a:cubicBezTo>
                  <a:cubicBezTo>
                    <a:pt x="797" y="477"/>
                    <a:pt x="835" y="238"/>
                    <a:pt x="879" y="0"/>
                  </a:cubicBezTo>
                  <a:cubicBezTo>
                    <a:pt x="0" y="2234"/>
                    <a:pt x="1604" y="4564"/>
                    <a:pt x="1125" y="6541"/>
                  </a:cubicBezTo>
                  <a:cubicBezTo>
                    <a:pt x="1908" y="8160"/>
                    <a:pt x="3053" y="9585"/>
                    <a:pt x="3890" y="11194"/>
                  </a:cubicBezTo>
                  <a:cubicBezTo>
                    <a:pt x="4220" y="11536"/>
                    <a:pt x="4535" y="11894"/>
                    <a:pt x="4826" y="12243"/>
                  </a:cubicBezTo>
                  <a:cubicBezTo>
                    <a:pt x="4742" y="10849"/>
                    <a:pt x="4511" y="9483"/>
                    <a:pt x="3699" y="8312"/>
                  </a:cubicBezTo>
                  <a:close/>
                </a:path>
              </a:pathLst>
            </a:custGeom>
            <a:solidFill>
              <a:srgbClr val="5C463F">
                <a:alpha val="5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0"/>
            <p:cNvSpPr/>
            <p:nvPr/>
          </p:nvSpPr>
          <p:spPr>
            <a:xfrm>
              <a:off x="1404326" y="1798930"/>
              <a:ext cx="62147" cy="117833"/>
            </a:xfrm>
            <a:custGeom>
              <a:avLst/>
              <a:gdLst/>
              <a:ahLst/>
              <a:cxnLst/>
              <a:rect l="l" t="t" r="r" b="b"/>
              <a:pathLst>
                <a:path w="1337" h="2535" extrusionOk="0">
                  <a:moveTo>
                    <a:pt x="1" y="1"/>
                  </a:moveTo>
                  <a:cubicBezTo>
                    <a:pt x="254" y="919"/>
                    <a:pt x="719" y="1789"/>
                    <a:pt x="1337" y="2534"/>
                  </a:cubicBezTo>
                  <a:cubicBezTo>
                    <a:pt x="871" y="1798"/>
                    <a:pt x="410" y="921"/>
                    <a:pt x="1" y="1"/>
                  </a:cubicBezTo>
                  <a:close/>
                </a:path>
              </a:pathLst>
            </a:custGeom>
            <a:solidFill>
              <a:srgbClr val="7A4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857;p60"/>
          <p:cNvGrpSpPr/>
          <p:nvPr/>
        </p:nvGrpSpPr>
        <p:grpSpPr>
          <a:xfrm rot="5277" flipH="1">
            <a:off x="1276844" y="1010752"/>
            <a:ext cx="755436" cy="549568"/>
            <a:chOff x="6562100" y="781949"/>
            <a:chExt cx="1449415" cy="968914"/>
          </a:xfrm>
        </p:grpSpPr>
        <p:sp>
          <p:nvSpPr>
            <p:cNvPr id="1858" name="Google Shape;1858;p60"/>
            <p:cNvSpPr/>
            <p:nvPr/>
          </p:nvSpPr>
          <p:spPr>
            <a:xfrm>
              <a:off x="6562100" y="1194107"/>
              <a:ext cx="729607" cy="556757"/>
            </a:xfrm>
            <a:custGeom>
              <a:avLst/>
              <a:gdLst/>
              <a:ahLst/>
              <a:cxnLst/>
              <a:rect l="l" t="t" r="r" b="b"/>
              <a:pathLst>
                <a:path w="22802" h="17400" extrusionOk="0">
                  <a:moveTo>
                    <a:pt x="10547" y="0"/>
                  </a:moveTo>
                  <a:cubicBezTo>
                    <a:pt x="8129" y="0"/>
                    <a:pt x="5878" y="1106"/>
                    <a:pt x="3524" y="3072"/>
                  </a:cubicBezTo>
                  <a:lnTo>
                    <a:pt x="3521" y="3077"/>
                  </a:lnTo>
                  <a:cubicBezTo>
                    <a:pt x="1597" y="5423"/>
                    <a:pt x="58" y="8169"/>
                    <a:pt x="31" y="11142"/>
                  </a:cubicBezTo>
                  <a:cubicBezTo>
                    <a:pt x="0" y="14568"/>
                    <a:pt x="2477" y="16924"/>
                    <a:pt x="5786" y="17320"/>
                  </a:cubicBezTo>
                  <a:cubicBezTo>
                    <a:pt x="6238" y="17374"/>
                    <a:pt x="6691" y="17400"/>
                    <a:pt x="7143" y="17400"/>
                  </a:cubicBezTo>
                  <a:cubicBezTo>
                    <a:pt x="9048" y="17400"/>
                    <a:pt x="10948" y="16942"/>
                    <a:pt x="12775" y="16231"/>
                  </a:cubicBezTo>
                  <a:cubicBezTo>
                    <a:pt x="18947" y="12895"/>
                    <a:pt x="22802" y="6132"/>
                    <a:pt x="16527" y="2060"/>
                  </a:cubicBezTo>
                  <a:cubicBezTo>
                    <a:pt x="14354" y="650"/>
                    <a:pt x="12401" y="0"/>
                    <a:pt x="105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0"/>
            <p:cNvSpPr/>
            <p:nvPr/>
          </p:nvSpPr>
          <p:spPr>
            <a:xfrm>
              <a:off x="6601425" y="1194107"/>
              <a:ext cx="690282" cy="545045"/>
            </a:xfrm>
            <a:custGeom>
              <a:avLst/>
              <a:gdLst/>
              <a:ahLst/>
              <a:cxnLst/>
              <a:rect l="l" t="t" r="r" b="b"/>
              <a:pathLst>
                <a:path w="21573" h="17034" extrusionOk="0">
                  <a:moveTo>
                    <a:pt x="9319" y="0"/>
                  </a:moveTo>
                  <a:cubicBezTo>
                    <a:pt x="6900" y="0"/>
                    <a:pt x="4649" y="1106"/>
                    <a:pt x="2295" y="3074"/>
                  </a:cubicBezTo>
                  <a:lnTo>
                    <a:pt x="2292" y="3077"/>
                  </a:lnTo>
                  <a:cubicBezTo>
                    <a:pt x="1410" y="4151"/>
                    <a:pt x="613" y="5310"/>
                    <a:pt x="1" y="6537"/>
                  </a:cubicBezTo>
                  <a:cubicBezTo>
                    <a:pt x="1465" y="4259"/>
                    <a:pt x="5827" y="1763"/>
                    <a:pt x="9262" y="1763"/>
                  </a:cubicBezTo>
                  <a:cubicBezTo>
                    <a:pt x="10398" y="1763"/>
                    <a:pt x="11432" y="2036"/>
                    <a:pt x="12227" y="2680"/>
                  </a:cubicBezTo>
                  <a:cubicBezTo>
                    <a:pt x="20704" y="9556"/>
                    <a:pt x="9649" y="16623"/>
                    <a:pt x="8981" y="17033"/>
                  </a:cubicBezTo>
                  <a:cubicBezTo>
                    <a:pt x="9847" y="16832"/>
                    <a:pt x="10704" y="16559"/>
                    <a:pt x="11546" y="16231"/>
                  </a:cubicBezTo>
                  <a:cubicBezTo>
                    <a:pt x="17718" y="12895"/>
                    <a:pt x="21573" y="6132"/>
                    <a:pt x="15298" y="2060"/>
                  </a:cubicBezTo>
                  <a:cubicBezTo>
                    <a:pt x="13125" y="650"/>
                    <a:pt x="11172" y="0"/>
                    <a:pt x="9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0"/>
            <p:cNvSpPr/>
            <p:nvPr/>
          </p:nvSpPr>
          <p:spPr>
            <a:xfrm>
              <a:off x="6674826" y="813050"/>
              <a:ext cx="1152934" cy="900410"/>
            </a:xfrm>
            <a:custGeom>
              <a:avLst/>
              <a:gdLst/>
              <a:ahLst/>
              <a:cxnLst/>
              <a:rect l="l" t="t" r="r" b="b"/>
              <a:pathLst>
                <a:path w="36032" h="28140" extrusionOk="0">
                  <a:moveTo>
                    <a:pt x="27592" y="0"/>
                  </a:moveTo>
                  <a:cubicBezTo>
                    <a:pt x="26183" y="2081"/>
                    <a:pt x="24160" y="3616"/>
                    <a:pt x="22174" y="5163"/>
                  </a:cubicBezTo>
                  <a:cubicBezTo>
                    <a:pt x="19966" y="6880"/>
                    <a:pt x="17529" y="8660"/>
                    <a:pt x="14892" y="9662"/>
                  </a:cubicBezTo>
                  <a:cubicBezTo>
                    <a:pt x="14375" y="9858"/>
                    <a:pt x="13821" y="10013"/>
                    <a:pt x="13373" y="10013"/>
                  </a:cubicBezTo>
                  <a:cubicBezTo>
                    <a:pt x="12694" y="10013"/>
                    <a:pt x="12261" y="9656"/>
                    <a:pt x="12576" y="8546"/>
                  </a:cubicBezTo>
                  <a:cubicBezTo>
                    <a:pt x="13436" y="5520"/>
                    <a:pt x="16494" y="2880"/>
                    <a:pt x="18637" y="664"/>
                  </a:cubicBezTo>
                  <a:lnTo>
                    <a:pt x="18637" y="664"/>
                  </a:lnTo>
                  <a:cubicBezTo>
                    <a:pt x="13195" y="4076"/>
                    <a:pt x="7593" y="7466"/>
                    <a:pt x="2909" y="11903"/>
                  </a:cubicBezTo>
                  <a:cubicBezTo>
                    <a:pt x="1935" y="12826"/>
                    <a:pt x="924" y="13858"/>
                    <a:pt x="1" y="14983"/>
                  </a:cubicBezTo>
                  <a:cubicBezTo>
                    <a:pt x="2355" y="13016"/>
                    <a:pt x="4606" y="11910"/>
                    <a:pt x="7024" y="11910"/>
                  </a:cubicBezTo>
                  <a:cubicBezTo>
                    <a:pt x="8878" y="11910"/>
                    <a:pt x="10831" y="12560"/>
                    <a:pt x="13004" y="13970"/>
                  </a:cubicBezTo>
                  <a:cubicBezTo>
                    <a:pt x="19279" y="18041"/>
                    <a:pt x="15424" y="24804"/>
                    <a:pt x="9252" y="28140"/>
                  </a:cubicBezTo>
                  <a:cubicBezTo>
                    <a:pt x="11850" y="27126"/>
                    <a:pt x="14304" y="25594"/>
                    <a:pt x="16431" y="24116"/>
                  </a:cubicBezTo>
                  <a:cubicBezTo>
                    <a:pt x="23764" y="19025"/>
                    <a:pt x="29902" y="12325"/>
                    <a:pt x="36032" y="5894"/>
                  </a:cubicBezTo>
                  <a:lnTo>
                    <a:pt x="36032" y="5894"/>
                  </a:lnTo>
                  <a:cubicBezTo>
                    <a:pt x="33042" y="8084"/>
                    <a:pt x="32687" y="8700"/>
                    <a:pt x="29622" y="10781"/>
                  </a:cubicBezTo>
                  <a:cubicBezTo>
                    <a:pt x="28509" y="11532"/>
                    <a:pt x="26578" y="13239"/>
                    <a:pt x="25121" y="13254"/>
                  </a:cubicBezTo>
                  <a:cubicBezTo>
                    <a:pt x="25111" y="13254"/>
                    <a:pt x="25101" y="13254"/>
                    <a:pt x="25091" y="13254"/>
                  </a:cubicBezTo>
                  <a:cubicBezTo>
                    <a:pt x="23147" y="13254"/>
                    <a:pt x="25420" y="11470"/>
                    <a:pt x="26047" y="11013"/>
                  </a:cubicBezTo>
                  <a:lnTo>
                    <a:pt x="26047" y="11013"/>
                  </a:lnTo>
                  <a:cubicBezTo>
                    <a:pt x="24998" y="11717"/>
                    <a:pt x="22084" y="13971"/>
                    <a:pt x="20422" y="13971"/>
                  </a:cubicBezTo>
                  <a:cubicBezTo>
                    <a:pt x="20220" y="13971"/>
                    <a:pt x="20035" y="13938"/>
                    <a:pt x="19876" y="13864"/>
                  </a:cubicBezTo>
                  <a:cubicBezTo>
                    <a:pt x="18494" y="13220"/>
                    <a:pt x="21097" y="11080"/>
                    <a:pt x="21721" y="10605"/>
                  </a:cubicBezTo>
                  <a:lnTo>
                    <a:pt x="21721" y="10605"/>
                  </a:lnTo>
                  <a:cubicBezTo>
                    <a:pt x="21225" y="10881"/>
                    <a:pt x="19714" y="11936"/>
                    <a:pt x="18829" y="11936"/>
                  </a:cubicBezTo>
                  <a:cubicBezTo>
                    <a:pt x="18677" y="11936"/>
                    <a:pt x="18543" y="11905"/>
                    <a:pt x="18437" y="11833"/>
                  </a:cubicBezTo>
                  <a:cubicBezTo>
                    <a:pt x="17522" y="11221"/>
                    <a:pt x="19384" y="10005"/>
                    <a:pt x="19833" y="9549"/>
                  </a:cubicBezTo>
                  <a:cubicBezTo>
                    <a:pt x="23002" y="6337"/>
                    <a:pt x="23820" y="5574"/>
                    <a:pt x="27592" y="0"/>
                  </a:cubicBezTo>
                  <a:close/>
                </a:path>
              </a:pathLst>
            </a:custGeom>
            <a:solidFill>
              <a:srgbClr val="EA57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0"/>
            <p:cNvSpPr/>
            <p:nvPr/>
          </p:nvSpPr>
          <p:spPr>
            <a:xfrm>
              <a:off x="6674826" y="813050"/>
              <a:ext cx="1152934" cy="900410"/>
            </a:xfrm>
            <a:custGeom>
              <a:avLst/>
              <a:gdLst/>
              <a:ahLst/>
              <a:cxnLst/>
              <a:rect l="l" t="t" r="r" b="b"/>
              <a:pathLst>
                <a:path w="36032" h="28140" extrusionOk="0">
                  <a:moveTo>
                    <a:pt x="22174" y="5163"/>
                  </a:moveTo>
                  <a:cubicBezTo>
                    <a:pt x="24160" y="3616"/>
                    <a:pt x="26183" y="2081"/>
                    <a:pt x="27592" y="0"/>
                  </a:cubicBezTo>
                  <a:cubicBezTo>
                    <a:pt x="23820" y="5574"/>
                    <a:pt x="23002" y="6337"/>
                    <a:pt x="19833" y="9549"/>
                  </a:cubicBezTo>
                  <a:cubicBezTo>
                    <a:pt x="19384" y="10005"/>
                    <a:pt x="17522" y="11221"/>
                    <a:pt x="18437" y="11833"/>
                  </a:cubicBezTo>
                  <a:cubicBezTo>
                    <a:pt x="19164" y="12322"/>
                    <a:pt x="21139" y="10929"/>
                    <a:pt x="21721" y="10605"/>
                  </a:cubicBezTo>
                  <a:cubicBezTo>
                    <a:pt x="21097" y="11080"/>
                    <a:pt x="18494" y="13220"/>
                    <a:pt x="19876" y="13864"/>
                  </a:cubicBezTo>
                  <a:cubicBezTo>
                    <a:pt x="21345" y="14545"/>
                    <a:pt x="24870" y="11803"/>
                    <a:pt x="26047" y="11013"/>
                  </a:cubicBezTo>
                  <a:cubicBezTo>
                    <a:pt x="25417" y="11472"/>
                    <a:pt x="23124" y="13272"/>
                    <a:pt x="25121" y="13254"/>
                  </a:cubicBezTo>
                  <a:cubicBezTo>
                    <a:pt x="26578" y="13239"/>
                    <a:pt x="28509" y="11532"/>
                    <a:pt x="29622" y="10781"/>
                  </a:cubicBezTo>
                  <a:cubicBezTo>
                    <a:pt x="32687" y="8700"/>
                    <a:pt x="33042" y="8084"/>
                    <a:pt x="36032" y="5894"/>
                  </a:cubicBezTo>
                  <a:cubicBezTo>
                    <a:pt x="29902" y="12325"/>
                    <a:pt x="23764" y="19025"/>
                    <a:pt x="16431" y="24116"/>
                  </a:cubicBezTo>
                  <a:cubicBezTo>
                    <a:pt x="14304" y="25594"/>
                    <a:pt x="11850" y="27126"/>
                    <a:pt x="9252" y="28140"/>
                  </a:cubicBezTo>
                  <a:cubicBezTo>
                    <a:pt x="15424" y="24804"/>
                    <a:pt x="19279" y="18041"/>
                    <a:pt x="13004" y="13970"/>
                  </a:cubicBezTo>
                  <a:cubicBezTo>
                    <a:pt x="7995" y="10721"/>
                    <a:pt x="4160" y="11508"/>
                    <a:pt x="1" y="14983"/>
                  </a:cubicBezTo>
                  <a:cubicBezTo>
                    <a:pt x="924" y="13858"/>
                    <a:pt x="1935" y="12826"/>
                    <a:pt x="2909" y="11903"/>
                  </a:cubicBezTo>
                  <a:cubicBezTo>
                    <a:pt x="7593" y="7466"/>
                    <a:pt x="13195" y="4076"/>
                    <a:pt x="18637" y="664"/>
                  </a:cubicBezTo>
                  <a:cubicBezTo>
                    <a:pt x="16494" y="2880"/>
                    <a:pt x="13436" y="5520"/>
                    <a:pt x="12576" y="8546"/>
                  </a:cubicBezTo>
                  <a:cubicBezTo>
                    <a:pt x="12052" y="10389"/>
                    <a:pt x="13593" y="10155"/>
                    <a:pt x="14892" y="9662"/>
                  </a:cubicBezTo>
                  <a:cubicBezTo>
                    <a:pt x="17529" y="8660"/>
                    <a:pt x="19966" y="6880"/>
                    <a:pt x="22174" y="51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0"/>
            <p:cNvSpPr/>
            <p:nvPr/>
          </p:nvSpPr>
          <p:spPr>
            <a:xfrm>
              <a:off x="7487268" y="1165373"/>
              <a:ext cx="21022" cy="16575"/>
            </a:xfrm>
            <a:custGeom>
              <a:avLst/>
              <a:gdLst/>
              <a:ahLst/>
              <a:cxnLst/>
              <a:rect l="l" t="t" r="r" b="b"/>
              <a:pathLst>
                <a:path w="657" h="518" extrusionOk="0">
                  <a:moveTo>
                    <a:pt x="656" y="1"/>
                  </a:moveTo>
                  <a:cubicBezTo>
                    <a:pt x="503" y="105"/>
                    <a:pt x="306" y="244"/>
                    <a:pt x="81" y="402"/>
                  </a:cubicBezTo>
                  <a:cubicBezTo>
                    <a:pt x="54" y="441"/>
                    <a:pt x="27" y="479"/>
                    <a:pt x="0" y="518"/>
                  </a:cubicBezTo>
                  <a:cubicBezTo>
                    <a:pt x="261" y="297"/>
                    <a:pt x="506" y="111"/>
                    <a:pt x="656" y="1"/>
                  </a:cubicBezTo>
                  <a:close/>
                </a:path>
              </a:pathLst>
            </a:custGeom>
            <a:solidFill>
              <a:srgbClr val="7C5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0"/>
            <p:cNvSpPr/>
            <p:nvPr/>
          </p:nvSpPr>
          <p:spPr>
            <a:xfrm>
              <a:off x="6674826" y="1120257"/>
              <a:ext cx="710249" cy="593202"/>
            </a:xfrm>
            <a:custGeom>
              <a:avLst/>
              <a:gdLst/>
              <a:ahLst/>
              <a:cxnLst/>
              <a:rect l="l" t="t" r="r" b="b"/>
              <a:pathLst>
                <a:path w="22197" h="18539" extrusionOk="0">
                  <a:moveTo>
                    <a:pt x="8863" y="1"/>
                  </a:moveTo>
                  <a:cubicBezTo>
                    <a:pt x="7282" y="1"/>
                    <a:pt x="5437" y="523"/>
                    <a:pt x="3402" y="1848"/>
                  </a:cubicBezTo>
                  <a:cubicBezTo>
                    <a:pt x="3237" y="1999"/>
                    <a:pt x="3071" y="2148"/>
                    <a:pt x="2909" y="2302"/>
                  </a:cubicBezTo>
                  <a:cubicBezTo>
                    <a:pt x="1935" y="3225"/>
                    <a:pt x="924" y="4256"/>
                    <a:pt x="1" y="5382"/>
                  </a:cubicBezTo>
                  <a:cubicBezTo>
                    <a:pt x="2356" y="3415"/>
                    <a:pt x="4606" y="2309"/>
                    <a:pt x="7025" y="2309"/>
                  </a:cubicBezTo>
                  <a:cubicBezTo>
                    <a:pt x="8878" y="2309"/>
                    <a:pt x="10831" y="2958"/>
                    <a:pt x="13004" y="4368"/>
                  </a:cubicBezTo>
                  <a:cubicBezTo>
                    <a:pt x="19279" y="8440"/>
                    <a:pt x="15424" y="15203"/>
                    <a:pt x="9252" y="18539"/>
                  </a:cubicBezTo>
                  <a:cubicBezTo>
                    <a:pt x="11850" y="17525"/>
                    <a:pt x="14305" y="15993"/>
                    <a:pt x="16431" y="14515"/>
                  </a:cubicBezTo>
                  <a:cubicBezTo>
                    <a:pt x="17252" y="13945"/>
                    <a:pt x="18056" y="13352"/>
                    <a:pt x="18849" y="12743"/>
                  </a:cubicBezTo>
                  <a:cubicBezTo>
                    <a:pt x="19313" y="11867"/>
                    <a:pt x="22196" y="5309"/>
                    <a:pt x="15230" y="5309"/>
                  </a:cubicBezTo>
                  <a:cubicBezTo>
                    <a:pt x="15036" y="5309"/>
                    <a:pt x="14834" y="5314"/>
                    <a:pt x="14625" y="5324"/>
                  </a:cubicBezTo>
                  <a:cubicBezTo>
                    <a:pt x="15053" y="3178"/>
                    <a:pt x="12763" y="1"/>
                    <a:pt x="88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0"/>
            <p:cNvSpPr/>
            <p:nvPr/>
          </p:nvSpPr>
          <p:spPr>
            <a:xfrm>
              <a:off x="7494275" y="781949"/>
              <a:ext cx="276522" cy="317607"/>
            </a:xfrm>
            <a:custGeom>
              <a:avLst/>
              <a:gdLst/>
              <a:ahLst/>
              <a:cxnLst/>
              <a:rect l="l" t="t" r="r" b="b"/>
              <a:pathLst>
                <a:path w="8642" h="9926" extrusionOk="0">
                  <a:moveTo>
                    <a:pt x="8641" y="0"/>
                  </a:moveTo>
                  <a:cubicBezTo>
                    <a:pt x="8579" y="142"/>
                    <a:pt x="7544" y="2453"/>
                    <a:pt x="4512" y="5087"/>
                  </a:cubicBezTo>
                  <a:cubicBezTo>
                    <a:pt x="1385" y="7803"/>
                    <a:pt x="1" y="8337"/>
                    <a:pt x="395" y="9569"/>
                  </a:cubicBezTo>
                  <a:cubicBezTo>
                    <a:pt x="472" y="9809"/>
                    <a:pt x="670" y="9926"/>
                    <a:pt x="957" y="9926"/>
                  </a:cubicBezTo>
                  <a:cubicBezTo>
                    <a:pt x="2574" y="9926"/>
                    <a:pt x="7021" y="6234"/>
                    <a:pt x="8641" y="0"/>
                  </a:cubicBezTo>
                  <a:close/>
                </a:path>
              </a:pathLst>
            </a:custGeom>
            <a:solidFill>
              <a:srgbClr val="EA57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0"/>
            <p:cNvSpPr/>
            <p:nvPr/>
          </p:nvSpPr>
          <p:spPr>
            <a:xfrm>
              <a:off x="7494275" y="781949"/>
              <a:ext cx="276522" cy="357092"/>
            </a:xfrm>
            <a:custGeom>
              <a:avLst/>
              <a:gdLst/>
              <a:ahLst/>
              <a:cxnLst/>
              <a:rect l="l" t="t" r="r" b="b"/>
              <a:pathLst>
                <a:path w="8642" h="11160" extrusionOk="0">
                  <a:moveTo>
                    <a:pt x="4512" y="5087"/>
                  </a:moveTo>
                  <a:cubicBezTo>
                    <a:pt x="7544" y="2453"/>
                    <a:pt x="8579" y="142"/>
                    <a:pt x="8641" y="0"/>
                  </a:cubicBezTo>
                  <a:cubicBezTo>
                    <a:pt x="6733" y="7343"/>
                    <a:pt x="902" y="11159"/>
                    <a:pt x="395" y="9569"/>
                  </a:cubicBezTo>
                  <a:cubicBezTo>
                    <a:pt x="1" y="8337"/>
                    <a:pt x="1385" y="7803"/>
                    <a:pt x="4512" y="50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0"/>
            <p:cNvSpPr/>
            <p:nvPr/>
          </p:nvSpPr>
          <p:spPr>
            <a:xfrm>
              <a:off x="7129763" y="813146"/>
              <a:ext cx="260492" cy="241293"/>
            </a:xfrm>
            <a:custGeom>
              <a:avLst/>
              <a:gdLst/>
              <a:ahLst/>
              <a:cxnLst/>
              <a:rect l="l" t="t" r="r" b="b"/>
              <a:pathLst>
                <a:path w="8141" h="7541" extrusionOk="0">
                  <a:moveTo>
                    <a:pt x="8141" y="1"/>
                  </a:moveTo>
                  <a:cubicBezTo>
                    <a:pt x="8011" y="145"/>
                    <a:pt x="3890" y="4766"/>
                    <a:pt x="1513" y="6096"/>
                  </a:cubicBezTo>
                  <a:cubicBezTo>
                    <a:pt x="27" y="6928"/>
                    <a:pt x="1" y="7540"/>
                    <a:pt x="637" y="7540"/>
                  </a:cubicBezTo>
                  <a:cubicBezTo>
                    <a:pt x="1036" y="7540"/>
                    <a:pt x="1693" y="7301"/>
                    <a:pt x="2416" y="6726"/>
                  </a:cubicBezTo>
                  <a:cubicBezTo>
                    <a:pt x="4294" y="5231"/>
                    <a:pt x="6554" y="2853"/>
                    <a:pt x="8141" y="1"/>
                  </a:cubicBezTo>
                  <a:close/>
                </a:path>
              </a:pathLst>
            </a:custGeom>
            <a:solidFill>
              <a:srgbClr val="EA57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0"/>
            <p:cNvSpPr/>
            <p:nvPr/>
          </p:nvSpPr>
          <p:spPr>
            <a:xfrm>
              <a:off x="7100869" y="813146"/>
              <a:ext cx="289385" cy="263019"/>
            </a:xfrm>
            <a:custGeom>
              <a:avLst/>
              <a:gdLst/>
              <a:ahLst/>
              <a:cxnLst/>
              <a:rect l="l" t="t" r="r" b="b"/>
              <a:pathLst>
                <a:path w="9044" h="8220" extrusionOk="0">
                  <a:moveTo>
                    <a:pt x="2416" y="6096"/>
                  </a:moveTo>
                  <a:cubicBezTo>
                    <a:pt x="4793" y="4766"/>
                    <a:pt x="8914" y="145"/>
                    <a:pt x="9044" y="1"/>
                  </a:cubicBezTo>
                  <a:cubicBezTo>
                    <a:pt x="7457" y="2853"/>
                    <a:pt x="5197" y="5231"/>
                    <a:pt x="3319" y="6726"/>
                  </a:cubicBezTo>
                  <a:cubicBezTo>
                    <a:pt x="1442" y="8220"/>
                    <a:pt x="1" y="7449"/>
                    <a:pt x="2416" y="60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0"/>
            <p:cNvSpPr/>
            <p:nvPr/>
          </p:nvSpPr>
          <p:spPr>
            <a:xfrm>
              <a:off x="6601521" y="1308721"/>
              <a:ext cx="463900" cy="414240"/>
            </a:xfrm>
            <a:custGeom>
              <a:avLst/>
              <a:gdLst/>
              <a:ahLst/>
              <a:cxnLst/>
              <a:rect l="l" t="t" r="r" b="b"/>
              <a:pathLst>
                <a:path w="14498" h="12946" extrusionOk="0">
                  <a:moveTo>
                    <a:pt x="9596" y="1"/>
                  </a:moveTo>
                  <a:cubicBezTo>
                    <a:pt x="8276" y="1"/>
                    <a:pt x="2998" y="576"/>
                    <a:pt x="1524" y="2992"/>
                  </a:cubicBezTo>
                  <a:cubicBezTo>
                    <a:pt x="1" y="5489"/>
                    <a:pt x="507" y="11897"/>
                    <a:pt x="3812" y="12784"/>
                  </a:cubicBezTo>
                  <a:cubicBezTo>
                    <a:pt x="4221" y="12894"/>
                    <a:pt x="4651" y="12945"/>
                    <a:pt x="5095" y="12945"/>
                  </a:cubicBezTo>
                  <a:cubicBezTo>
                    <a:pt x="8269" y="12945"/>
                    <a:pt x="12107" y="10318"/>
                    <a:pt x="13456" y="7689"/>
                  </a:cubicBezTo>
                  <a:cubicBezTo>
                    <a:pt x="14498" y="5657"/>
                    <a:pt x="12990" y="1"/>
                    <a:pt x="95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0"/>
            <p:cNvSpPr/>
            <p:nvPr/>
          </p:nvSpPr>
          <p:spPr>
            <a:xfrm>
              <a:off x="6693324" y="1514623"/>
              <a:ext cx="131635" cy="112335"/>
            </a:xfrm>
            <a:custGeom>
              <a:avLst/>
              <a:gdLst/>
              <a:ahLst/>
              <a:cxnLst/>
              <a:rect l="l" t="t" r="r" b="b"/>
              <a:pathLst>
                <a:path w="3799" h="3242" extrusionOk="0">
                  <a:moveTo>
                    <a:pt x="2607" y="0"/>
                  </a:moveTo>
                  <a:cubicBezTo>
                    <a:pt x="1720" y="0"/>
                    <a:pt x="0" y="754"/>
                    <a:pt x="28" y="1956"/>
                  </a:cubicBezTo>
                  <a:cubicBezTo>
                    <a:pt x="42" y="2534"/>
                    <a:pt x="1036" y="3241"/>
                    <a:pt x="2002" y="3241"/>
                  </a:cubicBezTo>
                  <a:cubicBezTo>
                    <a:pt x="2373" y="3241"/>
                    <a:pt x="2739" y="3137"/>
                    <a:pt x="3045" y="2882"/>
                  </a:cubicBezTo>
                  <a:cubicBezTo>
                    <a:pt x="3664" y="2364"/>
                    <a:pt x="3798" y="777"/>
                    <a:pt x="3045" y="113"/>
                  </a:cubicBezTo>
                  <a:cubicBezTo>
                    <a:pt x="2958" y="37"/>
                    <a:pt x="2803" y="0"/>
                    <a:pt x="2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0"/>
            <p:cNvSpPr/>
            <p:nvPr/>
          </p:nvSpPr>
          <p:spPr>
            <a:xfrm>
              <a:off x="6929748" y="1502977"/>
              <a:ext cx="101272" cy="86553"/>
            </a:xfrm>
            <a:custGeom>
              <a:avLst/>
              <a:gdLst/>
              <a:ahLst/>
              <a:cxnLst/>
              <a:rect l="l" t="t" r="r" b="b"/>
              <a:pathLst>
                <a:path w="3165" h="2705" extrusionOk="0">
                  <a:moveTo>
                    <a:pt x="1645" y="1"/>
                  </a:moveTo>
                  <a:cubicBezTo>
                    <a:pt x="1114" y="1"/>
                    <a:pt x="536" y="208"/>
                    <a:pt x="279" y="727"/>
                  </a:cubicBezTo>
                  <a:cubicBezTo>
                    <a:pt x="1" y="1287"/>
                    <a:pt x="399" y="2456"/>
                    <a:pt x="1140" y="2693"/>
                  </a:cubicBezTo>
                  <a:cubicBezTo>
                    <a:pt x="1164" y="2700"/>
                    <a:pt x="1191" y="2704"/>
                    <a:pt x="1221" y="2704"/>
                  </a:cubicBezTo>
                  <a:cubicBezTo>
                    <a:pt x="1768" y="2704"/>
                    <a:pt x="3164" y="1423"/>
                    <a:pt x="2708" y="444"/>
                  </a:cubicBezTo>
                  <a:cubicBezTo>
                    <a:pt x="2582" y="175"/>
                    <a:pt x="2133" y="1"/>
                    <a:pt x="1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0"/>
            <p:cNvSpPr/>
            <p:nvPr/>
          </p:nvSpPr>
          <p:spPr>
            <a:xfrm>
              <a:off x="6798847" y="1361997"/>
              <a:ext cx="65339" cy="59995"/>
            </a:xfrm>
            <a:custGeom>
              <a:avLst/>
              <a:gdLst/>
              <a:ahLst/>
              <a:cxnLst/>
              <a:rect l="l" t="t" r="r" b="b"/>
              <a:pathLst>
                <a:path w="2042" h="1875" extrusionOk="0">
                  <a:moveTo>
                    <a:pt x="1060" y="1"/>
                  </a:moveTo>
                  <a:cubicBezTo>
                    <a:pt x="645" y="1"/>
                    <a:pt x="1" y="844"/>
                    <a:pt x="363" y="1469"/>
                  </a:cubicBezTo>
                  <a:cubicBezTo>
                    <a:pt x="501" y="1704"/>
                    <a:pt x="888" y="1874"/>
                    <a:pt x="1253" y="1874"/>
                  </a:cubicBezTo>
                  <a:cubicBezTo>
                    <a:pt x="1450" y="1874"/>
                    <a:pt x="1641" y="1825"/>
                    <a:pt x="1783" y="1710"/>
                  </a:cubicBezTo>
                  <a:cubicBezTo>
                    <a:pt x="2041" y="1500"/>
                    <a:pt x="1855" y="114"/>
                    <a:pt x="1102" y="4"/>
                  </a:cubicBezTo>
                  <a:cubicBezTo>
                    <a:pt x="1088" y="2"/>
                    <a:pt x="1074" y="1"/>
                    <a:pt x="1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0"/>
            <p:cNvSpPr/>
            <p:nvPr/>
          </p:nvSpPr>
          <p:spPr>
            <a:xfrm>
              <a:off x="7311091" y="1427591"/>
              <a:ext cx="360612" cy="249964"/>
            </a:xfrm>
            <a:custGeom>
              <a:avLst/>
              <a:gdLst/>
              <a:ahLst/>
              <a:cxnLst/>
              <a:rect l="l" t="t" r="r" b="b"/>
              <a:pathLst>
                <a:path w="11270" h="7812" extrusionOk="0">
                  <a:moveTo>
                    <a:pt x="6980" y="1"/>
                  </a:moveTo>
                  <a:cubicBezTo>
                    <a:pt x="5445" y="1"/>
                    <a:pt x="4023" y="1137"/>
                    <a:pt x="2476" y="2587"/>
                  </a:cubicBezTo>
                  <a:cubicBezTo>
                    <a:pt x="1227" y="4336"/>
                    <a:pt x="0" y="7352"/>
                    <a:pt x="3109" y="7757"/>
                  </a:cubicBezTo>
                  <a:cubicBezTo>
                    <a:pt x="3395" y="7794"/>
                    <a:pt x="3683" y="7812"/>
                    <a:pt x="3973" y="7812"/>
                  </a:cubicBezTo>
                  <a:cubicBezTo>
                    <a:pt x="5215" y="7812"/>
                    <a:pt x="6495" y="7487"/>
                    <a:pt x="7740" y="6976"/>
                  </a:cubicBezTo>
                  <a:cubicBezTo>
                    <a:pt x="11019" y="4774"/>
                    <a:pt x="11269" y="1288"/>
                    <a:pt x="8017" y="176"/>
                  </a:cubicBezTo>
                  <a:cubicBezTo>
                    <a:pt x="7664" y="56"/>
                    <a:pt x="7319" y="1"/>
                    <a:pt x="6980" y="1"/>
                  </a:cubicBezTo>
                  <a:close/>
                </a:path>
              </a:pathLst>
            </a:custGeom>
            <a:solidFill>
              <a:schemeClr val="accent2"/>
            </a:solidFill>
            <a:ln>
              <a:noFill/>
            </a:ln>
          </p:spPr>
          <p:txBody>
            <a:bodyPr spcFirstLastPara="1" wrap="square" lIns="91450" tIns="91425" rIns="91425" bIns="91425" anchor="ctr" anchorCtr="0">
              <a:noAutofit/>
            </a:bodyPr>
            <a:lstStyle/>
            <a:p>
              <a:pPr marL="0" lvl="0" indent="0" algn="l" rtl="0">
                <a:spcBef>
                  <a:spcPts val="0"/>
                </a:spcBef>
                <a:spcAft>
                  <a:spcPts val="0"/>
                </a:spcAft>
                <a:buNone/>
              </a:pPr>
              <a:endParaRPr/>
            </a:p>
          </p:txBody>
        </p:sp>
        <p:sp>
          <p:nvSpPr>
            <p:cNvPr id="1873" name="Google Shape;1873;p60"/>
            <p:cNvSpPr/>
            <p:nvPr/>
          </p:nvSpPr>
          <p:spPr>
            <a:xfrm>
              <a:off x="7420937" y="1427591"/>
              <a:ext cx="242125" cy="184050"/>
            </a:xfrm>
            <a:custGeom>
              <a:avLst/>
              <a:gdLst/>
              <a:ahLst/>
              <a:cxnLst/>
              <a:rect l="l" t="t" r="r" b="b"/>
              <a:pathLst>
                <a:path w="7567" h="5752" extrusionOk="0">
                  <a:moveTo>
                    <a:pt x="3548" y="1"/>
                  </a:moveTo>
                  <a:cubicBezTo>
                    <a:pt x="2334" y="1"/>
                    <a:pt x="1190" y="712"/>
                    <a:pt x="1" y="1726"/>
                  </a:cubicBezTo>
                  <a:cubicBezTo>
                    <a:pt x="626" y="1460"/>
                    <a:pt x="1281" y="1313"/>
                    <a:pt x="1932" y="1313"/>
                  </a:cubicBezTo>
                  <a:cubicBezTo>
                    <a:pt x="2741" y="1313"/>
                    <a:pt x="3545" y="1541"/>
                    <a:pt x="4276" y="2053"/>
                  </a:cubicBezTo>
                  <a:cubicBezTo>
                    <a:pt x="5651" y="3015"/>
                    <a:pt x="5959" y="4352"/>
                    <a:pt x="5718" y="5751"/>
                  </a:cubicBezTo>
                  <a:cubicBezTo>
                    <a:pt x="7567" y="3652"/>
                    <a:pt x="7280" y="1097"/>
                    <a:pt x="4584" y="176"/>
                  </a:cubicBezTo>
                  <a:cubicBezTo>
                    <a:pt x="4232" y="56"/>
                    <a:pt x="3887" y="1"/>
                    <a:pt x="3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0"/>
            <p:cNvSpPr/>
            <p:nvPr/>
          </p:nvSpPr>
          <p:spPr>
            <a:xfrm>
              <a:off x="7390284" y="1136543"/>
              <a:ext cx="621231" cy="514264"/>
            </a:xfrm>
            <a:custGeom>
              <a:avLst/>
              <a:gdLst/>
              <a:ahLst/>
              <a:cxnLst/>
              <a:rect l="l" t="t" r="r" b="b"/>
              <a:pathLst>
                <a:path w="19415" h="16072" extrusionOk="0">
                  <a:moveTo>
                    <a:pt x="19414" y="0"/>
                  </a:moveTo>
                  <a:lnTo>
                    <a:pt x="19414" y="0"/>
                  </a:lnTo>
                  <a:cubicBezTo>
                    <a:pt x="18817" y="670"/>
                    <a:pt x="14041" y="6290"/>
                    <a:pt x="12103" y="6290"/>
                  </a:cubicBezTo>
                  <a:cubicBezTo>
                    <a:pt x="11838" y="6290"/>
                    <a:pt x="11626" y="6184"/>
                    <a:pt x="11485" y="5946"/>
                  </a:cubicBezTo>
                  <a:cubicBezTo>
                    <a:pt x="10606" y="4456"/>
                    <a:pt x="13438" y="2610"/>
                    <a:pt x="14474" y="2218"/>
                  </a:cubicBezTo>
                  <a:lnTo>
                    <a:pt x="14474" y="2218"/>
                  </a:lnTo>
                  <a:cubicBezTo>
                    <a:pt x="8872" y="2990"/>
                    <a:pt x="3226" y="7171"/>
                    <a:pt x="1" y="11682"/>
                  </a:cubicBezTo>
                  <a:cubicBezTo>
                    <a:pt x="1547" y="10233"/>
                    <a:pt x="2970" y="9096"/>
                    <a:pt x="4504" y="9096"/>
                  </a:cubicBezTo>
                  <a:cubicBezTo>
                    <a:pt x="4844" y="9096"/>
                    <a:pt x="5189" y="9152"/>
                    <a:pt x="5542" y="9272"/>
                  </a:cubicBezTo>
                  <a:cubicBezTo>
                    <a:pt x="8794" y="10383"/>
                    <a:pt x="8544" y="13870"/>
                    <a:pt x="5265" y="16071"/>
                  </a:cubicBezTo>
                  <a:cubicBezTo>
                    <a:pt x="7409" y="15191"/>
                    <a:pt x="9439" y="13761"/>
                    <a:pt x="10963" y="12497"/>
                  </a:cubicBezTo>
                  <a:cubicBezTo>
                    <a:pt x="14983" y="9164"/>
                    <a:pt x="17335" y="4691"/>
                    <a:pt x="19414" y="0"/>
                  </a:cubicBezTo>
                  <a:close/>
                </a:path>
              </a:pathLst>
            </a:custGeom>
            <a:solidFill>
              <a:srgbClr val="EA57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0"/>
            <p:cNvSpPr/>
            <p:nvPr/>
          </p:nvSpPr>
          <p:spPr>
            <a:xfrm>
              <a:off x="7390284" y="1136543"/>
              <a:ext cx="621231" cy="514264"/>
            </a:xfrm>
            <a:custGeom>
              <a:avLst/>
              <a:gdLst/>
              <a:ahLst/>
              <a:cxnLst/>
              <a:rect l="l" t="t" r="r" b="b"/>
              <a:pathLst>
                <a:path w="19415" h="16072" extrusionOk="0">
                  <a:moveTo>
                    <a:pt x="11485" y="5946"/>
                  </a:moveTo>
                  <a:cubicBezTo>
                    <a:pt x="12655" y="7922"/>
                    <a:pt x="18735" y="761"/>
                    <a:pt x="19414" y="0"/>
                  </a:cubicBezTo>
                  <a:cubicBezTo>
                    <a:pt x="17335" y="4691"/>
                    <a:pt x="14983" y="9164"/>
                    <a:pt x="10963" y="12497"/>
                  </a:cubicBezTo>
                  <a:cubicBezTo>
                    <a:pt x="9439" y="13761"/>
                    <a:pt x="7409" y="15191"/>
                    <a:pt x="5265" y="16071"/>
                  </a:cubicBezTo>
                  <a:cubicBezTo>
                    <a:pt x="8544" y="13870"/>
                    <a:pt x="8794" y="10383"/>
                    <a:pt x="5542" y="9272"/>
                  </a:cubicBezTo>
                  <a:cubicBezTo>
                    <a:pt x="3593" y="8609"/>
                    <a:pt x="1889" y="9912"/>
                    <a:pt x="1" y="11682"/>
                  </a:cubicBezTo>
                  <a:cubicBezTo>
                    <a:pt x="3226" y="7171"/>
                    <a:pt x="8872" y="2990"/>
                    <a:pt x="14474" y="2218"/>
                  </a:cubicBezTo>
                  <a:cubicBezTo>
                    <a:pt x="13438" y="2610"/>
                    <a:pt x="10606" y="4456"/>
                    <a:pt x="11485" y="59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0"/>
            <p:cNvSpPr/>
            <p:nvPr/>
          </p:nvSpPr>
          <p:spPr>
            <a:xfrm>
              <a:off x="7390284" y="1361069"/>
              <a:ext cx="416063" cy="289769"/>
            </a:xfrm>
            <a:custGeom>
              <a:avLst/>
              <a:gdLst/>
              <a:ahLst/>
              <a:cxnLst/>
              <a:rect l="l" t="t" r="r" b="b"/>
              <a:pathLst>
                <a:path w="13003" h="9056" extrusionOk="0">
                  <a:moveTo>
                    <a:pt x="5858" y="0"/>
                  </a:moveTo>
                  <a:cubicBezTo>
                    <a:pt x="5324" y="0"/>
                    <a:pt x="4669" y="129"/>
                    <a:pt x="3871" y="441"/>
                  </a:cubicBezTo>
                  <a:cubicBezTo>
                    <a:pt x="2379" y="1742"/>
                    <a:pt x="1059" y="3186"/>
                    <a:pt x="1" y="4666"/>
                  </a:cubicBezTo>
                  <a:cubicBezTo>
                    <a:pt x="1548" y="3216"/>
                    <a:pt x="2970" y="2080"/>
                    <a:pt x="4505" y="2080"/>
                  </a:cubicBezTo>
                  <a:cubicBezTo>
                    <a:pt x="4844" y="2080"/>
                    <a:pt x="5189" y="2135"/>
                    <a:pt x="5542" y="2255"/>
                  </a:cubicBezTo>
                  <a:cubicBezTo>
                    <a:pt x="8794" y="3367"/>
                    <a:pt x="8544" y="6853"/>
                    <a:pt x="5265" y="9055"/>
                  </a:cubicBezTo>
                  <a:cubicBezTo>
                    <a:pt x="7409" y="8174"/>
                    <a:pt x="9439" y="6744"/>
                    <a:pt x="10963" y="5480"/>
                  </a:cubicBezTo>
                  <a:cubicBezTo>
                    <a:pt x="11684" y="4881"/>
                    <a:pt x="12366" y="4236"/>
                    <a:pt x="13003" y="3548"/>
                  </a:cubicBezTo>
                  <a:cubicBezTo>
                    <a:pt x="12656" y="2531"/>
                    <a:pt x="11423" y="1863"/>
                    <a:pt x="10130" y="1863"/>
                  </a:cubicBezTo>
                  <a:cubicBezTo>
                    <a:pt x="9368" y="1863"/>
                    <a:pt x="8585" y="2095"/>
                    <a:pt x="7950" y="2624"/>
                  </a:cubicBezTo>
                  <a:cubicBezTo>
                    <a:pt x="8189" y="1906"/>
                    <a:pt x="7914" y="0"/>
                    <a:pt x="5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0"/>
            <p:cNvSpPr/>
            <p:nvPr/>
          </p:nvSpPr>
          <p:spPr>
            <a:xfrm>
              <a:off x="7367278" y="1493250"/>
              <a:ext cx="228238" cy="156052"/>
            </a:xfrm>
            <a:custGeom>
              <a:avLst/>
              <a:gdLst/>
              <a:ahLst/>
              <a:cxnLst/>
              <a:rect l="l" t="t" r="r" b="b"/>
              <a:pathLst>
                <a:path w="7133" h="4877" extrusionOk="0">
                  <a:moveTo>
                    <a:pt x="4319" y="0"/>
                  </a:moveTo>
                  <a:cubicBezTo>
                    <a:pt x="3012" y="0"/>
                    <a:pt x="900" y="1307"/>
                    <a:pt x="397" y="3017"/>
                  </a:cubicBezTo>
                  <a:cubicBezTo>
                    <a:pt x="0" y="4366"/>
                    <a:pt x="1266" y="4876"/>
                    <a:pt x="2753" y="4876"/>
                  </a:cubicBezTo>
                  <a:cubicBezTo>
                    <a:pt x="4357" y="4876"/>
                    <a:pt x="6218" y="4283"/>
                    <a:pt x="6531" y="3507"/>
                  </a:cubicBezTo>
                  <a:cubicBezTo>
                    <a:pt x="7133" y="2012"/>
                    <a:pt x="5626" y="0"/>
                    <a:pt x="43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0"/>
            <p:cNvSpPr/>
            <p:nvPr/>
          </p:nvSpPr>
          <p:spPr>
            <a:xfrm>
              <a:off x="7402571" y="1558652"/>
              <a:ext cx="65371" cy="59963"/>
            </a:xfrm>
            <a:custGeom>
              <a:avLst/>
              <a:gdLst/>
              <a:ahLst/>
              <a:cxnLst/>
              <a:rect l="l" t="t" r="r" b="b"/>
              <a:pathLst>
                <a:path w="2043" h="1874" extrusionOk="0">
                  <a:moveTo>
                    <a:pt x="1062" y="1"/>
                  </a:moveTo>
                  <a:cubicBezTo>
                    <a:pt x="647" y="1"/>
                    <a:pt x="1" y="845"/>
                    <a:pt x="365" y="1468"/>
                  </a:cubicBezTo>
                  <a:cubicBezTo>
                    <a:pt x="503" y="1704"/>
                    <a:pt x="889" y="1874"/>
                    <a:pt x="1255" y="1874"/>
                  </a:cubicBezTo>
                  <a:cubicBezTo>
                    <a:pt x="1451" y="1874"/>
                    <a:pt x="1642" y="1824"/>
                    <a:pt x="1784" y="1709"/>
                  </a:cubicBezTo>
                  <a:cubicBezTo>
                    <a:pt x="2043" y="1501"/>
                    <a:pt x="1857" y="114"/>
                    <a:pt x="1102" y="4"/>
                  </a:cubicBezTo>
                  <a:cubicBezTo>
                    <a:pt x="1089" y="2"/>
                    <a:pt x="1075" y="1"/>
                    <a:pt x="10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0"/>
            <p:cNvSpPr/>
            <p:nvPr/>
          </p:nvSpPr>
          <p:spPr>
            <a:xfrm>
              <a:off x="7459750" y="1524991"/>
              <a:ext cx="27870" cy="23742"/>
            </a:xfrm>
            <a:custGeom>
              <a:avLst/>
              <a:gdLst/>
              <a:ahLst/>
              <a:cxnLst/>
              <a:rect l="l" t="t" r="r" b="b"/>
              <a:pathLst>
                <a:path w="871" h="742" extrusionOk="0">
                  <a:moveTo>
                    <a:pt x="556" y="1"/>
                  </a:moveTo>
                  <a:cubicBezTo>
                    <a:pt x="398" y="1"/>
                    <a:pt x="1" y="317"/>
                    <a:pt x="103" y="593"/>
                  </a:cubicBezTo>
                  <a:cubicBezTo>
                    <a:pt x="136" y="679"/>
                    <a:pt x="281" y="741"/>
                    <a:pt x="434" y="741"/>
                  </a:cubicBezTo>
                  <a:cubicBezTo>
                    <a:pt x="568" y="741"/>
                    <a:pt x="708" y="693"/>
                    <a:pt x="782" y="569"/>
                  </a:cubicBezTo>
                  <a:cubicBezTo>
                    <a:pt x="871" y="420"/>
                    <a:pt x="788" y="88"/>
                    <a:pt x="587" y="6"/>
                  </a:cubicBezTo>
                  <a:cubicBezTo>
                    <a:pt x="578" y="2"/>
                    <a:pt x="568" y="1"/>
                    <a:pt x="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4">
            <a:extLst>
              <a:ext uri="{FF2B5EF4-FFF2-40B4-BE49-F238E27FC236}">
                <a16:creationId xmlns:a16="http://schemas.microsoft.com/office/drawing/2014/main" id="{C33B1661-D44A-06D7-323E-950AB744F7C8}"/>
              </a:ext>
            </a:extLst>
          </p:cNvPr>
          <p:cNvSpPr>
            <a:spLocks noGrp="1"/>
          </p:cNvSpPr>
          <p:nvPr>
            <p:ph type="title"/>
          </p:nvPr>
        </p:nvSpPr>
        <p:spPr>
          <a:xfrm>
            <a:off x="4749886" y="2060055"/>
            <a:ext cx="3861888" cy="880500"/>
          </a:xfrm>
        </p:spPr>
        <p:txBody>
          <a:bodyPr/>
          <a:lstStyle/>
          <a:p>
            <a:r>
              <a:rPr lang="en-US" sz="2000" dirty="0"/>
              <a:t>Enhancing preparedness for climate-induced disasters is essential for protecting our communities and ecosystems. By prioritizing disaster risk reduction, we build resilience and adaptability, ensuring that we can withstand challenges and emerge stronger together, ready to face whatever the future may bring…</a:t>
            </a:r>
          </a:p>
        </p:txBody>
      </p:sp>
    </p:spTree>
  </p:cSld>
  <p:clrMapOvr>
    <a:masterClrMapping/>
  </p:clrMapOvr>
</p:sld>
</file>

<file path=ppt/theme/theme1.xml><?xml version="1.0" encoding="utf-8"?>
<a:theme xmlns:a="http://schemas.openxmlformats.org/drawingml/2006/main" name="Types of Natural Disasters Class by Slidesgo">
  <a:themeElements>
    <a:clrScheme name="Simple Light">
      <a:dk1>
        <a:srgbClr val="167480"/>
      </a:dk1>
      <a:lt1>
        <a:srgbClr val="DDFFEE"/>
      </a:lt1>
      <a:dk2>
        <a:srgbClr val="5C463F"/>
      </a:dk2>
      <a:lt2>
        <a:srgbClr val="F1EFD8"/>
      </a:lt2>
      <a:accent1>
        <a:srgbClr val="FFD238"/>
      </a:accent1>
      <a:accent2>
        <a:srgbClr val="FFAA21"/>
      </a:accent2>
      <a:accent3>
        <a:srgbClr val="EB5D37"/>
      </a:accent3>
      <a:accent4>
        <a:srgbClr val="9FBB2D"/>
      </a:accent4>
      <a:accent5>
        <a:srgbClr val="9CD3D0"/>
      </a:accent5>
      <a:accent6>
        <a:srgbClr val="9E99A3"/>
      </a:accent6>
      <a:hlink>
        <a:srgbClr val="5C46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148</Words>
  <Application>Microsoft Office PowerPoint</Application>
  <PresentationFormat>On-screen Show (16:9)</PresentationFormat>
  <Paragraphs>10</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Londrina Solid</vt:lpstr>
      <vt:lpstr>Roboto</vt:lpstr>
      <vt:lpstr>Arial</vt:lpstr>
      <vt:lpstr>Types of Natural Disasters Class by Slidesgo</vt:lpstr>
      <vt:lpstr>Disaster Risk Reduction </vt:lpstr>
      <vt:lpstr>Let’s hear what bheem and chutki saying about disaster risk management……</vt:lpstr>
      <vt:lpstr>PowerPoint Presentation</vt:lpstr>
      <vt:lpstr>PowerPoint Presentation</vt:lpstr>
      <vt:lpstr>PowerPoint Presentation</vt:lpstr>
      <vt:lpstr>PowerPoint Presentation</vt:lpstr>
      <vt:lpstr>Enhancing preparedness for climate-induced disasters is essential for protecting our communities and ecosystems. By prioritizing disaster risk reduction, we build resilience and adaptability, ensuring that we can withstand challenges and emerge stronger together, ready to face whatever the future may bring…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Angela Mary Anil</dc:creator>
  <cp:lastModifiedBy>Angela Mary Anil</cp:lastModifiedBy>
  <cp:revision>4</cp:revision>
  <dcterms:modified xsi:type="dcterms:W3CDTF">2024-10-05T23:58:24Z</dcterms:modified>
</cp:coreProperties>
</file>